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648" r:id="rId4"/>
    <p:sldMasterId id="2147483710" r:id="rId5"/>
    <p:sldMasterId id="2147483742" r:id="rId6"/>
  </p:sldMasterIdLst>
  <p:notesMasterIdLst>
    <p:notesMasterId r:id="rId65"/>
  </p:notesMasterIdLst>
  <p:handoutMasterIdLst>
    <p:handoutMasterId r:id="rId66"/>
  </p:handoutMasterIdLst>
  <p:sldIdLst>
    <p:sldId id="256" r:id="rId7"/>
    <p:sldId id="263" r:id="rId8"/>
    <p:sldId id="2146846803" r:id="rId9"/>
    <p:sldId id="257" r:id="rId10"/>
    <p:sldId id="2145706278" r:id="rId11"/>
    <p:sldId id="2146846794" r:id="rId12"/>
    <p:sldId id="2021" r:id="rId13"/>
    <p:sldId id="2076136619" r:id="rId14"/>
    <p:sldId id="2147308468" r:id="rId15"/>
    <p:sldId id="2147308469" r:id="rId16"/>
    <p:sldId id="2147308470" r:id="rId17"/>
    <p:sldId id="2147308473" r:id="rId18"/>
    <p:sldId id="2147308471" r:id="rId19"/>
    <p:sldId id="2147308475" r:id="rId20"/>
    <p:sldId id="2147308474" r:id="rId21"/>
    <p:sldId id="2147308478" r:id="rId22"/>
    <p:sldId id="2147308477" r:id="rId23"/>
    <p:sldId id="2147308476" r:id="rId24"/>
    <p:sldId id="2147308481" r:id="rId25"/>
    <p:sldId id="2147308480" r:id="rId26"/>
    <p:sldId id="2147308479" r:id="rId27"/>
    <p:sldId id="2147308483" r:id="rId28"/>
    <p:sldId id="2147308482" r:id="rId29"/>
    <p:sldId id="2147308487" r:id="rId30"/>
    <p:sldId id="2147308486" r:id="rId31"/>
    <p:sldId id="2147308488" r:id="rId32"/>
    <p:sldId id="2146846744" r:id="rId33"/>
    <p:sldId id="2146846745" r:id="rId34"/>
    <p:sldId id="2147308493" r:id="rId35"/>
    <p:sldId id="2146846801" r:id="rId36"/>
    <p:sldId id="2146846802" r:id="rId37"/>
    <p:sldId id="2146846789" r:id="rId38"/>
    <p:sldId id="2146846760" r:id="rId39"/>
    <p:sldId id="2147308494" r:id="rId40"/>
    <p:sldId id="2146846762" r:id="rId41"/>
    <p:sldId id="2146846706" r:id="rId42"/>
    <p:sldId id="2147308495" r:id="rId43"/>
    <p:sldId id="2146846758" r:id="rId44"/>
    <p:sldId id="2147308501" r:id="rId45"/>
    <p:sldId id="2146846788" r:id="rId46"/>
    <p:sldId id="2146846741" r:id="rId47"/>
    <p:sldId id="2146846771" r:id="rId48"/>
    <p:sldId id="2147308496" r:id="rId49"/>
    <p:sldId id="2146846735" r:id="rId50"/>
    <p:sldId id="2146846708" r:id="rId51"/>
    <p:sldId id="2146846719" r:id="rId52"/>
    <p:sldId id="2146846759" r:id="rId53"/>
    <p:sldId id="2146846764" r:id="rId54"/>
    <p:sldId id="2146846725" r:id="rId55"/>
    <p:sldId id="2146846766" r:id="rId56"/>
    <p:sldId id="2146846798" r:id="rId57"/>
    <p:sldId id="2146846797" r:id="rId58"/>
    <p:sldId id="2146846728" r:id="rId59"/>
    <p:sldId id="2147308497" r:id="rId60"/>
    <p:sldId id="2147308498" r:id="rId61"/>
    <p:sldId id="2147308499" r:id="rId62"/>
    <p:sldId id="2147308500" r:id="rId63"/>
    <p:sldId id="2145705783" r:id="rId64"/>
  </p:sldIdLst>
  <p:sldSz cx="9144000" cy="5143500" type="screen16x9"/>
  <p:notesSz cx="6858000" cy="9144000"/>
  <p:embeddedFontLst>
    <p:embeddedFont>
      <p:font typeface="Calibri" panose="020F0502020204030204" pitchFamily="34" charset="0"/>
      <p:regular r:id="rId67"/>
      <p:bold r:id="rId68"/>
      <p:italic r:id="rId69"/>
      <p:boldItalic r:id="rId70"/>
    </p:embeddedFont>
    <p:embeddedFont>
      <p:font typeface="Consolas" panose="020B0609020204030204" pitchFamily="49" charset="0"/>
      <p:regular r:id="rId71"/>
      <p:bold r:id="rId72"/>
      <p:italic r:id="rId73"/>
      <p:boldItalic r:id="rId74"/>
    </p:embeddedFont>
    <p:embeddedFont>
      <p:font typeface="IBM Plex Sans" panose="020B0503050203000203" pitchFamily="34" charset="0"/>
      <p:regular r:id="rId75"/>
      <p:bold r:id="rId76"/>
      <p:italic r:id="rId77"/>
      <p:boldItalic r:id="rId78"/>
    </p:embeddedFont>
    <p:embeddedFont>
      <p:font typeface="Segoe UI" panose="020B0502040204020203" pitchFamily="34" charset="0"/>
      <p:regular r:id="rId79"/>
      <p:bold r:id="rId80"/>
      <p:italic r:id="rId81"/>
      <p:boldItalic r:id="rId82"/>
    </p:embeddedFont>
    <p:embeddedFont>
      <p:font typeface="Segoe UI Black" panose="020B0A02040204020203" pitchFamily="34" charset="0"/>
      <p:bold r:id="rId83"/>
      <p:boldItalic r:id="rId84"/>
    </p:embeddedFont>
    <p:embeddedFont>
      <p:font typeface="Segoe UI Semibold" panose="020B0702040204020203" pitchFamily="34" charset="0"/>
      <p:bold r:id="rId85"/>
      <p:boldItalic r:id="rId86"/>
    </p:embeddedFont>
    <p:embeddedFont>
      <p:font typeface="Segoe UI Semilight" panose="020B0402040204020203" pitchFamily="34" charset="0"/>
      <p:regular r:id="rId87"/>
      <p:italic r:id="rId88"/>
    </p:embeddedFont>
    <p:embeddedFont>
      <p:font typeface="Verdana" panose="020B0604030504040204" pitchFamily="34" charset="0"/>
      <p:regular r:id="rId89"/>
      <p:bold r:id="rId90"/>
      <p:italic r:id="rId91"/>
      <p:boldItalic r:id="rId9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BA12"/>
    <a:srgbClr val="343741"/>
    <a:srgbClr val="EC0089"/>
    <a:srgbClr val="1F0047"/>
    <a:srgbClr val="4C6169"/>
    <a:srgbClr val="123E64"/>
    <a:srgbClr val="FF8641"/>
    <a:srgbClr val="149089"/>
    <a:srgbClr val="111111"/>
    <a:srgbClr val="CA00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E015B0-B329-40CA-8E27-8FD410CE2213}" v="89" dt="2022-05-31T12:50:01.856"/>
  </p1510:revLst>
</p1510:revInfo>
</file>

<file path=ppt/tableStyles.xml><?xml version="1.0" encoding="utf-8"?>
<a:tblStyleLst xmlns:a="http://schemas.openxmlformats.org/drawingml/2006/main" def="{5C22544A-7EE6-4342-B048-85BDC9FD1C3A}">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autoAdjust="0"/>
    <p:restoredTop sz="94558" autoAdjust="0"/>
  </p:normalViewPr>
  <p:slideViewPr>
    <p:cSldViewPr snapToObjects="1">
      <p:cViewPr varScale="1">
        <p:scale>
          <a:sx n="167" d="100"/>
          <a:sy n="167" d="100"/>
        </p:scale>
        <p:origin x="696" y="89"/>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font" Target="fonts/font2.fntdata"/><Relationship Id="rId84" Type="http://schemas.openxmlformats.org/officeDocument/2006/relationships/font" Target="fonts/font18.fntdata"/><Relationship Id="rId89" Type="http://schemas.openxmlformats.org/officeDocument/2006/relationships/font" Target="fonts/font23.fntdata"/><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font" Target="fonts/font8.fntdata"/><Relationship Id="rId79" Type="http://schemas.openxmlformats.org/officeDocument/2006/relationships/font" Target="fonts/font13.fntdata"/><Relationship Id="rId5" Type="http://schemas.openxmlformats.org/officeDocument/2006/relationships/slideMaster" Target="slideMasters/slideMaster2.xml"/><Relationship Id="rId90" Type="http://schemas.openxmlformats.org/officeDocument/2006/relationships/font" Target="fonts/font24.fntdata"/><Relationship Id="rId95" Type="http://schemas.openxmlformats.org/officeDocument/2006/relationships/theme" Target="theme/theme1.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font" Target="fonts/font3.fntdata"/><Relationship Id="rId80" Type="http://schemas.openxmlformats.org/officeDocument/2006/relationships/font" Target="fonts/font14.fntdata"/><Relationship Id="rId85" Type="http://schemas.openxmlformats.org/officeDocument/2006/relationships/font" Target="fonts/font19.fntdata"/><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font" Target="fonts/font1.fntdata"/><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font" Target="fonts/font17.fntdata"/><Relationship Id="rId88" Type="http://schemas.openxmlformats.org/officeDocument/2006/relationships/font" Target="fonts/font22.fntdata"/><Relationship Id="rId91" Type="http://schemas.openxmlformats.org/officeDocument/2006/relationships/font" Target="fonts/font25.fntdata"/><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notesMaster" Target="notesMasters/notesMaster1.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font" Target="fonts/font15.fntdata"/><Relationship Id="rId86" Type="http://schemas.openxmlformats.org/officeDocument/2006/relationships/font" Target="fonts/font20.fntdata"/><Relationship Id="rId9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font" Target="fonts/font10.fntdata"/><Relationship Id="rId97" Type="http://schemas.microsoft.com/office/2016/11/relationships/changesInfo" Target="changesInfos/changesInfo1.xml"/><Relationship Id="rId7" Type="http://schemas.openxmlformats.org/officeDocument/2006/relationships/slide" Target="slides/slide1.xml"/><Relationship Id="rId71" Type="http://schemas.openxmlformats.org/officeDocument/2006/relationships/font" Target="fonts/font5.fntdata"/><Relationship Id="rId92" Type="http://schemas.openxmlformats.org/officeDocument/2006/relationships/font" Target="fonts/font26.fntdata"/><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handoutMaster" Target="handoutMasters/handoutMaster1.xml"/><Relationship Id="rId87" Type="http://schemas.openxmlformats.org/officeDocument/2006/relationships/font" Target="fonts/font21.fntdata"/><Relationship Id="rId61" Type="http://schemas.openxmlformats.org/officeDocument/2006/relationships/slide" Target="slides/slide55.xml"/><Relationship Id="rId82" Type="http://schemas.openxmlformats.org/officeDocument/2006/relationships/font" Target="fonts/font16.fntdata"/><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font" Target="fonts/font11.fntdata"/><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font" Target="fonts/font6.fntdata"/><Relationship Id="rId93" Type="http://schemas.openxmlformats.org/officeDocument/2006/relationships/presProps" Target="presProps.xml"/><Relationship Id="rId9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Tore Pedersen" userId="5977271f-0a61-4f30-94af-378e3fe3f5f8" providerId="ADAL" clId="{FAE015B0-B329-40CA-8E27-8FD410CE2213}"/>
    <pc:docChg chg="undo custSel addSld delSld modSld sldOrd delMainMaster">
      <pc:chgData name="Jan-Tore Pedersen" userId="5977271f-0a61-4f30-94af-378e3fe3f5f8" providerId="ADAL" clId="{FAE015B0-B329-40CA-8E27-8FD410CE2213}" dt="2022-06-02T08:51:08.291" v="875"/>
      <pc:docMkLst>
        <pc:docMk/>
      </pc:docMkLst>
      <pc:sldChg chg="modSp mod">
        <pc:chgData name="Jan-Tore Pedersen" userId="5977271f-0a61-4f30-94af-378e3fe3f5f8" providerId="ADAL" clId="{FAE015B0-B329-40CA-8E27-8FD410CE2213}" dt="2022-05-31T08:11:25.061" v="36" actId="20577"/>
        <pc:sldMkLst>
          <pc:docMk/>
          <pc:sldMk cId="340351180" sldId="257"/>
        </pc:sldMkLst>
        <pc:spChg chg="mod">
          <ac:chgData name="Jan-Tore Pedersen" userId="5977271f-0a61-4f30-94af-378e3fe3f5f8" providerId="ADAL" clId="{FAE015B0-B329-40CA-8E27-8FD410CE2213}" dt="2022-05-31T08:11:25.061" v="36" actId="20577"/>
          <ac:spMkLst>
            <pc:docMk/>
            <pc:sldMk cId="340351180" sldId="257"/>
            <ac:spMk id="2" creationId="{4E85ED10-54DD-4023-9315-ED3CD119C39A}"/>
          </ac:spMkLst>
        </pc:spChg>
      </pc:sldChg>
      <pc:sldChg chg="del mod modClrScheme chgLayout">
        <pc:chgData name="Jan-Tore Pedersen" userId="5977271f-0a61-4f30-94af-378e3fe3f5f8" providerId="ADAL" clId="{FAE015B0-B329-40CA-8E27-8FD410CE2213}" dt="2022-05-31T12:06:05.529" v="281" actId="47"/>
        <pc:sldMkLst>
          <pc:docMk/>
          <pc:sldMk cId="2710166081" sldId="258"/>
        </pc:sldMkLst>
      </pc:sldChg>
      <pc:sldChg chg="del">
        <pc:chgData name="Jan-Tore Pedersen" userId="5977271f-0a61-4f30-94af-378e3fe3f5f8" providerId="ADAL" clId="{FAE015B0-B329-40CA-8E27-8FD410CE2213}" dt="2022-05-31T08:28:53.227" v="120" actId="47"/>
        <pc:sldMkLst>
          <pc:docMk/>
          <pc:sldMk cId="722016217" sldId="261"/>
        </pc:sldMkLst>
      </pc:sldChg>
      <pc:sldChg chg="del">
        <pc:chgData name="Jan-Tore Pedersen" userId="5977271f-0a61-4f30-94af-378e3fe3f5f8" providerId="ADAL" clId="{FAE015B0-B329-40CA-8E27-8FD410CE2213}" dt="2022-05-31T08:28:53.227" v="120" actId="47"/>
        <pc:sldMkLst>
          <pc:docMk/>
          <pc:sldMk cId="3746072047" sldId="262"/>
        </pc:sldMkLst>
      </pc:sldChg>
      <pc:sldChg chg="modSp mod">
        <pc:chgData name="Jan-Tore Pedersen" userId="5977271f-0a61-4f30-94af-378e3fe3f5f8" providerId="ADAL" clId="{FAE015B0-B329-40CA-8E27-8FD410CE2213}" dt="2022-05-31T08:10:59.290" v="21" actId="27636"/>
        <pc:sldMkLst>
          <pc:docMk/>
          <pc:sldMk cId="3420552308" sldId="263"/>
        </pc:sldMkLst>
        <pc:spChg chg="mod">
          <ac:chgData name="Jan-Tore Pedersen" userId="5977271f-0a61-4f30-94af-378e3fe3f5f8" providerId="ADAL" clId="{FAE015B0-B329-40CA-8E27-8FD410CE2213}" dt="2022-05-31T08:10:38.354" v="16" actId="20577"/>
          <ac:spMkLst>
            <pc:docMk/>
            <pc:sldMk cId="3420552308" sldId="263"/>
            <ac:spMk id="2" creationId="{14FC5DAF-8F57-46B2-9F41-B03F489CBDDB}"/>
          </ac:spMkLst>
        </pc:spChg>
        <pc:spChg chg="mod">
          <ac:chgData name="Jan-Tore Pedersen" userId="5977271f-0a61-4f30-94af-378e3fe3f5f8" providerId="ADAL" clId="{FAE015B0-B329-40CA-8E27-8FD410CE2213}" dt="2022-05-31T08:10:59.290" v="21" actId="27636"/>
          <ac:spMkLst>
            <pc:docMk/>
            <pc:sldMk cId="3420552308" sldId="263"/>
            <ac:spMk id="3" creationId="{D944984C-634C-4ED0-B981-94C45DEC1281}"/>
          </ac:spMkLst>
        </pc:spChg>
      </pc:sldChg>
      <pc:sldChg chg="del">
        <pc:chgData name="Jan-Tore Pedersen" userId="5977271f-0a61-4f30-94af-378e3fe3f5f8" providerId="ADAL" clId="{FAE015B0-B329-40CA-8E27-8FD410CE2213}" dt="2022-05-31T08:28:53.227" v="120" actId="47"/>
        <pc:sldMkLst>
          <pc:docMk/>
          <pc:sldMk cId="420333979" sldId="264"/>
        </pc:sldMkLst>
      </pc:sldChg>
      <pc:sldChg chg="del">
        <pc:chgData name="Jan-Tore Pedersen" userId="5977271f-0a61-4f30-94af-378e3fe3f5f8" providerId="ADAL" clId="{FAE015B0-B329-40CA-8E27-8FD410CE2213}" dt="2022-05-31T08:28:53.227" v="120" actId="47"/>
        <pc:sldMkLst>
          <pc:docMk/>
          <pc:sldMk cId="287986031" sldId="265"/>
        </pc:sldMkLst>
      </pc:sldChg>
      <pc:sldChg chg="delSp modSp del mod">
        <pc:chgData name="Jan-Tore Pedersen" userId="5977271f-0a61-4f30-94af-378e3fe3f5f8" providerId="ADAL" clId="{FAE015B0-B329-40CA-8E27-8FD410CE2213}" dt="2022-05-31T08:17:39.966" v="51" actId="2696"/>
        <pc:sldMkLst>
          <pc:docMk/>
          <pc:sldMk cId="395253503" sldId="266"/>
        </pc:sldMkLst>
        <pc:spChg chg="mod">
          <ac:chgData name="Jan-Tore Pedersen" userId="5977271f-0a61-4f30-94af-378e3fe3f5f8" providerId="ADAL" clId="{FAE015B0-B329-40CA-8E27-8FD410CE2213}" dt="2022-05-31T08:17:00.021" v="46" actId="14100"/>
          <ac:spMkLst>
            <pc:docMk/>
            <pc:sldMk cId="395253503" sldId="266"/>
            <ac:spMk id="2" creationId="{802FCEFF-3FD9-AE27-E031-D64252E4CC55}"/>
          </ac:spMkLst>
        </pc:spChg>
        <pc:spChg chg="mod">
          <ac:chgData name="Jan-Tore Pedersen" userId="5977271f-0a61-4f30-94af-378e3fe3f5f8" providerId="ADAL" clId="{FAE015B0-B329-40CA-8E27-8FD410CE2213}" dt="2022-05-31T08:17:00.021" v="46" actId="14100"/>
          <ac:spMkLst>
            <pc:docMk/>
            <pc:sldMk cId="395253503" sldId="266"/>
            <ac:spMk id="3" creationId="{BA0227FA-217A-0FAE-D59A-0CCD04F46F3E}"/>
          </ac:spMkLst>
        </pc:spChg>
        <pc:spChg chg="del mod">
          <ac:chgData name="Jan-Tore Pedersen" userId="5977271f-0a61-4f30-94af-378e3fe3f5f8" providerId="ADAL" clId="{FAE015B0-B329-40CA-8E27-8FD410CE2213}" dt="2022-05-31T08:17:01.277" v="47"/>
          <ac:spMkLst>
            <pc:docMk/>
            <pc:sldMk cId="395253503" sldId="266"/>
            <ac:spMk id="4" creationId="{3FE6EB8D-6D62-4C81-2469-4EAE5C9CABF6}"/>
          </ac:spMkLst>
        </pc:spChg>
        <pc:spChg chg="del mod">
          <ac:chgData name="Jan-Tore Pedersen" userId="5977271f-0a61-4f30-94af-378e3fe3f5f8" providerId="ADAL" clId="{FAE015B0-B329-40CA-8E27-8FD410CE2213}" dt="2022-05-31T08:17:01.277" v="47"/>
          <ac:spMkLst>
            <pc:docMk/>
            <pc:sldMk cId="395253503" sldId="266"/>
            <ac:spMk id="5" creationId="{271D0645-3E66-9B57-2644-48D1DD460895}"/>
          </ac:spMkLst>
        </pc:spChg>
        <pc:spChg chg="del mod">
          <ac:chgData name="Jan-Tore Pedersen" userId="5977271f-0a61-4f30-94af-378e3fe3f5f8" providerId="ADAL" clId="{FAE015B0-B329-40CA-8E27-8FD410CE2213}" dt="2022-05-31T08:17:01.277" v="47"/>
          <ac:spMkLst>
            <pc:docMk/>
            <pc:sldMk cId="395253503" sldId="266"/>
            <ac:spMk id="6" creationId="{AF959821-2967-C6EC-D3A4-43D9C4FD98B5}"/>
          </ac:spMkLst>
        </pc:spChg>
        <pc:spChg chg="del mod">
          <ac:chgData name="Jan-Tore Pedersen" userId="5977271f-0a61-4f30-94af-378e3fe3f5f8" providerId="ADAL" clId="{FAE015B0-B329-40CA-8E27-8FD410CE2213}" dt="2022-05-31T08:17:01.277" v="47"/>
          <ac:spMkLst>
            <pc:docMk/>
            <pc:sldMk cId="395253503" sldId="266"/>
            <ac:spMk id="7" creationId="{1DFC9A39-CA01-34D9-CB4B-17DA4924286D}"/>
          </ac:spMkLst>
        </pc:spChg>
        <pc:spChg chg="del mod">
          <ac:chgData name="Jan-Tore Pedersen" userId="5977271f-0a61-4f30-94af-378e3fe3f5f8" providerId="ADAL" clId="{FAE015B0-B329-40CA-8E27-8FD410CE2213}" dt="2022-05-31T08:17:01.277" v="47"/>
          <ac:spMkLst>
            <pc:docMk/>
            <pc:sldMk cId="395253503" sldId="266"/>
            <ac:spMk id="8" creationId="{A5708026-70ED-E14D-BBB2-8543A096DC44}"/>
          </ac:spMkLst>
        </pc:spChg>
        <pc:spChg chg="del mod">
          <ac:chgData name="Jan-Tore Pedersen" userId="5977271f-0a61-4f30-94af-378e3fe3f5f8" providerId="ADAL" clId="{FAE015B0-B329-40CA-8E27-8FD410CE2213}" dt="2022-05-31T08:17:01.277" v="47"/>
          <ac:spMkLst>
            <pc:docMk/>
            <pc:sldMk cId="395253503" sldId="266"/>
            <ac:spMk id="41" creationId="{CD885A9B-AE5C-45AB-D7B8-A2CC2F48B099}"/>
          </ac:spMkLst>
        </pc:spChg>
        <pc:spChg chg="del mod">
          <ac:chgData name="Jan-Tore Pedersen" userId="5977271f-0a61-4f30-94af-378e3fe3f5f8" providerId="ADAL" clId="{FAE015B0-B329-40CA-8E27-8FD410CE2213}" dt="2022-05-31T08:17:01.277" v="47"/>
          <ac:spMkLst>
            <pc:docMk/>
            <pc:sldMk cId="395253503" sldId="266"/>
            <ac:spMk id="42" creationId="{66C278EF-5AB7-E41D-0E70-B5BB8CEB3087}"/>
          </ac:spMkLst>
        </pc:spChg>
        <pc:spChg chg="del mod">
          <ac:chgData name="Jan-Tore Pedersen" userId="5977271f-0a61-4f30-94af-378e3fe3f5f8" providerId="ADAL" clId="{FAE015B0-B329-40CA-8E27-8FD410CE2213}" dt="2022-05-31T08:17:01.277" v="47"/>
          <ac:spMkLst>
            <pc:docMk/>
            <pc:sldMk cId="395253503" sldId="266"/>
            <ac:spMk id="43" creationId="{96F5DD9C-7885-DCDA-8F50-3472A77C9CE4}"/>
          </ac:spMkLst>
        </pc:spChg>
        <pc:grpChg chg="del mod">
          <ac:chgData name="Jan-Tore Pedersen" userId="5977271f-0a61-4f30-94af-378e3fe3f5f8" providerId="ADAL" clId="{FAE015B0-B329-40CA-8E27-8FD410CE2213}" dt="2022-05-31T08:17:01.277" v="47"/>
          <ac:grpSpMkLst>
            <pc:docMk/>
            <pc:sldMk cId="395253503" sldId="266"/>
            <ac:grpSpMk id="9" creationId="{AAC3340C-4A87-05C0-3E5C-409063840E42}"/>
          </ac:grpSpMkLst>
        </pc:grpChg>
        <pc:grpChg chg="del mod">
          <ac:chgData name="Jan-Tore Pedersen" userId="5977271f-0a61-4f30-94af-378e3fe3f5f8" providerId="ADAL" clId="{FAE015B0-B329-40CA-8E27-8FD410CE2213}" dt="2022-05-31T08:17:01.277" v="47"/>
          <ac:grpSpMkLst>
            <pc:docMk/>
            <pc:sldMk cId="395253503" sldId="266"/>
            <ac:grpSpMk id="12" creationId="{45576BDC-0912-5C3C-88D7-F2BF715B91A8}"/>
          </ac:grpSpMkLst>
        </pc:grpChg>
        <pc:grpChg chg="del mod">
          <ac:chgData name="Jan-Tore Pedersen" userId="5977271f-0a61-4f30-94af-378e3fe3f5f8" providerId="ADAL" clId="{FAE015B0-B329-40CA-8E27-8FD410CE2213}" dt="2022-05-31T08:17:01.277" v="47"/>
          <ac:grpSpMkLst>
            <pc:docMk/>
            <pc:sldMk cId="395253503" sldId="266"/>
            <ac:grpSpMk id="15" creationId="{1CC3018B-589E-70CB-7126-7C4549B754D2}"/>
          </ac:grpSpMkLst>
        </pc:grpChg>
        <pc:grpChg chg="del mod">
          <ac:chgData name="Jan-Tore Pedersen" userId="5977271f-0a61-4f30-94af-378e3fe3f5f8" providerId="ADAL" clId="{FAE015B0-B329-40CA-8E27-8FD410CE2213}" dt="2022-05-31T08:17:01.277" v="47"/>
          <ac:grpSpMkLst>
            <pc:docMk/>
            <pc:sldMk cId="395253503" sldId="266"/>
            <ac:grpSpMk id="34" creationId="{96F0D85C-8243-1858-EEFB-A07DCA0C2764}"/>
          </ac:grpSpMkLst>
        </pc:grpChg>
        <pc:grpChg chg="del mod">
          <ac:chgData name="Jan-Tore Pedersen" userId="5977271f-0a61-4f30-94af-378e3fe3f5f8" providerId="ADAL" clId="{FAE015B0-B329-40CA-8E27-8FD410CE2213}" dt="2022-05-31T08:17:01.277" v="47"/>
          <ac:grpSpMkLst>
            <pc:docMk/>
            <pc:sldMk cId="395253503" sldId="266"/>
            <ac:grpSpMk id="44" creationId="{921DFF5C-E2B8-513E-6226-9BD83DCEEFB6}"/>
          </ac:grpSpMkLst>
        </pc:grpChg>
      </pc:sldChg>
      <pc:sldChg chg="del">
        <pc:chgData name="Jan-Tore Pedersen" userId="5977271f-0a61-4f30-94af-378e3fe3f5f8" providerId="ADAL" clId="{FAE015B0-B329-40CA-8E27-8FD410CE2213}" dt="2022-05-31T08:28:53.227" v="120" actId="47"/>
        <pc:sldMkLst>
          <pc:docMk/>
          <pc:sldMk cId="2790847471" sldId="267"/>
        </pc:sldMkLst>
      </pc:sldChg>
      <pc:sldChg chg="del mod modClrScheme chgLayout">
        <pc:chgData name="Jan-Tore Pedersen" userId="5977271f-0a61-4f30-94af-378e3fe3f5f8" providerId="ADAL" clId="{FAE015B0-B329-40CA-8E27-8FD410CE2213}" dt="2022-05-31T12:05:14.855" v="249" actId="47"/>
        <pc:sldMkLst>
          <pc:docMk/>
          <pc:sldMk cId="2814245126" sldId="310"/>
        </pc:sldMkLst>
      </pc:sldChg>
      <pc:sldChg chg="del mod modClrScheme chgLayout">
        <pc:chgData name="Jan-Tore Pedersen" userId="5977271f-0a61-4f30-94af-378e3fe3f5f8" providerId="ADAL" clId="{FAE015B0-B329-40CA-8E27-8FD410CE2213}" dt="2022-05-31T12:06:01.717" v="280" actId="47"/>
        <pc:sldMkLst>
          <pc:docMk/>
          <pc:sldMk cId="3315584855" sldId="331"/>
        </pc:sldMkLst>
      </pc:sldChg>
      <pc:sldChg chg="del mod modClrScheme chgLayout">
        <pc:chgData name="Jan-Tore Pedersen" userId="5977271f-0a61-4f30-94af-378e3fe3f5f8" providerId="ADAL" clId="{FAE015B0-B329-40CA-8E27-8FD410CE2213}" dt="2022-05-31T11:59:06.991" v="213" actId="47"/>
        <pc:sldMkLst>
          <pc:docMk/>
          <pc:sldMk cId="2761407404" sldId="337"/>
        </pc:sldMkLst>
      </pc:sldChg>
      <pc:sldChg chg="addSp delSp modSp mod modClrScheme modShow chgLayout">
        <pc:chgData name="Jan-Tore Pedersen" userId="5977271f-0a61-4f30-94af-378e3fe3f5f8" providerId="ADAL" clId="{FAE015B0-B329-40CA-8E27-8FD410CE2213}" dt="2022-05-31T12:48:24.355" v="780" actId="729"/>
        <pc:sldMkLst>
          <pc:docMk/>
          <pc:sldMk cId="1240435572" sldId="2021"/>
        </pc:sldMkLst>
        <pc:spChg chg="add del mod ord">
          <ac:chgData name="Jan-Tore Pedersen" userId="5977271f-0a61-4f30-94af-378e3fe3f5f8" providerId="ADAL" clId="{FAE015B0-B329-40CA-8E27-8FD410CE2213}" dt="2022-05-31T12:00:25.119" v="217" actId="700"/>
          <ac:spMkLst>
            <pc:docMk/>
            <pc:sldMk cId="1240435572" sldId="2021"/>
            <ac:spMk id="2" creationId="{910C650B-0734-F9D7-A8F6-5BFD2F5FB954}"/>
          </ac:spMkLst>
        </pc:spChg>
        <pc:spChg chg="del">
          <ac:chgData name="Jan-Tore Pedersen" userId="5977271f-0a61-4f30-94af-378e3fe3f5f8" providerId="ADAL" clId="{FAE015B0-B329-40CA-8E27-8FD410CE2213}" dt="2022-05-31T08:19:27.602" v="57" actId="478"/>
          <ac:spMkLst>
            <pc:docMk/>
            <pc:sldMk cId="1240435572" sldId="2021"/>
            <ac:spMk id="54" creationId="{A2D07C53-0D50-4FB9-936C-A5140CF04C0B}"/>
          </ac:spMkLst>
        </pc:spChg>
        <pc:spChg chg="mod">
          <ac:chgData name="Jan-Tore Pedersen" userId="5977271f-0a61-4f30-94af-378e3fe3f5f8" providerId="ADAL" clId="{FAE015B0-B329-40CA-8E27-8FD410CE2213}" dt="2022-05-31T08:20:41.570" v="70" actId="20577"/>
          <ac:spMkLst>
            <pc:docMk/>
            <pc:sldMk cId="1240435572" sldId="2021"/>
            <ac:spMk id="62" creationId="{3E4A80AA-82EF-42B6-B4D4-72ABA50E961D}"/>
          </ac:spMkLst>
        </pc:spChg>
      </pc:sldChg>
      <pc:sldChg chg="modSp del mod modClrScheme chgLayout">
        <pc:chgData name="Jan-Tore Pedersen" userId="5977271f-0a61-4f30-94af-378e3fe3f5f8" providerId="ADAL" clId="{FAE015B0-B329-40CA-8E27-8FD410CE2213}" dt="2022-05-31T12:06:01.717" v="280" actId="47"/>
        <pc:sldMkLst>
          <pc:docMk/>
          <pc:sldMk cId="1625414247" sldId="10253"/>
        </pc:sldMkLst>
        <pc:spChg chg="mod">
          <ac:chgData name="Jan-Tore Pedersen" userId="5977271f-0a61-4f30-94af-378e3fe3f5f8" providerId="ADAL" clId="{FAE015B0-B329-40CA-8E27-8FD410CE2213}" dt="2022-05-31T08:27:10.113" v="118" actId="14100"/>
          <ac:spMkLst>
            <pc:docMk/>
            <pc:sldMk cId="1625414247" sldId="10253"/>
            <ac:spMk id="24" creationId="{A0C8EF26-F2A0-443A-A086-EE652EC0C9D0}"/>
          </ac:spMkLst>
        </pc:spChg>
        <pc:spChg chg="mod">
          <ac:chgData name="Jan-Tore Pedersen" userId="5977271f-0a61-4f30-94af-378e3fe3f5f8" providerId="ADAL" clId="{FAE015B0-B329-40CA-8E27-8FD410CE2213}" dt="2022-05-31T08:27:10.113" v="118" actId="14100"/>
          <ac:spMkLst>
            <pc:docMk/>
            <pc:sldMk cId="1625414247" sldId="10253"/>
            <ac:spMk id="26" creationId="{C8D4D92E-46F6-4599-9C8D-A549C8539D15}"/>
          </ac:spMkLst>
        </pc:spChg>
        <pc:grpChg chg="mod">
          <ac:chgData name="Jan-Tore Pedersen" userId="5977271f-0a61-4f30-94af-378e3fe3f5f8" providerId="ADAL" clId="{FAE015B0-B329-40CA-8E27-8FD410CE2213}" dt="2022-05-31T08:27:10.113" v="118" actId="14100"/>
          <ac:grpSpMkLst>
            <pc:docMk/>
            <pc:sldMk cId="1625414247" sldId="10253"/>
            <ac:grpSpMk id="14" creationId="{2A820FD1-F661-4ED6-A6B2-F6A49D805AA9}"/>
          </ac:grpSpMkLst>
        </pc:grpChg>
        <pc:grpChg chg="mod">
          <ac:chgData name="Jan-Tore Pedersen" userId="5977271f-0a61-4f30-94af-378e3fe3f5f8" providerId="ADAL" clId="{FAE015B0-B329-40CA-8E27-8FD410CE2213}" dt="2022-05-31T08:27:10.113" v="118" actId="14100"/>
          <ac:grpSpMkLst>
            <pc:docMk/>
            <pc:sldMk cId="1625414247" sldId="10253"/>
            <ac:grpSpMk id="15" creationId="{8BE51D22-39BC-44EE-9B61-598C39B1F2A4}"/>
          </ac:grpSpMkLst>
        </pc:grpChg>
        <pc:grpChg chg="mod">
          <ac:chgData name="Jan-Tore Pedersen" userId="5977271f-0a61-4f30-94af-378e3fe3f5f8" providerId="ADAL" clId="{FAE015B0-B329-40CA-8E27-8FD410CE2213}" dt="2022-05-31T08:27:10.113" v="118" actId="14100"/>
          <ac:grpSpMkLst>
            <pc:docMk/>
            <pc:sldMk cId="1625414247" sldId="10253"/>
            <ac:grpSpMk id="16" creationId="{6D451E36-4EAB-4BE8-8202-AADC5FBFC0B4}"/>
          </ac:grpSpMkLst>
        </pc:grpChg>
        <pc:grpChg chg="mod">
          <ac:chgData name="Jan-Tore Pedersen" userId="5977271f-0a61-4f30-94af-378e3fe3f5f8" providerId="ADAL" clId="{FAE015B0-B329-40CA-8E27-8FD410CE2213}" dt="2022-05-31T08:27:10.113" v="118" actId="14100"/>
          <ac:grpSpMkLst>
            <pc:docMk/>
            <pc:sldMk cId="1625414247" sldId="10253"/>
            <ac:grpSpMk id="17" creationId="{CC004A7D-F8DE-4E3B-94D7-DBF47EA47E85}"/>
          </ac:grpSpMkLst>
        </pc:grpChg>
        <pc:grpChg chg="mod">
          <ac:chgData name="Jan-Tore Pedersen" userId="5977271f-0a61-4f30-94af-378e3fe3f5f8" providerId="ADAL" clId="{FAE015B0-B329-40CA-8E27-8FD410CE2213}" dt="2022-05-31T08:27:10.113" v="118" actId="14100"/>
          <ac:grpSpMkLst>
            <pc:docMk/>
            <pc:sldMk cId="1625414247" sldId="10253"/>
            <ac:grpSpMk id="18" creationId="{FC453C6C-9DA3-4C2E-BB52-03986543A1D6}"/>
          </ac:grpSpMkLst>
        </pc:grpChg>
        <pc:grpChg chg="mod">
          <ac:chgData name="Jan-Tore Pedersen" userId="5977271f-0a61-4f30-94af-378e3fe3f5f8" providerId="ADAL" clId="{FAE015B0-B329-40CA-8E27-8FD410CE2213}" dt="2022-05-31T08:27:10.113" v="118" actId="14100"/>
          <ac:grpSpMkLst>
            <pc:docMk/>
            <pc:sldMk cId="1625414247" sldId="10253"/>
            <ac:grpSpMk id="19" creationId="{0B7D0192-A971-4751-AAE7-F947B4562A02}"/>
          </ac:grpSpMkLst>
        </pc:grpChg>
        <pc:picChg chg="mod">
          <ac:chgData name="Jan-Tore Pedersen" userId="5977271f-0a61-4f30-94af-378e3fe3f5f8" providerId="ADAL" clId="{FAE015B0-B329-40CA-8E27-8FD410CE2213}" dt="2022-05-31T08:27:10.113" v="118" actId="14100"/>
          <ac:picMkLst>
            <pc:docMk/>
            <pc:sldMk cId="1625414247" sldId="10253"/>
            <ac:picMk id="21" creationId="{3AB18D7F-BD38-49EE-BF41-A54E98713B11}"/>
          </ac:picMkLst>
        </pc:picChg>
        <pc:picChg chg="mod">
          <ac:chgData name="Jan-Tore Pedersen" userId="5977271f-0a61-4f30-94af-378e3fe3f5f8" providerId="ADAL" clId="{FAE015B0-B329-40CA-8E27-8FD410CE2213}" dt="2022-05-31T08:27:10.113" v="118" actId="14100"/>
          <ac:picMkLst>
            <pc:docMk/>
            <pc:sldMk cId="1625414247" sldId="10253"/>
            <ac:picMk id="25" creationId="{E768E791-8B3B-46B8-A21B-B665E03C7720}"/>
          </ac:picMkLst>
        </pc:picChg>
      </pc:sldChg>
      <pc:sldChg chg="del mod modClrScheme chgLayout">
        <pc:chgData name="Jan-Tore Pedersen" userId="5977271f-0a61-4f30-94af-378e3fe3f5f8" providerId="ADAL" clId="{FAE015B0-B329-40CA-8E27-8FD410CE2213}" dt="2022-05-31T08:34:54.921" v="182" actId="47"/>
        <pc:sldMkLst>
          <pc:docMk/>
          <pc:sldMk cId="481752157" sldId="2076136594"/>
        </pc:sldMkLst>
      </pc:sldChg>
      <pc:sldChg chg="addSp delSp modSp del mod modClrScheme chgLayout">
        <pc:chgData name="Jan-Tore Pedersen" userId="5977271f-0a61-4f30-94af-378e3fe3f5f8" providerId="ADAL" clId="{FAE015B0-B329-40CA-8E27-8FD410CE2213}" dt="2022-05-31T12:04:57.446" v="246" actId="47"/>
        <pc:sldMkLst>
          <pc:docMk/>
          <pc:sldMk cId="4269714304" sldId="2076136599"/>
        </pc:sldMkLst>
        <pc:spChg chg="add del mod ord">
          <ac:chgData name="Jan-Tore Pedersen" userId="5977271f-0a61-4f30-94af-378e3fe3f5f8" providerId="ADAL" clId="{FAE015B0-B329-40CA-8E27-8FD410CE2213}" dt="2022-05-31T08:21:50.049" v="73" actId="478"/>
          <ac:spMkLst>
            <pc:docMk/>
            <pc:sldMk cId="4269714304" sldId="2076136599"/>
            <ac:spMk id="2" creationId="{93C42A70-603E-729E-31E8-A787B998C503}"/>
          </ac:spMkLst>
        </pc:spChg>
      </pc:sldChg>
      <pc:sldChg chg="del mod modClrScheme chgLayout">
        <pc:chgData name="Jan-Tore Pedersen" userId="5977271f-0a61-4f30-94af-378e3fe3f5f8" providerId="ADAL" clId="{FAE015B0-B329-40CA-8E27-8FD410CE2213}" dt="2022-05-31T12:06:01.717" v="280" actId="47"/>
        <pc:sldMkLst>
          <pc:docMk/>
          <pc:sldMk cId="818412590" sldId="2076136601"/>
        </pc:sldMkLst>
      </pc:sldChg>
      <pc:sldChg chg="modSp del mod modClrScheme chgLayout">
        <pc:chgData name="Jan-Tore Pedersen" userId="5977271f-0a61-4f30-94af-378e3fe3f5f8" providerId="ADAL" clId="{FAE015B0-B329-40CA-8E27-8FD410CE2213}" dt="2022-05-31T12:06:01.717" v="280" actId="47"/>
        <pc:sldMkLst>
          <pc:docMk/>
          <pc:sldMk cId="3529580840" sldId="2076136602"/>
        </pc:sldMkLst>
        <pc:spChg chg="mod">
          <ac:chgData name="Jan-Tore Pedersen" userId="5977271f-0a61-4f30-94af-378e3fe3f5f8" providerId="ADAL" clId="{FAE015B0-B329-40CA-8E27-8FD410CE2213}" dt="2022-05-31T08:27:36.276" v="119" actId="6549"/>
          <ac:spMkLst>
            <pc:docMk/>
            <pc:sldMk cId="3529580840" sldId="2076136602"/>
            <ac:spMk id="15" creationId="{CA964E80-26DE-40AD-8A1F-B31F3F61A444}"/>
          </ac:spMkLst>
        </pc:spChg>
      </pc:sldChg>
      <pc:sldChg chg="del mod modClrScheme chgLayout">
        <pc:chgData name="Jan-Tore Pedersen" userId="5977271f-0a61-4f30-94af-378e3fe3f5f8" providerId="ADAL" clId="{FAE015B0-B329-40CA-8E27-8FD410CE2213}" dt="2022-05-31T12:06:05.529" v="281" actId="47"/>
        <pc:sldMkLst>
          <pc:docMk/>
          <pc:sldMk cId="3137658014" sldId="2076136604"/>
        </pc:sldMkLst>
      </pc:sldChg>
      <pc:sldChg chg="del mod modClrScheme chgLayout">
        <pc:chgData name="Jan-Tore Pedersen" userId="5977271f-0a61-4f30-94af-378e3fe3f5f8" providerId="ADAL" clId="{FAE015B0-B329-40CA-8E27-8FD410CE2213}" dt="2022-05-31T12:05:14.855" v="249" actId="47"/>
        <pc:sldMkLst>
          <pc:docMk/>
          <pc:sldMk cId="4291165855" sldId="2076136616"/>
        </pc:sldMkLst>
      </pc:sldChg>
      <pc:sldChg chg="addSp delSp modSp mod ord modClrScheme chgLayout">
        <pc:chgData name="Jan-Tore Pedersen" userId="5977271f-0a61-4f30-94af-378e3fe3f5f8" providerId="ADAL" clId="{FAE015B0-B329-40CA-8E27-8FD410CE2213}" dt="2022-06-02T08:51:08.291" v="875"/>
        <pc:sldMkLst>
          <pc:docMk/>
          <pc:sldMk cId="2629855973" sldId="2076136619"/>
        </pc:sldMkLst>
        <pc:spChg chg="add del mod ord">
          <ac:chgData name="Jan-Tore Pedersen" userId="5977271f-0a61-4f30-94af-378e3fe3f5f8" providerId="ADAL" clId="{FAE015B0-B329-40CA-8E27-8FD410CE2213}" dt="2022-05-31T12:27:35.514" v="558" actId="478"/>
          <ac:spMkLst>
            <pc:docMk/>
            <pc:sldMk cId="2629855973" sldId="2076136619"/>
            <ac:spMk id="2" creationId="{21DAA5FD-CB10-9715-A6C2-2BBD1BDF776E}"/>
          </ac:spMkLst>
        </pc:spChg>
        <pc:spChg chg="mod">
          <ac:chgData name="Jan-Tore Pedersen" userId="5977271f-0a61-4f30-94af-378e3fe3f5f8" providerId="ADAL" clId="{FAE015B0-B329-40CA-8E27-8FD410CE2213}" dt="2022-05-31T12:27:25.400" v="556" actId="207"/>
          <ac:spMkLst>
            <pc:docMk/>
            <pc:sldMk cId="2629855973" sldId="2076136619"/>
            <ac:spMk id="3" creationId="{774FFAD1-4833-4D72-B723-A138BF545EEB}"/>
          </ac:spMkLst>
        </pc:spChg>
        <pc:spChg chg="mod">
          <ac:chgData name="Jan-Tore Pedersen" userId="5977271f-0a61-4f30-94af-378e3fe3f5f8" providerId="ADAL" clId="{FAE015B0-B329-40CA-8E27-8FD410CE2213}" dt="2022-05-31T12:27:46.141" v="559" actId="207"/>
          <ac:spMkLst>
            <pc:docMk/>
            <pc:sldMk cId="2629855973" sldId="2076136619"/>
            <ac:spMk id="45" creationId="{843E0FCF-4EF0-4F14-AC1C-2B00F2A0378D}"/>
          </ac:spMkLst>
        </pc:spChg>
      </pc:sldChg>
      <pc:sldChg chg="del mod modClrScheme chgLayout">
        <pc:chgData name="Jan-Tore Pedersen" userId="5977271f-0a61-4f30-94af-378e3fe3f5f8" providerId="ADAL" clId="{FAE015B0-B329-40CA-8E27-8FD410CE2213}" dt="2022-05-31T12:05:14.855" v="249" actId="47"/>
        <pc:sldMkLst>
          <pc:docMk/>
          <pc:sldMk cId="3598055216" sldId="2076136620"/>
        </pc:sldMkLst>
      </pc:sldChg>
      <pc:sldChg chg="addSp delSp modSp add del mod modClrScheme chgLayout">
        <pc:chgData name="Jan-Tore Pedersen" userId="5977271f-0a61-4f30-94af-378e3fe3f5f8" providerId="ADAL" clId="{FAE015B0-B329-40CA-8E27-8FD410CE2213}" dt="2022-05-31T12:21:16.716" v="491" actId="47"/>
        <pc:sldMkLst>
          <pc:docMk/>
          <pc:sldMk cId="2749615061" sldId="2076137403"/>
        </pc:sldMkLst>
        <pc:spChg chg="add del mod ord">
          <ac:chgData name="Jan-Tore Pedersen" userId="5977271f-0a61-4f30-94af-378e3fe3f5f8" providerId="ADAL" clId="{FAE015B0-B329-40CA-8E27-8FD410CE2213}" dt="2022-05-31T12:08:06.039" v="356" actId="700"/>
          <ac:spMkLst>
            <pc:docMk/>
            <pc:sldMk cId="2749615061" sldId="2076137403"/>
            <ac:spMk id="2" creationId="{7A6A9FC1-8D50-761B-2DC8-21BD36B2FC5E}"/>
          </ac:spMkLst>
        </pc:spChg>
        <pc:spChg chg="mod ord">
          <ac:chgData name="Jan-Tore Pedersen" userId="5977271f-0a61-4f30-94af-378e3fe3f5f8" providerId="ADAL" clId="{FAE015B0-B329-40CA-8E27-8FD410CE2213}" dt="2022-05-31T12:08:06.039" v="356" actId="700"/>
          <ac:spMkLst>
            <pc:docMk/>
            <pc:sldMk cId="2749615061" sldId="2076137403"/>
            <ac:spMk id="4" creationId="{4DB190AE-2454-4515-A927-3AAD90F54A95}"/>
          </ac:spMkLst>
        </pc:spChg>
      </pc:sldChg>
      <pc:sldChg chg="modSp add del mod modClrScheme chgLayout">
        <pc:chgData name="Jan-Tore Pedersen" userId="5977271f-0a61-4f30-94af-378e3fe3f5f8" providerId="ADAL" clId="{FAE015B0-B329-40CA-8E27-8FD410CE2213}" dt="2022-05-31T12:17:58.988" v="450" actId="47"/>
        <pc:sldMkLst>
          <pc:docMk/>
          <pc:sldMk cId="3750435949" sldId="2076137726"/>
        </pc:sldMkLst>
        <pc:spChg chg="mod ord">
          <ac:chgData name="Jan-Tore Pedersen" userId="5977271f-0a61-4f30-94af-378e3fe3f5f8" providerId="ADAL" clId="{FAE015B0-B329-40CA-8E27-8FD410CE2213}" dt="2022-05-31T12:08:06.039" v="356" actId="700"/>
          <ac:spMkLst>
            <pc:docMk/>
            <pc:sldMk cId="3750435949" sldId="2076137726"/>
            <ac:spMk id="4" creationId="{EA590E70-5D7A-46AB-88D5-3519043BC640}"/>
          </ac:spMkLst>
        </pc:spChg>
        <pc:spChg chg="mod ord">
          <ac:chgData name="Jan-Tore Pedersen" userId="5977271f-0a61-4f30-94af-378e3fe3f5f8" providerId="ADAL" clId="{FAE015B0-B329-40CA-8E27-8FD410CE2213}" dt="2022-05-31T12:08:06.039" v="356" actId="700"/>
          <ac:spMkLst>
            <pc:docMk/>
            <pc:sldMk cId="3750435949" sldId="2076137726"/>
            <ac:spMk id="5" creationId="{998AB6FB-0EFE-4F20-9A04-ACD3356550EC}"/>
          </ac:spMkLst>
        </pc:spChg>
        <pc:spChg chg="mod ord">
          <ac:chgData name="Jan-Tore Pedersen" userId="5977271f-0a61-4f30-94af-378e3fe3f5f8" providerId="ADAL" clId="{FAE015B0-B329-40CA-8E27-8FD410CE2213}" dt="2022-05-31T12:08:06.039" v="356" actId="700"/>
          <ac:spMkLst>
            <pc:docMk/>
            <pc:sldMk cId="3750435949" sldId="2076137726"/>
            <ac:spMk id="6" creationId="{95F4ED85-41A0-449D-858E-C2B809EC4160}"/>
          </ac:spMkLst>
        </pc:spChg>
        <pc:spChg chg="mod ord">
          <ac:chgData name="Jan-Tore Pedersen" userId="5977271f-0a61-4f30-94af-378e3fe3f5f8" providerId="ADAL" clId="{FAE015B0-B329-40CA-8E27-8FD410CE2213}" dt="2022-05-31T12:08:06.039" v="356" actId="700"/>
          <ac:spMkLst>
            <pc:docMk/>
            <pc:sldMk cId="3750435949" sldId="2076137726"/>
            <ac:spMk id="7" creationId="{7CE34288-8798-4545-A0D0-27F57C430EB4}"/>
          </ac:spMkLst>
        </pc:spChg>
        <pc:spChg chg="mod ord">
          <ac:chgData name="Jan-Tore Pedersen" userId="5977271f-0a61-4f30-94af-378e3fe3f5f8" providerId="ADAL" clId="{FAE015B0-B329-40CA-8E27-8FD410CE2213}" dt="2022-05-31T12:08:06.039" v="356" actId="700"/>
          <ac:spMkLst>
            <pc:docMk/>
            <pc:sldMk cId="3750435949" sldId="2076137726"/>
            <ac:spMk id="8" creationId="{A32389A5-DB54-4DE1-B663-89D438B1EB27}"/>
          </ac:spMkLst>
        </pc:spChg>
      </pc:sldChg>
      <pc:sldChg chg="modSp add del mod modClrScheme chgLayout">
        <pc:chgData name="Jan-Tore Pedersen" userId="5977271f-0a61-4f30-94af-378e3fe3f5f8" providerId="ADAL" clId="{FAE015B0-B329-40CA-8E27-8FD410CE2213}" dt="2022-05-31T12:19:41.009" v="476" actId="47"/>
        <pc:sldMkLst>
          <pc:docMk/>
          <pc:sldMk cId="916269980" sldId="2076137727"/>
        </pc:sldMkLst>
        <pc:spChg chg="mod ord">
          <ac:chgData name="Jan-Tore Pedersen" userId="5977271f-0a61-4f30-94af-378e3fe3f5f8" providerId="ADAL" clId="{FAE015B0-B329-40CA-8E27-8FD410CE2213}" dt="2022-05-31T12:08:06.039" v="356" actId="700"/>
          <ac:spMkLst>
            <pc:docMk/>
            <pc:sldMk cId="916269980" sldId="2076137727"/>
            <ac:spMk id="4" creationId="{43131323-94B8-40F5-855B-52C84D92EC51}"/>
          </ac:spMkLst>
        </pc:spChg>
        <pc:spChg chg="mod ord">
          <ac:chgData name="Jan-Tore Pedersen" userId="5977271f-0a61-4f30-94af-378e3fe3f5f8" providerId="ADAL" clId="{FAE015B0-B329-40CA-8E27-8FD410CE2213}" dt="2022-05-31T12:08:06.039" v="356" actId="700"/>
          <ac:spMkLst>
            <pc:docMk/>
            <pc:sldMk cId="916269980" sldId="2076137727"/>
            <ac:spMk id="5" creationId="{59DB3FC2-D583-4B3F-BBC2-F6B1011C1AF5}"/>
          </ac:spMkLst>
        </pc:spChg>
        <pc:spChg chg="mod ord">
          <ac:chgData name="Jan-Tore Pedersen" userId="5977271f-0a61-4f30-94af-378e3fe3f5f8" providerId="ADAL" clId="{FAE015B0-B329-40CA-8E27-8FD410CE2213}" dt="2022-05-31T12:08:06.039" v="356" actId="700"/>
          <ac:spMkLst>
            <pc:docMk/>
            <pc:sldMk cId="916269980" sldId="2076137727"/>
            <ac:spMk id="6" creationId="{DC412507-C3EB-4B34-B41F-C159DFFB776B}"/>
          </ac:spMkLst>
        </pc:spChg>
        <pc:spChg chg="mod ord">
          <ac:chgData name="Jan-Tore Pedersen" userId="5977271f-0a61-4f30-94af-378e3fe3f5f8" providerId="ADAL" clId="{FAE015B0-B329-40CA-8E27-8FD410CE2213}" dt="2022-05-31T12:08:06.039" v="356" actId="700"/>
          <ac:spMkLst>
            <pc:docMk/>
            <pc:sldMk cId="916269980" sldId="2076137727"/>
            <ac:spMk id="7" creationId="{09A189B4-410F-439E-8189-18698DED0BD2}"/>
          </ac:spMkLst>
        </pc:spChg>
      </pc:sldChg>
      <pc:sldChg chg="modSp add del mod modClrScheme chgLayout">
        <pc:chgData name="Jan-Tore Pedersen" userId="5977271f-0a61-4f30-94af-378e3fe3f5f8" providerId="ADAL" clId="{FAE015B0-B329-40CA-8E27-8FD410CE2213}" dt="2022-05-31T12:19:51.252" v="478" actId="47"/>
        <pc:sldMkLst>
          <pc:docMk/>
          <pc:sldMk cId="437851632" sldId="2076137728"/>
        </pc:sldMkLst>
        <pc:spChg chg="mod ord">
          <ac:chgData name="Jan-Tore Pedersen" userId="5977271f-0a61-4f30-94af-378e3fe3f5f8" providerId="ADAL" clId="{FAE015B0-B329-40CA-8E27-8FD410CE2213}" dt="2022-05-31T12:08:06.039" v="356" actId="700"/>
          <ac:spMkLst>
            <pc:docMk/>
            <pc:sldMk cId="437851632" sldId="2076137728"/>
            <ac:spMk id="4" creationId="{9D4E465E-49A2-4868-8E38-26AE44349B5C}"/>
          </ac:spMkLst>
        </pc:spChg>
        <pc:spChg chg="mod ord">
          <ac:chgData name="Jan-Tore Pedersen" userId="5977271f-0a61-4f30-94af-378e3fe3f5f8" providerId="ADAL" clId="{FAE015B0-B329-40CA-8E27-8FD410CE2213}" dt="2022-05-31T12:08:06.039" v="356" actId="700"/>
          <ac:spMkLst>
            <pc:docMk/>
            <pc:sldMk cId="437851632" sldId="2076137728"/>
            <ac:spMk id="5" creationId="{B8A46688-0D34-4C06-86AA-291E24FF562F}"/>
          </ac:spMkLst>
        </pc:spChg>
        <pc:spChg chg="mod ord">
          <ac:chgData name="Jan-Tore Pedersen" userId="5977271f-0a61-4f30-94af-378e3fe3f5f8" providerId="ADAL" clId="{FAE015B0-B329-40CA-8E27-8FD410CE2213}" dt="2022-05-31T12:08:06.039" v="356" actId="700"/>
          <ac:spMkLst>
            <pc:docMk/>
            <pc:sldMk cId="437851632" sldId="2076137728"/>
            <ac:spMk id="6" creationId="{BC99E426-468F-4449-8D19-6103FC91BDC9}"/>
          </ac:spMkLst>
        </pc:spChg>
        <pc:spChg chg="mod ord">
          <ac:chgData name="Jan-Tore Pedersen" userId="5977271f-0a61-4f30-94af-378e3fe3f5f8" providerId="ADAL" clId="{FAE015B0-B329-40CA-8E27-8FD410CE2213}" dt="2022-05-31T12:08:06.039" v="356" actId="700"/>
          <ac:spMkLst>
            <pc:docMk/>
            <pc:sldMk cId="437851632" sldId="2076137728"/>
            <ac:spMk id="7" creationId="{80B5BF24-30CE-4DCA-ACEB-E10D13E34CFD}"/>
          </ac:spMkLst>
        </pc:spChg>
      </pc:sldChg>
      <pc:sldChg chg="modSp add del mod modClrScheme chgLayout">
        <pc:chgData name="Jan-Tore Pedersen" userId="5977271f-0a61-4f30-94af-378e3fe3f5f8" providerId="ADAL" clId="{FAE015B0-B329-40CA-8E27-8FD410CE2213}" dt="2022-05-31T12:20:21.107" v="483" actId="47"/>
        <pc:sldMkLst>
          <pc:docMk/>
          <pc:sldMk cId="1651281307" sldId="2076137729"/>
        </pc:sldMkLst>
        <pc:spChg chg="mod ord">
          <ac:chgData name="Jan-Tore Pedersen" userId="5977271f-0a61-4f30-94af-378e3fe3f5f8" providerId="ADAL" clId="{FAE015B0-B329-40CA-8E27-8FD410CE2213}" dt="2022-05-31T12:08:06.039" v="356" actId="700"/>
          <ac:spMkLst>
            <pc:docMk/>
            <pc:sldMk cId="1651281307" sldId="2076137729"/>
            <ac:spMk id="4" creationId="{7E9E2744-3740-4CDE-B22A-64971DBD3FA4}"/>
          </ac:spMkLst>
        </pc:spChg>
        <pc:spChg chg="mod ord">
          <ac:chgData name="Jan-Tore Pedersen" userId="5977271f-0a61-4f30-94af-378e3fe3f5f8" providerId="ADAL" clId="{FAE015B0-B329-40CA-8E27-8FD410CE2213}" dt="2022-05-31T12:08:06.039" v="356" actId="700"/>
          <ac:spMkLst>
            <pc:docMk/>
            <pc:sldMk cId="1651281307" sldId="2076137729"/>
            <ac:spMk id="5" creationId="{1AC3EA81-0FB3-4F2A-BA72-4C24B438FB9F}"/>
          </ac:spMkLst>
        </pc:spChg>
        <pc:spChg chg="mod ord">
          <ac:chgData name="Jan-Tore Pedersen" userId="5977271f-0a61-4f30-94af-378e3fe3f5f8" providerId="ADAL" clId="{FAE015B0-B329-40CA-8E27-8FD410CE2213}" dt="2022-05-31T12:08:06.039" v="356" actId="700"/>
          <ac:spMkLst>
            <pc:docMk/>
            <pc:sldMk cId="1651281307" sldId="2076137729"/>
            <ac:spMk id="6" creationId="{12987EAD-FD13-45BE-8700-A78A55D85375}"/>
          </ac:spMkLst>
        </pc:spChg>
        <pc:spChg chg="mod ord">
          <ac:chgData name="Jan-Tore Pedersen" userId="5977271f-0a61-4f30-94af-378e3fe3f5f8" providerId="ADAL" clId="{FAE015B0-B329-40CA-8E27-8FD410CE2213}" dt="2022-05-31T12:08:06.039" v="356" actId="700"/>
          <ac:spMkLst>
            <pc:docMk/>
            <pc:sldMk cId="1651281307" sldId="2076137729"/>
            <ac:spMk id="7" creationId="{391AECF1-FB22-4AC0-872E-EE5F9BE70857}"/>
          </ac:spMkLst>
        </pc:spChg>
      </pc:sldChg>
      <pc:sldChg chg="addSp delSp modSp add del mod modClrScheme chgLayout">
        <pc:chgData name="Jan-Tore Pedersen" userId="5977271f-0a61-4f30-94af-378e3fe3f5f8" providerId="ADAL" clId="{FAE015B0-B329-40CA-8E27-8FD410CE2213}" dt="2022-05-31T12:26:08.066" v="544" actId="47"/>
        <pc:sldMkLst>
          <pc:docMk/>
          <pc:sldMk cId="3834761532" sldId="2076137767"/>
        </pc:sldMkLst>
        <pc:spChg chg="add del mod ord">
          <ac:chgData name="Jan-Tore Pedersen" userId="5977271f-0a61-4f30-94af-378e3fe3f5f8" providerId="ADAL" clId="{FAE015B0-B329-40CA-8E27-8FD410CE2213}" dt="2022-05-31T12:08:06.039" v="356" actId="700"/>
          <ac:spMkLst>
            <pc:docMk/>
            <pc:sldMk cId="3834761532" sldId="2076137767"/>
            <ac:spMk id="2" creationId="{6E23EC7B-335C-3997-0921-AF4CE3B72AA0}"/>
          </ac:spMkLst>
        </pc:spChg>
        <pc:spChg chg="mod ord">
          <ac:chgData name="Jan-Tore Pedersen" userId="5977271f-0a61-4f30-94af-378e3fe3f5f8" providerId="ADAL" clId="{FAE015B0-B329-40CA-8E27-8FD410CE2213}" dt="2022-05-31T12:08:06.039" v="356" actId="700"/>
          <ac:spMkLst>
            <pc:docMk/>
            <pc:sldMk cId="3834761532" sldId="2076137767"/>
            <ac:spMk id="4" creationId="{4DB190AE-2454-4515-A927-3AAD90F54A95}"/>
          </ac:spMkLst>
        </pc:spChg>
      </pc:sldChg>
      <pc:sldChg chg="del mod modClrScheme chgLayout">
        <pc:chgData name="Jan-Tore Pedersen" userId="5977271f-0a61-4f30-94af-378e3fe3f5f8" providerId="ADAL" clId="{FAE015B0-B329-40CA-8E27-8FD410CE2213}" dt="2022-05-31T12:06:01.717" v="280" actId="47"/>
        <pc:sldMkLst>
          <pc:docMk/>
          <pc:sldMk cId="2051397495" sldId="2076137955"/>
        </pc:sldMkLst>
      </pc:sldChg>
      <pc:sldChg chg="del mod modClrScheme chgLayout">
        <pc:chgData name="Jan-Tore Pedersen" userId="5977271f-0a61-4f30-94af-378e3fe3f5f8" providerId="ADAL" clId="{FAE015B0-B329-40CA-8E27-8FD410CE2213}" dt="2022-05-31T12:06:01.717" v="280" actId="47"/>
        <pc:sldMkLst>
          <pc:docMk/>
          <pc:sldMk cId="2281449004" sldId="2076137958"/>
        </pc:sldMkLst>
      </pc:sldChg>
      <pc:sldChg chg="del mod modClrScheme chgLayout">
        <pc:chgData name="Jan-Tore Pedersen" userId="5977271f-0a61-4f30-94af-378e3fe3f5f8" providerId="ADAL" clId="{FAE015B0-B329-40CA-8E27-8FD410CE2213}" dt="2022-05-31T12:06:01.717" v="280" actId="47"/>
        <pc:sldMkLst>
          <pc:docMk/>
          <pc:sldMk cId="4230360897" sldId="2076137959"/>
        </pc:sldMkLst>
      </pc:sldChg>
      <pc:sldChg chg="del mod modClrScheme chgLayout">
        <pc:chgData name="Jan-Tore Pedersen" userId="5977271f-0a61-4f30-94af-378e3fe3f5f8" providerId="ADAL" clId="{FAE015B0-B329-40CA-8E27-8FD410CE2213}" dt="2022-05-31T12:06:01.717" v="280" actId="47"/>
        <pc:sldMkLst>
          <pc:docMk/>
          <pc:sldMk cId="2028579582" sldId="2076137961"/>
        </pc:sldMkLst>
      </pc:sldChg>
      <pc:sldChg chg="addSp delSp modSp del mod modClrScheme chgLayout">
        <pc:chgData name="Jan-Tore Pedersen" userId="5977271f-0a61-4f30-94af-378e3fe3f5f8" providerId="ADAL" clId="{FAE015B0-B329-40CA-8E27-8FD410CE2213}" dt="2022-05-31T12:03:13.885" v="218" actId="47"/>
        <pc:sldMkLst>
          <pc:docMk/>
          <pc:sldMk cId="3798721148" sldId="2076137965"/>
        </pc:sldMkLst>
        <pc:spChg chg="add del mod ord">
          <ac:chgData name="Jan-Tore Pedersen" userId="5977271f-0a61-4f30-94af-378e3fe3f5f8" providerId="ADAL" clId="{FAE015B0-B329-40CA-8E27-8FD410CE2213}" dt="2022-05-31T08:21:54.145" v="74" actId="478"/>
          <ac:spMkLst>
            <pc:docMk/>
            <pc:sldMk cId="3798721148" sldId="2076137965"/>
            <ac:spMk id="2" creationId="{DF5D7619-7D91-CCDD-7B6D-05148B281BBB}"/>
          </ac:spMkLst>
        </pc:spChg>
      </pc:sldChg>
      <pc:sldChg chg="addSp delSp modSp del mod modClrScheme chgLayout modNotes">
        <pc:chgData name="Jan-Tore Pedersen" userId="5977271f-0a61-4f30-94af-378e3fe3f5f8" providerId="ADAL" clId="{FAE015B0-B329-40CA-8E27-8FD410CE2213}" dt="2022-05-31T12:07:06.174" v="284" actId="47"/>
        <pc:sldMkLst>
          <pc:docMk/>
          <pc:sldMk cId="509752062" sldId="2076137966"/>
        </pc:sldMkLst>
        <pc:spChg chg="add del mod ord">
          <ac:chgData name="Jan-Tore Pedersen" userId="5977271f-0a61-4f30-94af-378e3fe3f5f8" providerId="ADAL" clId="{FAE015B0-B329-40CA-8E27-8FD410CE2213}" dt="2022-05-31T08:22:11.048" v="77" actId="478"/>
          <ac:spMkLst>
            <pc:docMk/>
            <pc:sldMk cId="509752062" sldId="2076137966"/>
            <ac:spMk id="2" creationId="{07054346-A7C8-C749-50A9-731A38DA07FD}"/>
          </ac:spMkLst>
        </pc:spChg>
      </pc:sldChg>
      <pc:sldChg chg="addSp delSp modSp del mod modClrScheme chgLayout">
        <pc:chgData name="Jan-Tore Pedersen" userId="5977271f-0a61-4f30-94af-378e3fe3f5f8" providerId="ADAL" clId="{FAE015B0-B329-40CA-8E27-8FD410CE2213}" dt="2022-05-31T12:06:01.717" v="280" actId="47"/>
        <pc:sldMkLst>
          <pc:docMk/>
          <pc:sldMk cId="4134455642" sldId="2076137967"/>
        </pc:sldMkLst>
        <pc:spChg chg="add del mod ord">
          <ac:chgData name="Jan-Tore Pedersen" userId="5977271f-0a61-4f30-94af-378e3fe3f5f8" providerId="ADAL" clId="{FAE015B0-B329-40CA-8E27-8FD410CE2213}" dt="2022-05-31T08:22:30.696" v="80" actId="478"/>
          <ac:spMkLst>
            <pc:docMk/>
            <pc:sldMk cId="4134455642" sldId="2076137967"/>
            <ac:spMk id="2" creationId="{88315204-0169-942D-C8D4-785948E5BC50}"/>
          </ac:spMkLst>
        </pc:spChg>
      </pc:sldChg>
      <pc:sldChg chg="delSp del mod modClrScheme delDesignElem chgLayout">
        <pc:chgData name="Jan-Tore Pedersen" userId="5977271f-0a61-4f30-94af-378e3fe3f5f8" providerId="ADAL" clId="{FAE015B0-B329-40CA-8E27-8FD410CE2213}" dt="2022-05-31T08:34:56.136" v="183" actId="47"/>
        <pc:sldMkLst>
          <pc:docMk/>
          <pc:sldMk cId="992936360" sldId="2076137968"/>
        </pc:sldMkLst>
        <pc:spChg chg="del">
          <ac:chgData name="Jan-Tore Pedersen" userId="5977271f-0a61-4f30-94af-378e3fe3f5f8" providerId="ADAL" clId="{FAE015B0-B329-40CA-8E27-8FD410CE2213}" dt="2022-05-31T08:22:20.464" v="78" actId="700"/>
          <ac:spMkLst>
            <pc:docMk/>
            <pc:sldMk cId="992936360" sldId="2076137968"/>
            <ac:spMk id="49" creationId="{1707FC24-6981-43D9-B525-C7832BA22463}"/>
          </ac:spMkLst>
        </pc:spChg>
      </pc:sldChg>
      <pc:sldChg chg="del mod modClrScheme chgLayout">
        <pc:chgData name="Jan-Tore Pedersen" userId="5977271f-0a61-4f30-94af-378e3fe3f5f8" providerId="ADAL" clId="{FAE015B0-B329-40CA-8E27-8FD410CE2213}" dt="2022-05-31T12:06:01.717" v="280" actId="47"/>
        <pc:sldMkLst>
          <pc:docMk/>
          <pc:sldMk cId="2536823240" sldId="2076137969"/>
        </pc:sldMkLst>
      </pc:sldChg>
      <pc:sldChg chg="addSp delSp modSp del mod ord modClrScheme chgLayout">
        <pc:chgData name="Jan-Tore Pedersen" userId="5977271f-0a61-4f30-94af-378e3fe3f5f8" providerId="ADAL" clId="{FAE015B0-B329-40CA-8E27-8FD410CE2213}" dt="2022-05-31T12:46:24.923" v="779" actId="2696"/>
        <pc:sldMkLst>
          <pc:docMk/>
          <pc:sldMk cId="4105090203" sldId="2076137970"/>
        </pc:sldMkLst>
        <pc:spChg chg="add del mod ord">
          <ac:chgData name="Jan-Tore Pedersen" userId="5977271f-0a61-4f30-94af-378e3fe3f5f8" providerId="ADAL" clId="{FAE015B0-B329-40CA-8E27-8FD410CE2213}" dt="2022-05-31T08:35:45.221" v="187" actId="478"/>
          <ac:spMkLst>
            <pc:docMk/>
            <pc:sldMk cId="4105090203" sldId="2076137970"/>
            <ac:spMk id="2" creationId="{C0C3F9F6-61C7-3A34-765A-11DE104E096B}"/>
          </ac:spMkLst>
        </pc:spChg>
      </pc:sldChg>
      <pc:sldChg chg="add del">
        <pc:chgData name="Jan-Tore Pedersen" userId="5977271f-0a61-4f30-94af-378e3fe3f5f8" providerId="ADAL" clId="{FAE015B0-B329-40CA-8E27-8FD410CE2213}" dt="2022-06-02T08:01:33.354" v="841" actId="47"/>
        <pc:sldMkLst>
          <pc:docMk/>
          <pc:sldMk cId="4129511356" sldId="2076137970"/>
        </pc:sldMkLst>
      </pc:sldChg>
      <pc:sldChg chg="add del">
        <pc:chgData name="Jan-Tore Pedersen" userId="5977271f-0a61-4f30-94af-378e3fe3f5f8" providerId="ADAL" clId="{FAE015B0-B329-40CA-8E27-8FD410CE2213}" dt="2022-06-02T08:01:33.354" v="841" actId="47"/>
        <pc:sldMkLst>
          <pc:docMk/>
          <pc:sldMk cId="3657314168" sldId="2076137971"/>
        </pc:sldMkLst>
      </pc:sldChg>
      <pc:sldChg chg="addSp delSp modSp del mod ord modClrScheme chgLayout">
        <pc:chgData name="Jan-Tore Pedersen" userId="5977271f-0a61-4f30-94af-378e3fe3f5f8" providerId="ADAL" clId="{FAE015B0-B329-40CA-8E27-8FD410CE2213}" dt="2022-05-31T12:46:24.923" v="779" actId="2696"/>
        <pc:sldMkLst>
          <pc:docMk/>
          <pc:sldMk cId="4160422080" sldId="2076137971"/>
        </pc:sldMkLst>
        <pc:spChg chg="add del mod ord">
          <ac:chgData name="Jan-Tore Pedersen" userId="5977271f-0a61-4f30-94af-378e3fe3f5f8" providerId="ADAL" clId="{FAE015B0-B329-40CA-8E27-8FD410CE2213}" dt="2022-05-31T08:35:55.789" v="189" actId="478"/>
          <ac:spMkLst>
            <pc:docMk/>
            <pc:sldMk cId="4160422080" sldId="2076137971"/>
            <ac:spMk id="2" creationId="{32D12BBA-8E71-C4BC-858C-8F0FF8895DC9}"/>
          </ac:spMkLst>
        </pc:spChg>
      </pc:sldChg>
      <pc:sldChg chg="addSp delSp modSp new del mod modClrScheme chgLayout">
        <pc:chgData name="Jan-Tore Pedersen" userId="5977271f-0a61-4f30-94af-378e3fe3f5f8" providerId="ADAL" clId="{FAE015B0-B329-40CA-8E27-8FD410CE2213}" dt="2022-05-31T08:28:53.227" v="120" actId="47"/>
        <pc:sldMkLst>
          <pc:docMk/>
          <pc:sldMk cId="3713362601" sldId="2145705784"/>
        </pc:sldMkLst>
        <pc:spChg chg="del">
          <ac:chgData name="Jan-Tore Pedersen" userId="5977271f-0a61-4f30-94af-378e3fe3f5f8" providerId="ADAL" clId="{FAE015B0-B329-40CA-8E27-8FD410CE2213}" dt="2022-05-31T08:15:24.101" v="38" actId="700"/>
          <ac:spMkLst>
            <pc:docMk/>
            <pc:sldMk cId="3713362601" sldId="2145705784"/>
            <ac:spMk id="2" creationId="{BFE9BA71-6836-F1AE-3884-BE9659974683}"/>
          </ac:spMkLst>
        </pc:spChg>
        <pc:spChg chg="del">
          <ac:chgData name="Jan-Tore Pedersen" userId="5977271f-0a61-4f30-94af-378e3fe3f5f8" providerId="ADAL" clId="{FAE015B0-B329-40CA-8E27-8FD410CE2213}" dt="2022-05-31T08:15:24.101" v="38" actId="700"/>
          <ac:spMkLst>
            <pc:docMk/>
            <pc:sldMk cId="3713362601" sldId="2145705784"/>
            <ac:spMk id="3" creationId="{FA00C846-CBBB-790E-5742-1726FB3A37E8}"/>
          </ac:spMkLst>
        </pc:spChg>
        <pc:spChg chg="add del mod">
          <ac:chgData name="Jan-Tore Pedersen" userId="5977271f-0a61-4f30-94af-378e3fe3f5f8" providerId="ADAL" clId="{FAE015B0-B329-40CA-8E27-8FD410CE2213}" dt="2022-05-31T08:15:43.743" v="40"/>
          <ac:spMkLst>
            <pc:docMk/>
            <pc:sldMk cId="3713362601" sldId="2145705784"/>
            <ac:spMk id="4" creationId="{D19AA2BE-F8F0-5BA2-7F98-2CE49DC4A5C1}"/>
          </ac:spMkLst>
        </pc:spChg>
        <pc:spChg chg="add del mod">
          <ac:chgData name="Jan-Tore Pedersen" userId="5977271f-0a61-4f30-94af-378e3fe3f5f8" providerId="ADAL" clId="{FAE015B0-B329-40CA-8E27-8FD410CE2213}" dt="2022-05-31T08:15:43.743" v="40"/>
          <ac:spMkLst>
            <pc:docMk/>
            <pc:sldMk cId="3713362601" sldId="2145705784"/>
            <ac:spMk id="5" creationId="{E3F97197-3019-3330-A46D-87FC720271B7}"/>
          </ac:spMkLst>
        </pc:spChg>
        <pc:spChg chg="add del mod">
          <ac:chgData name="Jan-Tore Pedersen" userId="5977271f-0a61-4f30-94af-378e3fe3f5f8" providerId="ADAL" clId="{FAE015B0-B329-40CA-8E27-8FD410CE2213}" dt="2022-05-31T08:15:43.743" v="40"/>
          <ac:spMkLst>
            <pc:docMk/>
            <pc:sldMk cId="3713362601" sldId="2145705784"/>
            <ac:spMk id="6" creationId="{9C208D7D-3DE3-8E7D-327D-5B042F0D4900}"/>
          </ac:spMkLst>
        </pc:spChg>
        <pc:spChg chg="add del mod">
          <ac:chgData name="Jan-Tore Pedersen" userId="5977271f-0a61-4f30-94af-378e3fe3f5f8" providerId="ADAL" clId="{FAE015B0-B329-40CA-8E27-8FD410CE2213}" dt="2022-05-31T08:15:43.743" v="40"/>
          <ac:spMkLst>
            <pc:docMk/>
            <pc:sldMk cId="3713362601" sldId="2145705784"/>
            <ac:spMk id="7" creationId="{335C4339-2058-8F50-AB56-1F12F4DFFDC1}"/>
          </ac:spMkLst>
        </pc:spChg>
        <pc:spChg chg="add del mod">
          <ac:chgData name="Jan-Tore Pedersen" userId="5977271f-0a61-4f30-94af-378e3fe3f5f8" providerId="ADAL" clId="{FAE015B0-B329-40CA-8E27-8FD410CE2213}" dt="2022-05-31T08:15:43.743" v="40"/>
          <ac:spMkLst>
            <pc:docMk/>
            <pc:sldMk cId="3713362601" sldId="2145705784"/>
            <ac:spMk id="8" creationId="{4C46167F-76ED-60A9-1651-A949D3BF75BF}"/>
          </ac:spMkLst>
        </pc:spChg>
        <pc:spChg chg="mod">
          <ac:chgData name="Jan-Tore Pedersen" userId="5977271f-0a61-4f30-94af-378e3fe3f5f8" providerId="ADAL" clId="{FAE015B0-B329-40CA-8E27-8FD410CE2213}" dt="2022-05-31T08:15:34.205" v="39"/>
          <ac:spMkLst>
            <pc:docMk/>
            <pc:sldMk cId="3713362601" sldId="2145705784"/>
            <ac:spMk id="10" creationId="{A64FFA12-C066-CEFE-DBE3-E5109B004AD9}"/>
          </ac:spMkLst>
        </pc:spChg>
        <pc:spChg chg="mod">
          <ac:chgData name="Jan-Tore Pedersen" userId="5977271f-0a61-4f30-94af-378e3fe3f5f8" providerId="ADAL" clId="{FAE015B0-B329-40CA-8E27-8FD410CE2213}" dt="2022-05-31T08:15:34.205" v="39"/>
          <ac:spMkLst>
            <pc:docMk/>
            <pc:sldMk cId="3713362601" sldId="2145705784"/>
            <ac:spMk id="11" creationId="{4AC78F38-0C5E-1844-BC1D-00EF18E63839}"/>
          </ac:spMkLst>
        </pc:spChg>
        <pc:spChg chg="mod">
          <ac:chgData name="Jan-Tore Pedersen" userId="5977271f-0a61-4f30-94af-378e3fe3f5f8" providerId="ADAL" clId="{FAE015B0-B329-40CA-8E27-8FD410CE2213}" dt="2022-05-31T08:15:34.205" v="39"/>
          <ac:spMkLst>
            <pc:docMk/>
            <pc:sldMk cId="3713362601" sldId="2145705784"/>
            <ac:spMk id="13" creationId="{8B317C5C-35BB-E4C0-C041-ADEFE36C2142}"/>
          </ac:spMkLst>
        </pc:spChg>
        <pc:spChg chg="mod">
          <ac:chgData name="Jan-Tore Pedersen" userId="5977271f-0a61-4f30-94af-378e3fe3f5f8" providerId="ADAL" clId="{FAE015B0-B329-40CA-8E27-8FD410CE2213}" dt="2022-05-31T08:15:34.205" v="39"/>
          <ac:spMkLst>
            <pc:docMk/>
            <pc:sldMk cId="3713362601" sldId="2145705784"/>
            <ac:spMk id="14" creationId="{D9EF469E-6890-5528-5523-5AA26FA9C29C}"/>
          </ac:spMkLst>
        </pc:spChg>
        <pc:spChg chg="add del mod">
          <ac:chgData name="Jan-Tore Pedersen" userId="5977271f-0a61-4f30-94af-378e3fe3f5f8" providerId="ADAL" clId="{FAE015B0-B329-40CA-8E27-8FD410CE2213}" dt="2022-05-31T08:15:43.743" v="40"/>
          <ac:spMkLst>
            <pc:docMk/>
            <pc:sldMk cId="3713362601" sldId="2145705784"/>
            <ac:spMk id="41" creationId="{242A8678-F354-D502-EC25-E8E3ADF34C27}"/>
          </ac:spMkLst>
        </pc:spChg>
        <pc:spChg chg="add del mod">
          <ac:chgData name="Jan-Tore Pedersen" userId="5977271f-0a61-4f30-94af-378e3fe3f5f8" providerId="ADAL" clId="{FAE015B0-B329-40CA-8E27-8FD410CE2213}" dt="2022-05-31T08:15:43.743" v="40"/>
          <ac:spMkLst>
            <pc:docMk/>
            <pc:sldMk cId="3713362601" sldId="2145705784"/>
            <ac:spMk id="42" creationId="{BC563462-C469-56FF-2317-B89731153290}"/>
          </ac:spMkLst>
        </pc:spChg>
        <pc:spChg chg="add del mod">
          <ac:chgData name="Jan-Tore Pedersen" userId="5977271f-0a61-4f30-94af-378e3fe3f5f8" providerId="ADAL" clId="{FAE015B0-B329-40CA-8E27-8FD410CE2213}" dt="2022-05-31T08:15:43.743" v="40"/>
          <ac:spMkLst>
            <pc:docMk/>
            <pc:sldMk cId="3713362601" sldId="2145705784"/>
            <ac:spMk id="43" creationId="{44AA4B82-802F-9D6C-A79F-788FEF7740BB}"/>
          </ac:spMkLst>
        </pc:spChg>
        <pc:spChg chg="mod">
          <ac:chgData name="Jan-Tore Pedersen" userId="5977271f-0a61-4f30-94af-378e3fe3f5f8" providerId="ADAL" clId="{FAE015B0-B329-40CA-8E27-8FD410CE2213}" dt="2022-05-31T08:15:34.205" v="39"/>
          <ac:spMkLst>
            <pc:docMk/>
            <pc:sldMk cId="3713362601" sldId="2145705784"/>
            <ac:spMk id="45" creationId="{415E95CE-6ABC-35D8-51D2-07557B40373F}"/>
          </ac:spMkLst>
        </pc:spChg>
        <pc:spChg chg="mod">
          <ac:chgData name="Jan-Tore Pedersen" userId="5977271f-0a61-4f30-94af-378e3fe3f5f8" providerId="ADAL" clId="{FAE015B0-B329-40CA-8E27-8FD410CE2213}" dt="2022-05-31T08:15:34.205" v="39"/>
          <ac:spMkLst>
            <pc:docMk/>
            <pc:sldMk cId="3713362601" sldId="2145705784"/>
            <ac:spMk id="46" creationId="{888163DE-F417-8EC7-5B56-C0F7BB26977D}"/>
          </ac:spMkLst>
        </pc:spChg>
        <pc:spChg chg="mod">
          <ac:chgData name="Jan-Tore Pedersen" userId="5977271f-0a61-4f30-94af-378e3fe3f5f8" providerId="ADAL" clId="{FAE015B0-B329-40CA-8E27-8FD410CE2213}" dt="2022-05-31T08:15:34.205" v="39"/>
          <ac:spMkLst>
            <pc:docMk/>
            <pc:sldMk cId="3713362601" sldId="2145705784"/>
            <ac:spMk id="47" creationId="{028836C6-5C35-F523-09B5-EA146D02CB80}"/>
          </ac:spMkLst>
        </pc:spChg>
        <pc:spChg chg="mod">
          <ac:chgData name="Jan-Tore Pedersen" userId="5977271f-0a61-4f30-94af-378e3fe3f5f8" providerId="ADAL" clId="{FAE015B0-B329-40CA-8E27-8FD410CE2213}" dt="2022-05-31T08:15:34.205" v="39"/>
          <ac:spMkLst>
            <pc:docMk/>
            <pc:sldMk cId="3713362601" sldId="2145705784"/>
            <ac:spMk id="48" creationId="{65505EC4-B7C5-6923-F7BC-F117B10B4420}"/>
          </ac:spMkLst>
        </pc:spChg>
        <pc:spChg chg="mod">
          <ac:chgData name="Jan-Tore Pedersen" userId="5977271f-0a61-4f30-94af-378e3fe3f5f8" providerId="ADAL" clId="{FAE015B0-B329-40CA-8E27-8FD410CE2213}" dt="2022-05-31T08:15:34.205" v="39"/>
          <ac:spMkLst>
            <pc:docMk/>
            <pc:sldMk cId="3713362601" sldId="2145705784"/>
            <ac:spMk id="49" creationId="{CDBABDF0-3E70-7304-7940-4B6A5C80E2BE}"/>
          </ac:spMkLst>
        </pc:spChg>
        <pc:spChg chg="mod">
          <ac:chgData name="Jan-Tore Pedersen" userId="5977271f-0a61-4f30-94af-378e3fe3f5f8" providerId="ADAL" clId="{FAE015B0-B329-40CA-8E27-8FD410CE2213}" dt="2022-05-31T08:15:34.205" v="39"/>
          <ac:spMkLst>
            <pc:docMk/>
            <pc:sldMk cId="3713362601" sldId="2145705784"/>
            <ac:spMk id="50" creationId="{25E9CDBF-F654-6E8B-8E42-F5D405F6C4E3}"/>
          </ac:spMkLst>
        </pc:spChg>
        <pc:spChg chg="mod">
          <ac:chgData name="Jan-Tore Pedersen" userId="5977271f-0a61-4f30-94af-378e3fe3f5f8" providerId="ADAL" clId="{FAE015B0-B329-40CA-8E27-8FD410CE2213}" dt="2022-05-31T08:15:34.205" v="39"/>
          <ac:spMkLst>
            <pc:docMk/>
            <pc:sldMk cId="3713362601" sldId="2145705784"/>
            <ac:spMk id="51" creationId="{E310909D-11AA-76BF-74B1-944AD43F860A}"/>
          </ac:spMkLst>
        </pc:spChg>
        <pc:spChg chg="mod">
          <ac:chgData name="Jan-Tore Pedersen" userId="5977271f-0a61-4f30-94af-378e3fe3f5f8" providerId="ADAL" clId="{FAE015B0-B329-40CA-8E27-8FD410CE2213}" dt="2022-05-31T08:15:34.205" v="39"/>
          <ac:spMkLst>
            <pc:docMk/>
            <pc:sldMk cId="3713362601" sldId="2145705784"/>
            <ac:spMk id="52" creationId="{8F2464B4-F1C8-9BE0-07A3-5581A9A1BFE2}"/>
          </ac:spMkLst>
        </pc:spChg>
        <pc:spChg chg="mod">
          <ac:chgData name="Jan-Tore Pedersen" userId="5977271f-0a61-4f30-94af-378e3fe3f5f8" providerId="ADAL" clId="{FAE015B0-B329-40CA-8E27-8FD410CE2213}" dt="2022-05-31T08:15:34.205" v="39"/>
          <ac:spMkLst>
            <pc:docMk/>
            <pc:sldMk cId="3713362601" sldId="2145705784"/>
            <ac:spMk id="53" creationId="{23F75D73-0D0D-055B-F5A2-42ADE44D49C1}"/>
          </ac:spMkLst>
        </pc:spChg>
        <pc:spChg chg="mod">
          <ac:chgData name="Jan-Tore Pedersen" userId="5977271f-0a61-4f30-94af-378e3fe3f5f8" providerId="ADAL" clId="{FAE015B0-B329-40CA-8E27-8FD410CE2213}" dt="2022-05-31T08:15:34.205" v="39"/>
          <ac:spMkLst>
            <pc:docMk/>
            <pc:sldMk cId="3713362601" sldId="2145705784"/>
            <ac:spMk id="54" creationId="{D9B54DE7-6F12-92CD-2F3F-30BF2C503547}"/>
          </ac:spMkLst>
        </pc:spChg>
        <pc:spChg chg="add del mod">
          <ac:chgData name="Jan-Tore Pedersen" userId="5977271f-0a61-4f30-94af-378e3fe3f5f8" providerId="ADAL" clId="{FAE015B0-B329-40CA-8E27-8FD410CE2213}" dt="2022-05-31T08:17:03.315" v="49"/>
          <ac:spMkLst>
            <pc:docMk/>
            <pc:sldMk cId="3713362601" sldId="2145705784"/>
            <ac:spMk id="55" creationId="{D06D2218-47D2-1FB7-F362-156BB4C0541F}"/>
          </ac:spMkLst>
        </pc:spChg>
        <pc:spChg chg="add del mod">
          <ac:chgData name="Jan-Tore Pedersen" userId="5977271f-0a61-4f30-94af-378e3fe3f5f8" providerId="ADAL" clId="{FAE015B0-B329-40CA-8E27-8FD410CE2213}" dt="2022-05-31T08:17:03.315" v="49"/>
          <ac:spMkLst>
            <pc:docMk/>
            <pc:sldMk cId="3713362601" sldId="2145705784"/>
            <ac:spMk id="56" creationId="{E5372A3F-5CC5-E9EF-6E3F-E06A2E390543}"/>
          </ac:spMkLst>
        </pc:spChg>
        <pc:spChg chg="add del mod">
          <ac:chgData name="Jan-Tore Pedersen" userId="5977271f-0a61-4f30-94af-378e3fe3f5f8" providerId="ADAL" clId="{FAE015B0-B329-40CA-8E27-8FD410CE2213}" dt="2022-05-31T08:17:03.315" v="49"/>
          <ac:spMkLst>
            <pc:docMk/>
            <pc:sldMk cId="3713362601" sldId="2145705784"/>
            <ac:spMk id="57" creationId="{B8B5385F-4C5C-3AFC-D412-4DA68933C4FE}"/>
          </ac:spMkLst>
        </pc:spChg>
        <pc:spChg chg="add del mod">
          <ac:chgData name="Jan-Tore Pedersen" userId="5977271f-0a61-4f30-94af-378e3fe3f5f8" providerId="ADAL" clId="{FAE015B0-B329-40CA-8E27-8FD410CE2213}" dt="2022-05-31T08:17:03.315" v="49"/>
          <ac:spMkLst>
            <pc:docMk/>
            <pc:sldMk cId="3713362601" sldId="2145705784"/>
            <ac:spMk id="58" creationId="{24E9EB3F-8EA7-7A1F-1C77-BA5E699D2C42}"/>
          </ac:spMkLst>
        </pc:spChg>
        <pc:spChg chg="add del mod">
          <ac:chgData name="Jan-Tore Pedersen" userId="5977271f-0a61-4f30-94af-378e3fe3f5f8" providerId="ADAL" clId="{FAE015B0-B329-40CA-8E27-8FD410CE2213}" dt="2022-05-31T08:17:03.315" v="49"/>
          <ac:spMkLst>
            <pc:docMk/>
            <pc:sldMk cId="3713362601" sldId="2145705784"/>
            <ac:spMk id="59" creationId="{3A844EBB-15E6-18AA-F7D9-2F7F2AE49795}"/>
          </ac:spMkLst>
        </pc:spChg>
        <pc:spChg chg="mod">
          <ac:chgData name="Jan-Tore Pedersen" userId="5977271f-0a61-4f30-94af-378e3fe3f5f8" providerId="ADAL" clId="{FAE015B0-B329-40CA-8E27-8FD410CE2213}" dt="2022-05-31T08:15:52.556" v="41"/>
          <ac:spMkLst>
            <pc:docMk/>
            <pc:sldMk cId="3713362601" sldId="2145705784"/>
            <ac:spMk id="61" creationId="{10AFB145-072A-17A7-6042-F82E3E9894A1}"/>
          </ac:spMkLst>
        </pc:spChg>
        <pc:spChg chg="mod">
          <ac:chgData name="Jan-Tore Pedersen" userId="5977271f-0a61-4f30-94af-378e3fe3f5f8" providerId="ADAL" clId="{FAE015B0-B329-40CA-8E27-8FD410CE2213}" dt="2022-05-31T08:15:52.556" v="41"/>
          <ac:spMkLst>
            <pc:docMk/>
            <pc:sldMk cId="3713362601" sldId="2145705784"/>
            <ac:spMk id="62" creationId="{12ADB293-F830-C0E0-A8A5-E2DF7C219F31}"/>
          </ac:spMkLst>
        </pc:spChg>
        <pc:spChg chg="mod">
          <ac:chgData name="Jan-Tore Pedersen" userId="5977271f-0a61-4f30-94af-378e3fe3f5f8" providerId="ADAL" clId="{FAE015B0-B329-40CA-8E27-8FD410CE2213}" dt="2022-05-31T08:15:52.556" v="41"/>
          <ac:spMkLst>
            <pc:docMk/>
            <pc:sldMk cId="3713362601" sldId="2145705784"/>
            <ac:spMk id="64" creationId="{86F62E88-3FD7-FF8E-30C6-B430486F9326}"/>
          </ac:spMkLst>
        </pc:spChg>
        <pc:spChg chg="mod">
          <ac:chgData name="Jan-Tore Pedersen" userId="5977271f-0a61-4f30-94af-378e3fe3f5f8" providerId="ADAL" clId="{FAE015B0-B329-40CA-8E27-8FD410CE2213}" dt="2022-05-31T08:15:52.556" v="41"/>
          <ac:spMkLst>
            <pc:docMk/>
            <pc:sldMk cId="3713362601" sldId="2145705784"/>
            <ac:spMk id="65" creationId="{BF4AF985-9377-1BCF-4F0E-B9159A9B70BA}"/>
          </ac:spMkLst>
        </pc:spChg>
        <pc:spChg chg="add del mod">
          <ac:chgData name="Jan-Tore Pedersen" userId="5977271f-0a61-4f30-94af-378e3fe3f5f8" providerId="ADAL" clId="{FAE015B0-B329-40CA-8E27-8FD410CE2213}" dt="2022-05-31T08:17:03.315" v="49"/>
          <ac:spMkLst>
            <pc:docMk/>
            <pc:sldMk cId="3713362601" sldId="2145705784"/>
            <ac:spMk id="92" creationId="{3AB2E775-DDA5-BC43-53EC-9188455F1FCC}"/>
          </ac:spMkLst>
        </pc:spChg>
        <pc:spChg chg="add del mod">
          <ac:chgData name="Jan-Tore Pedersen" userId="5977271f-0a61-4f30-94af-378e3fe3f5f8" providerId="ADAL" clId="{FAE015B0-B329-40CA-8E27-8FD410CE2213}" dt="2022-05-31T08:17:03.315" v="49"/>
          <ac:spMkLst>
            <pc:docMk/>
            <pc:sldMk cId="3713362601" sldId="2145705784"/>
            <ac:spMk id="93" creationId="{0115BC2B-5F39-251D-52FB-07F300AFC784}"/>
          </ac:spMkLst>
        </pc:spChg>
        <pc:spChg chg="add del mod">
          <ac:chgData name="Jan-Tore Pedersen" userId="5977271f-0a61-4f30-94af-378e3fe3f5f8" providerId="ADAL" clId="{FAE015B0-B329-40CA-8E27-8FD410CE2213}" dt="2022-05-31T08:17:03.315" v="49"/>
          <ac:spMkLst>
            <pc:docMk/>
            <pc:sldMk cId="3713362601" sldId="2145705784"/>
            <ac:spMk id="94" creationId="{9C25DC82-1458-A3CF-C4F9-7913C3AB4EC2}"/>
          </ac:spMkLst>
        </pc:spChg>
        <pc:spChg chg="mod">
          <ac:chgData name="Jan-Tore Pedersen" userId="5977271f-0a61-4f30-94af-378e3fe3f5f8" providerId="ADAL" clId="{FAE015B0-B329-40CA-8E27-8FD410CE2213}" dt="2022-05-31T08:15:52.556" v="41"/>
          <ac:spMkLst>
            <pc:docMk/>
            <pc:sldMk cId="3713362601" sldId="2145705784"/>
            <ac:spMk id="96" creationId="{F27D0009-F034-67BC-93AC-427DCC03A9B0}"/>
          </ac:spMkLst>
        </pc:spChg>
        <pc:spChg chg="mod">
          <ac:chgData name="Jan-Tore Pedersen" userId="5977271f-0a61-4f30-94af-378e3fe3f5f8" providerId="ADAL" clId="{FAE015B0-B329-40CA-8E27-8FD410CE2213}" dt="2022-05-31T08:15:52.556" v="41"/>
          <ac:spMkLst>
            <pc:docMk/>
            <pc:sldMk cId="3713362601" sldId="2145705784"/>
            <ac:spMk id="97" creationId="{1C3741EE-5E50-5D2F-EECC-803ACE2C6219}"/>
          </ac:spMkLst>
        </pc:spChg>
        <pc:spChg chg="mod">
          <ac:chgData name="Jan-Tore Pedersen" userId="5977271f-0a61-4f30-94af-378e3fe3f5f8" providerId="ADAL" clId="{FAE015B0-B329-40CA-8E27-8FD410CE2213}" dt="2022-05-31T08:15:52.556" v="41"/>
          <ac:spMkLst>
            <pc:docMk/>
            <pc:sldMk cId="3713362601" sldId="2145705784"/>
            <ac:spMk id="98" creationId="{EDBAA308-A245-8A51-BA5A-DB085AB57CD4}"/>
          </ac:spMkLst>
        </pc:spChg>
        <pc:spChg chg="mod">
          <ac:chgData name="Jan-Tore Pedersen" userId="5977271f-0a61-4f30-94af-378e3fe3f5f8" providerId="ADAL" clId="{FAE015B0-B329-40CA-8E27-8FD410CE2213}" dt="2022-05-31T08:15:52.556" v="41"/>
          <ac:spMkLst>
            <pc:docMk/>
            <pc:sldMk cId="3713362601" sldId="2145705784"/>
            <ac:spMk id="99" creationId="{1A0F68A1-E7F3-79AC-058B-CDE2BB6C38D6}"/>
          </ac:spMkLst>
        </pc:spChg>
        <pc:spChg chg="mod">
          <ac:chgData name="Jan-Tore Pedersen" userId="5977271f-0a61-4f30-94af-378e3fe3f5f8" providerId="ADAL" clId="{FAE015B0-B329-40CA-8E27-8FD410CE2213}" dt="2022-05-31T08:15:52.556" v="41"/>
          <ac:spMkLst>
            <pc:docMk/>
            <pc:sldMk cId="3713362601" sldId="2145705784"/>
            <ac:spMk id="100" creationId="{37DF99BE-7CC9-A14A-C033-4F996DA2F42E}"/>
          </ac:spMkLst>
        </pc:spChg>
        <pc:spChg chg="mod">
          <ac:chgData name="Jan-Tore Pedersen" userId="5977271f-0a61-4f30-94af-378e3fe3f5f8" providerId="ADAL" clId="{FAE015B0-B329-40CA-8E27-8FD410CE2213}" dt="2022-05-31T08:15:52.556" v="41"/>
          <ac:spMkLst>
            <pc:docMk/>
            <pc:sldMk cId="3713362601" sldId="2145705784"/>
            <ac:spMk id="101" creationId="{CD1A149C-E3C5-C99C-0F6E-ECDBFCCFE7CA}"/>
          </ac:spMkLst>
        </pc:spChg>
        <pc:spChg chg="mod">
          <ac:chgData name="Jan-Tore Pedersen" userId="5977271f-0a61-4f30-94af-378e3fe3f5f8" providerId="ADAL" clId="{FAE015B0-B329-40CA-8E27-8FD410CE2213}" dt="2022-05-31T08:15:52.556" v="41"/>
          <ac:spMkLst>
            <pc:docMk/>
            <pc:sldMk cId="3713362601" sldId="2145705784"/>
            <ac:spMk id="102" creationId="{1A4D82F5-D2B5-7684-3518-1F0A3DB34E36}"/>
          </ac:spMkLst>
        </pc:spChg>
        <pc:spChg chg="mod">
          <ac:chgData name="Jan-Tore Pedersen" userId="5977271f-0a61-4f30-94af-378e3fe3f5f8" providerId="ADAL" clId="{FAE015B0-B329-40CA-8E27-8FD410CE2213}" dt="2022-05-31T08:15:52.556" v="41"/>
          <ac:spMkLst>
            <pc:docMk/>
            <pc:sldMk cId="3713362601" sldId="2145705784"/>
            <ac:spMk id="103" creationId="{2BFC90B5-3C63-A490-697E-80CF4345FDBF}"/>
          </ac:spMkLst>
        </pc:spChg>
        <pc:spChg chg="mod">
          <ac:chgData name="Jan-Tore Pedersen" userId="5977271f-0a61-4f30-94af-378e3fe3f5f8" providerId="ADAL" clId="{FAE015B0-B329-40CA-8E27-8FD410CE2213}" dt="2022-05-31T08:15:52.556" v="41"/>
          <ac:spMkLst>
            <pc:docMk/>
            <pc:sldMk cId="3713362601" sldId="2145705784"/>
            <ac:spMk id="104" creationId="{E1523C00-6952-549B-57B4-7F9622649389}"/>
          </ac:spMkLst>
        </pc:spChg>
        <pc:spChg chg="mod">
          <ac:chgData name="Jan-Tore Pedersen" userId="5977271f-0a61-4f30-94af-378e3fe3f5f8" providerId="ADAL" clId="{FAE015B0-B329-40CA-8E27-8FD410CE2213}" dt="2022-05-31T08:15:52.556" v="41"/>
          <ac:spMkLst>
            <pc:docMk/>
            <pc:sldMk cId="3713362601" sldId="2145705784"/>
            <ac:spMk id="105" creationId="{F829BA94-F475-482E-7044-12C1481FBFF9}"/>
          </ac:spMkLst>
        </pc:spChg>
        <pc:grpChg chg="add del mod">
          <ac:chgData name="Jan-Tore Pedersen" userId="5977271f-0a61-4f30-94af-378e3fe3f5f8" providerId="ADAL" clId="{FAE015B0-B329-40CA-8E27-8FD410CE2213}" dt="2022-05-31T08:15:43.743" v="40"/>
          <ac:grpSpMkLst>
            <pc:docMk/>
            <pc:sldMk cId="3713362601" sldId="2145705784"/>
            <ac:grpSpMk id="9" creationId="{0C36427E-6FC4-E86B-986D-5FF99DBFB70D}"/>
          </ac:grpSpMkLst>
        </pc:grpChg>
        <pc:grpChg chg="add del mod">
          <ac:chgData name="Jan-Tore Pedersen" userId="5977271f-0a61-4f30-94af-378e3fe3f5f8" providerId="ADAL" clId="{FAE015B0-B329-40CA-8E27-8FD410CE2213}" dt="2022-05-31T08:15:43.743" v="40"/>
          <ac:grpSpMkLst>
            <pc:docMk/>
            <pc:sldMk cId="3713362601" sldId="2145705784"/>
            <ac:grpSpMk id="12" creationId="{A39F8393-B212-020E-14CF-6DB478C690CD}"/>
          </ac:grpSpMkLst>
        </pc:grpChg>
        <pc:grpChg chg="add del mod">
          <ac:chgData name="Jan-Tore Pedersen" userId="5977271f-0a61-4f30-94af-378e3fe3f5f8" providerId="ADAL" clId="{FAE015B0-B329-40CA-8E27-8FD410CE2213}" dt="2022-05-31T08:15:43.743" v="40"/>
          <ac:grpSpMkLst>
            <pc:docMk/>
            <pc:sldMk cId="3713362601" sldId="2145705784"/>
            <ac:grpSpMk id="15" creationId="{7279DA56-9815-BB0E-9080-91344AD6B36C}"/>
          </ac:grpSpMkLst>
        </pc:grpChg>
        <pc:grpChg chg="add del mod">
          <ac:chgData name="Jan-Tore Pedersen" userId="5977271f-0a61-4f30-94af-378e3fe3f5f8" providerId="ADAL" clId="{FAE015B0-B329-40CA-8E27-8FD410CE2213}" dt="2022-05-31T08:15:43.743" v="40"/>
          <ac:grpSpMkLst>
            <pc:docMk/>
            <pc:sldMk cId="3713362601" sldId="2145705784"/>
            <ac:grpSpMk id="34" creationId="{CF792FD9-6707-77CF-AD27-6243B27773E2}"/>
          </ac:grpSpMkLst>
        </pc:grpChg>
        <pc:grpChg chg="add del mod">
          <ac:chgData name="Jan-Tore Pedersen" userId="5977271f-0a61-4f30-94af-378e3fe3f5f8" providerId="ADAL" clId="{FAE015B0-B329-40CA-8E27-8FD410CE2213}" dt="2022-05-31T08:15:43.743" v="40"/>
          <ac:grpSpMkLst>
            <pc:docMk/>
            <pc:sldMk cId="3713362601" sldId="2145705784"/>
            <ac:grpSpMk id="44" creationId="{43BA3CB1-27D7-DC5D-20D4-C14CC1763D12}"/>
          </ac:grpSpMkLst>
        </pc:grpChg>
        <pc:grpChg chg="add del mod">
          <ac:chgData name="Jan-Tore Pedersen" userId="5977271f-0a61-4f30-94af-378e3fe3f5f8" providerId="ADAL" clId="{FAE015B0-B329-40CA-8E27-8FD410CE2213}" dt="2022-05-31T08:17:03.315" v="49"/>
          <ac:grpSpMkLst>
            <pc:docMk/>
            <pc:sldMk cId="3713362601" sldId="2145705784"/>
            <ac:grpSpMk id="60" creationId="{526AD9B5-96F7-7994-66D6-0F4CD5EA103A}"/>
          </ac:grpSpMkLst>
        </pc:grpChg>
        <pc:grpChg chg="add del mod">
          <ac:chgData name="Jan-Tore Pedersen" userId="5977271f-0a61-4f30-94af-378e3fe3f5f8" providerId="ADAL" clId="{FAE015B0-B329-40CA-8E27-8FD410CE2213}" dt="2022-05-31T08:17:03.315" v="49"/>
          <ac:grpSpMkLst>
            <pc:docMk/>
            <pc:sldMk cId="3713362601" sldId="2145705784"/>
            <ac:grpSpMk id="63" creationId="{687DD7CB-F6A6-686F-710A-D4CB1398A306}"/>
          </ac:grpSpMkLst>
        </pc:grpChg>
        <pc:grpChg chg="add del mod">
          <ac:chgData name="Jan-Tore Pedersen" userId="5977271f-0a61-4f30-94af-378e3fe3f5f8" providerId="ADAL" clId="{FAE015B0-B329-40CA-8E27-8FD410CE2213}" dt="2022-05-31T08:17:03.315" v="49"/>
          <ac:grpSpMkLst>
            <pc:docMk/>
            <pc:sldMk cId="3713362601" sldId="2145705784"/>
            <ac:grpSpMk id="66" creationId="{4C4C4CCC-719A-E800-92B8-1CBE6A4F54C1}"/>
          </ac:grpSpMkLst>
        </pc:grpChg>
        <pc:grpChg chg="add del mod">
          <ac:chgData name="Jan-Tore Pedersen" userId="5977271f-0a61-4f30-94af-378e3fe3f5f8" providerId="ADAL" clId="{FAE015B0-B329-40CA-8E27-8FD410CE2213}" dt="2022-05-31T08:17:03.315" v="49"/>
          <ac:grpSpMkLst>
            <pc:docMk/>
            <pc:sldMk cId="3713362601" sldId="2145705784"/>
            <ac:grpSpMk id="85" creationId="{573A7AE1-7475-59BB-B114-6696944E68A4}"/>
          </ac:grpSpMkLst>
        </pc:grpChg>
        <pc:grpChg chg="add del mod">
          <ac:chgData name="Jan-Tore Pedersen" userId="5977271f-0a61-4f30-94af-378e3fe3f5f8" providerId="ADAL" clId="{FAE015B0-B329-40CA-8E27-8FD410CE2213}" dt="2022-05-31T08:17:03.315" v="49"/>
          <ac:grpSpMkLst>
            <pc:docMk/>
            <pc:sldMk cId="3713362601" sldId="2145705784"/>
            <ac:grpSpMk id="95" creationId="{B42C2FED-078F-6378-CCCA-DC0AC991B7F9}"/>
          </ac:grpSpMkLst>
        </pc:grpChg>
        <pc:picChg chg="mod">
          <ac:chgData name="Jan-Tore Pedersen" userId="5977271f-0a61-4f30-94af-378e3fe3f5f8" providerId="ADAL" clId="{FAE015B0-B329-40CA-8E27-8FD410CE2213}" dt="2022-05-31T08:15:34.205" v="39"/>
          <ac:picMkLst>
            <pc:docMk/>
            <pc:sldMk cId="3713362601" sldId="2145705784"/>
            <ac:picMk id="16" creationId="{BF81676F-F849-380F-58AF-8655685847FA}"/>
          </ac:picMkLst>
        </pc:picChg>
        <pc:picChg chg="mod">
          <ac:chgData name="Jan-Tore Pedersen" userId="5977271f-0a61-4f30-94af-378e3fe3f5f8" providerId="ADAL" clId="{FAE015B0-B329-40CA-8E27-8FD410CE2213}" dt="2022-05-31T08:15:34.205" v="39"/>
          <ac:picMkLst>
            <pc:docMk/>
            <pc:sldMk cId="3713362601" sldId="2145705784"/>
            <ac:picMk id="17" creationId="{780AEAF2-7518-F8F5-FD45-7536DD4EB734}"/>
          </ac:picMkLst>
        </pc:picChg>
        <pc:picChg chg="mod">
          <ac:chgData name="Jan-Tore Pedersen" userId="5977271f-0a61-4f30-94af-378e3fe3f5f8" providerId="ADAL" clId="{FAE015B0-B329-40CA-8E27-8FD410CE2213}" dt="2022-05-31T08:15:34.205" v="39"/>
          <ac:picMkLst>
            <pc:docMk/>
            <pc:sldMk cId="3713362601" sldId="2145705784"/>
            <ac:picMk id="18" creationId="{F695FCB8-E33E-7FCB-2BF7-FDB8AA7ED72C}"/>
          </ac:picMkLst>
        </pc:picChg>
        <pc:picChg chg="mod">
          <ac:chgData name="Jan-Tore Pedersen" userId="5977271f-0a61-4f30-94af-378e3fe3f5f8" providerId="ADAL" clId="{FAE015B0-B329-40CA-8E27-8FD410CE2213}" dt="2022-05-31T08:15:34.205" v="39"/>
          <ac:picMkLst>
            <pc:docMk/>
            <pc:sldMk cId="3713362601" sldId="2145705784"/>
            <ac:picMk id="19" creationId="{C565445A-3E63-6B1D-1244-B4E51ECE4BD8}"/>
          </ac:picMkLst>
        </pc:picChg>
        <pc:picChg chg="mod">
          <ac:chgData name="Jan-Tore Pedersen" userId="5977271f-0a61-4f30-94af-378e3fe3f5f8" providerId="ADAL" clId="{FAE015B0-B329-40CA-8E27-8FD410CE2213}" dt="2022-05-31T08:15:34.205" v="39"/>
          <ac:picMkLst>
            <pc:docMk/>
            <pc:sldMk cId="3713362601" sldId="2145705784"/>
            <ac:picMk id="20" creationId="{39B3DC67-9C09-655E-ED81-C039BB91F566}"/>
          </ac:picMkLst>
        </pc:picChg>
        <pc:picChg chg="mod">
          <ac:chgData name="Jan-Tore Pedersen" userId="5977271f-0a61-4f30-94af-378e3fe3f5f8" providerId="ADAL" clId="{FAE015B0-B329-40CA-8E27-8FD410CE2213}" dt="2022-05-31T08:15:34.205" v="39"/>
          <ac:picMkLst>
            <pc:docMk/>
            <pc:sldMk cId="3713362601" sldId="2145705784"/>
            <ac:picMk id="21" creationId="{9BAD274C-3D73-1D9D-E6C4-A495280C7AF4}"/>
          </ac:picMkLst>
        </pc:picChg>
        <pc:picChg chg="mod">
          <ac:chgData name="Jan-Tore Pedersen" userId="5977271f-0a61-4f30-94af-378e3fe3f5f8" providerId="ADAL" clId="{FAE015B0-B329-40CA-8E27-8FD410CE2213}" dt="2022-05-31T08:15:34.205" v="39"/>
          <ac:picMkLst>
            <pc:docMk/>
            <pc:sldMk cId="3713362601" sldId="2145705784"/>
            <ac:picMk id="22" creationId="{5E797C77-00C4-A38F-D9EF-0BBF1C9D8E86}"/>
          </ac:picMkLst>
        </pc:picChg>
        <pc:picChg chg="mod">
          <ac:chgData name="Jan-Tore Pedersen" userId="5977271f-0a61-4f30-94af-378e3fe3f5f8" providerId="ADAL" clId="{FAE015B0-B329-40CA-8E27-8FD410CE2213}" dt="2022-05-31T08:15:34.205" v="39"/>
          <ac:picMkLst>
            <pc:docMk/>
            <pc:sldMk cId="3713362601" sldId="2145705784"/>
            <ac:picMk id="23" creationId="{50A89A23-FFEC-5B23-3C9C-D587FB615A84}"/>
          </ac:picMkLst>
        </pc:picChg>
        <pc:picChg chg="mod">
          <ac:chgData name="Jan-Tore Pedersen" userId="5977271f-0a61-4f30-94af-378e3fe3f5f8" providerId="ADAL" clId="{FAE015B0-B329-40CA-8E27-8FD410CE2213}" dt="2022-05-31T08:15:34.205" v="39"/>
          <ac:picMkLst>
            <pc:docMk/>
            <pc:sldMk cId="3713362601" sldId="2145705784"/>
            <ac:picMk id="24" creationId="{B456BBA1-4FF0-9E0E-8B45-5F2BD8B21387}"/>
          </ac:picMkLst>
        </pc:picChg>
        <pc:picChg chg="mod">
          <ac:chgData name="Jan-Tore Pedersen" userId="5977271f-0a61-4f30-94af-378e3fe3f5f8" providerId="ADAL" clId="{FAE015B0-B329-40CA-8E27-8FD410CE2213}" dt="2022-05-31T08:15:34.205" v="39"/>
          <ac:picMkLst>
            <pc:docMk/>
            <pc:sldMk cId="3713362601" sldId="2145705784"/>
            <ac:picMk id="25" creationId="{C96BA95C-8816-F7D3-8925-AD4DDD726A7C}"/>
          </ac:picMkLst>
        </pc:picChg>
        <pc:picChg chg="mod">
          <ac:chgData name="Jan-Tore Pedersen" userId="5977271f-0a61-4f30-94af-378e3fe3f5f8" providerId="ADAL" clId="{FAE015B0-B329-40CA-8E27-8FD410CE2213}" dt="2022-05-31T08:15:34.205" v="39"/>
          <ac:picMkLst>
            <pc:docMk/>
            <pc:sldMk cId="3713362601" sldId="2145705784"/>
            <ac:picMk id="26" creationId="{437F8265-045A-77C2-BC81-782397F53D4B}"/>
          </ac:picMkLst>
        </pc:picChg>
        <pc:picChg chg="mod">
          <ac:chgData name="Jan-Tore Pedersen" userId="5977271f-0a61-4f30-94af-378e3fe3f5f8" providerId="ADAL" clId="{FAE015B0-B329-40CA-8E27-8FD410CE2213}" dt="2022-05-31T08:15:34.205" v="39"/>
          <ac:picMkLst>
            <pc:docMk/>
            <pc:sldMk cId="3713362601" sldId="2145705784"/>
            <ac:picMk id="27" creationId="{BD15F3AE-0931-5B4B-7647-3F84C11D858A}"/>
          </ac:picMkLst>
        </pc:picChg>
        <pc:picChg chg="mod">
          <ac:chgData name="Jan-Tore Pedersen" userId="5977271f-0a61-4f30-94af-378e3fe3f5f8" providerId="ADAL" clId="{FAE015B0-B329-40CA-8E27-8FD410CE2213}" dt="2022-05-31T08:15:34.205" v="39"/>
          <ac:picMkLst>
            <pc:docMk/>
            <pc:sldMk cId="3713362601" sldId="2145705784"/>
            <ac:picMk id="28" creationId="{C928F77F-907E-0222-A95C-E002A7FBE2AD}"/>
          </ac:picMkLst>
        </pc:picChg>
        <pc:picChg chg="mod">
          <ac:chgData name="Jan-Tore Pedersen" userId="5977271f-0a61-4f30-94af-378e3fe3f5f8" providerId="ADAL" clId="{FAE015B0-B329-40CA-8E27-8FD410CE2213}" dt="2022-05-31T08:15:34.205" v="39"/>
          <ac:picMkLst>
            <pc:docMk/>
            <pc:sldMk cId="3713362601" sldId="2145705784"/>
            <ac:picMk id="29" creationId="{A77CAA23-A4B4-14F5-BBFF-740303B7200F}"/>
          </ac:picMkLst>
        </pc:picChg>
        <pc:picChg chg="mod">
          <ac:chgData name="Jan-Tore Pedersen" userId="5977271f-0a61-4f30-94af-378e3fe3f5f8" providerId="ADAL" clId="{FAE015B0-B329-40CA-8E27-8FD410CE2213}" dt="2022-05-31T08:15:34.205" v="39"/>
          <ac:picMkLst>
            <pc:docMk/>
            <pc:sldMk cId="3713362601" sldId="2145705784"/>
            <ac:picMk id="30" creationId="{DBAA2323-B972-0D30-1A6B-7CE3C367F7C5}"/>
          </ac:picMkLst>
        </pc:picChg>
        <pc:picChg chg="mod">
          <ac:chgData name="Jan-Tore Pedersen" userId="5977271f-0a61-4f30-94af-378e3fe3f5f8" providerId="ADAL" clId="{FAE015B0-B329-40CA-8E27-8FD410CE2213}" dt="2022-05-31T08:15:34.205" v="39"/>
          <ac:picMkLst>
            <pc:docMk/>
            <pc:sldMk cId="3713362601" sldId="2145705784"/>
            <ac:picMk id="31" creationId="{B2417B45-1967-AF4D-F6B2-2DE48C15F76C}"/>
          </ac:picMkLst>
        </pc:picChg>
        <pc:picChg chg="mod">
          <ac:chgData name="Jan-Tore Pedersen" userId="5977271f-0a61-4f30-94af-378e3fe3f5f8" providerId="ADAL" clId="{FAE015B0-B329-40CA-8E27-8FD410CE2213}" dt="2022-05-31T08:15:34.205" v="39"/>
          <ac:picMkLst>
            <pc:docMk/>
            <pc:sldMk cId="3713362601" sldId="2145705784"/>
            <ac:picMk id="32" creationId="{10A27645-19AD-6503-2AE6-0335EF1B78DD}"/>
          </ac:picMkLst>
        </pc:picChg>
        <pc:picChg chg="mod">
          <ac:chgData name="Jan-Tore Pedersen" userId="5977271f-0a61-4f30-94af-378e3fe3f5f8" providerId="ADAL" clId="{FAE015B0-B329-40CA-8E27-8FD410CE2213}" dt="2022-05-31T08:15:34.205" v="39"/>
          <ac:picMkLst>
            <pc:docMk/>
            <pc:sldMk cId="3713362601" sldId="2145705784"/>
            <ac:picMk id="33" creationId="{C783E9D4-C3E6-ECFF-D922-A51A259D331F}"/>
          </ac:picMkLst>
        </pc:picChg>
        <pc:picChg chg="mod">
          <ac:chgData name="Jan-Tore Pedersen" userId="5977271f-0a61-4f30-94af-378e3fe3f5f8" providerId="ADAL" clId="{FAE015B0-B329-40CA-8E27-8FD410CE2213}" dt="2022-05-31T08:15:34.205" v="39"/>
          <ac:picMkLst>
            <pc:docMk/>
            <pc:sldMk cId="3713362601" sldId="2145705784"/>
            <ac:picMk id="35" creationId="{2A9C3822-0908-C514-62CC-5CE87A23B312}"/>
          </ac:picMkLst>
        </pc:picChg>
        <pc:picChg chg="mod">
          <ac:chgData name="Jan-Tore Pedersen" userId="5977271f-0a61-4f30-94af-378e3fe3f5f8" providerId="ADAL" clId="{FAE015B0-B329-40CA-8E27-8FD410CE2213}" dt="2022-05-31T08:15:34.205" v="39"/>
          <ac:picMkLst>
            <pc:docMk/>
            <pc:sldMk cId="3713362601" sldId="2145705784"/>
            <ac:picMk id="36" creationId="{745BDA08-E1F2-9A31-FD09-14543285A3D0}"/>
          </ac:picMkLst>
        </pc:picChg>
        <pc:picChg chg="mod">
          <ac:chgData name="Jan-Tore Pedersen" userId="5977271f-0a61-4f30-94af-378e3fe3f5f8" providerId="ADAL" clId="{FAE015B0-B329-40CA-8E27-8FD410CE2213}" dt="2022-05-31T08:15:34.205" v="39"/>
          <ac:picMkLst>
            <pc:docMk/>
            <pc:sldMk cId="3713362601" sldId="2145705784"/>
            <ac:picMk id="37" creationId="{07554997-E1F7-1CE7-7E35-5ED73D917013}"/>
          </ac:picMkLst>
        </pc:picChg>
        <pc:picChg chg="mod">
          <ac:chgData name="Jan-Tore Pedersen" userId="5977271f-0a61-4f30-94af-378e3fe3f5f8" providerId="ADAL" clId="{FAE015B0-B329-40CA-8E27-8FD410CE2213}" dt="2022-05-31T08:15:34.205" v="39"/>
          <ac:picMkLst>
            <pc:docMk/>
            <pc:sldMk cId="3713362601" sldId="2145705784"/>
            <ac:picMk id="38" creationId="{57F0D3E6-A221-77E6-C37B-8CD811D67BE0}"/>
          </ac:picMkLst>
        </pc:picChg>
        <pc:picChg chg="mod">
          <ac:chgData name="Jan-Tore Pedersen" userId="5977271f-0a61-4f30-94af-378e3fe3f5f8" providerId="ADAL" clId="{FAE015B0-B329-40CA-8E27-8FD410CE2213}" dt="2022-05-31T08:15:34.205" v="39"/>
          <ac:picMkLst>
            <pc:docMk/>
            <pc:sldMk cId="3713362601" sldId="2145705784"/>
            <ac:picMk id="39" creationId="{3646D655-CC55-4670-F3F9-BBE4D1610C3C}"/>
          </ac:picMkLst>
        </pc:picChg>
        <pc:picChg chg="mod">
          <ac:chgData name="Jan-Tore Pedersen" userId="5977271f-0a61-4f30-94af-378e3fe3f5f8" providerId="ADAL" clId="{FAE015B0-B329-40CA-8E27-8FD410CE2213}" dt="2022-05-31T08:15:34.205" v="39"/>
          <ac:picMkLst>
            <pc:docMk/>
            <pc:sldMk cId="3713362601" sldId="2145705784"/>
            <ac:picMk id="40" creationId="{BE708D2C-BCE0-0226-D3D3-CC84D294A17F}"/>
          </ac:picMkLst>
        </pc:picChg>
        <pc:picChg chg="mod">
          <ac:chgData name="Jan-Tore Pedersen" userId="5977271f-0a61-4f30-94af-378e3fe3f5f8" providerId="ADAL" clId="{FAE015B0-B329-40CA-8E27-8FD410CE2213}" dt="2022-05-31T08:15:52.556" v="41"/>
          <ac:picMkLst>
            <pc:docMk/>
            <pc:sldMk cId="3713362601" sldId="2145705784"/>
            <ac:picMk id="67" creationId="{7D3FE74D-1DD7-0BCA-29F4-C933AE1E038D}"/>
          </ac:picMkLst>
        </pc:picChg>
        <pc:picChg chg="mod">
          <ac:chgData name="Jan-Tore Pedersen" userId="5977271f-0a61-4f30-94af-378e3fe3f5f8" providerId="ADAL" clId="{FAE015B0-B329-40CA-8E27-8FD410CE2213}" dt="2022-05-31T08:15:52.556" v="41"/>
          <ac:picMkLst>
            <pc:docMk/>
            <pc:sldMk cId="3713362601" sldId="2145705784"/>
            <ac:picMk id="68" creationId="{858A89F6-6FEC-7EA2-4300-E7EB5A40CFFC}"/>
          </ac:picMkLst>
        </pc:picChg>
        <pc:picChg chg="mod">
          <ac:chgData name="Jan-Tore Pedersen" userId="5977271f-0a61-4f30-94af-378e3fe3f5f8" providerId="ADAL" clId="{FAE015B0-B329-40CA-8E27-8FD410CE2213}" dt="2022-05-31T08:15:52.556" v="41"/>
          <ac:picMkLst>
            <pc:docMk/>
            <pc:sldMk cId="3713362601" sldId="2145705784"/>
            <ac:picMk id="69" creationId="{848E9DEA-8D77-6BA9-AB61-CD721ABE1E61}"/>
          </ac:picMkLst>
        </pc:picChg>
        <pc:picChg chg="mod">
          <ac:chgData name="Jan-Tore Pedersen" userId="5977271f-0a61-4f30-94af-378e3fe3f5f8" providerId="ADAL" clId="{FAE015B0-B329-40CA-8E27-8FD410CE2213}" dt="2022-05-31T08:15:52.556" v="41"/>
          <ac:picMkLst>
            <pc:docMk/>
            <pc:sldMk cId="3713362601" sldId="2145705784"/>
            <ac:picMk id="70" creationId="{F2DBBC17-97A8-70AF-05FE-F8034044D54B}"/>
          </ac:picMkLst>
        </pc:picChg>
        <pc:picChg chg="mod">
          <ac:chgData name="Jan-Tore Pedersen" userId="5977271f-0a61-4f30-94af-378e3fe3f5f8" providerId="ADAL" clId="{FAE015B0-B329-40CA-8E27-8FD410CE2213}" dt="2022-05-31T08:15:52.556" v="41"/>
          <ac:picMkLst>
            <pc:docMk/>
            <pc:sldMk cId="3713362601" sldId="2145705784"/>
            <ac:picMk id="71" creationId="{9FB9E3B9-DF93-B17C-36B9-467B93210CC6}"/>
          </ac:picMkLst>
        </pc:picChg>
        <pc:picChg chg="mod">
          <ac:chgData name="Jan-Tore Pedersen" userId="5977271f-0a61-4f30-94af-378e3fe3f5f8" providerId="ADAL" clId="{FAE015B0-B329-40CA-8E27-8FD410CE2213}" dt="2022-05-31T08:15:52.556" v="41"/>
          <ac:picMkLst>
            <pc:docMk/>
            <pc:sldMk cId="3713362601" sldId="2145705784"/>
            <ac:picMk id="72" creationId="{9828A412-7F58-4534-DC2F-7E293FD92C71}"/>
          </ac:picMkLst>
        </pc:picChg>
        <pc:picChg chg="mod">
          <ac:chgData name="Jan-Tore Pedersen" userId="5977271f-0a61-4f30-94af-378e3fe3f5f8" providerId="ADAL" clId="{FAE015B0-B329-40CA-8E27-8FD410CE2213}" dt="2022-05-31T08:15:52.556" v="41"/>
          <ac:picMkLst>
            <pc:docMk/>
            <pc:sldMk cId="3713362601" sldId="2145705784"/>
            <ac:picMk id="73" creationId="{7E6885FD-B7BB-F95C-4ECD-B17588AC2EA2}"/>
          </ac:picMkLst>
        </pc:picChg>
        <pc:picChg chg="mod">
          <ac:chgData name="Jan-Tore Pedersen" userId="5977271f-0a61-4f30-94af-378e3fe3f5f8" providerId="ADAL" clId="{FAE015B0-B329-40CA-8E27-8FD410CE2213}" dt="2022-05-31T08:15:52.556" v="41"/>
          <ac:picMkLst>
            <pc:docMk/>
            <pc:sldMk cId="3713362601" sldId="2145705784"/>
            <ac:picMk id="74" creationId="{9CF32C12-ABD1-8213-EC6C-34D03824CE70}"/>
          </ac:picMkLst>
        </pc:picChg>
        <pc:picChg chg="mod">
          <ac:chgData name="Jan-Tore Pedersen" userId="5977271f-0a61-4f30-94af-378e3fe3f5f8" providerId="ADAL" clId="{FAE015B0-B329-40CA-8E27-8FD410CE2213}" dt="2022-05-31T08:15:52.556" v="41"/>
          <ac:picMkLst>
            <pc:docMk/>
            <pc:sldMk cId="3713362601" sldId="2145705784"/>
            <ac:picMk id="75" creationId="{1B0A0E6B-9107-B07F-E43F-D67E07801886}"/>
          </ac:picMkLst>
        </pc:picChg>
        <pc:picChg chg="mod">
          <ac:chgData name="Jan-Tore Pedersen" userId="5977271f-0a61-4f30-94af-378e3fe3f5f8" providerId="ADAL" clId="{FAE015B0-B329-40CA-8E27-8FD410CE2213}" dt="2022-05-31T08:15:52.556" v="41"/>
          <ac:picMkLst>
            <pc:docMk/>
            <pc:sldMk cId="3713362601" sldId="2145705784"/>
            <ac:picMk id="76" creationId="{94504725-E5BC-9EA3-714C-4961AF8BDC89}"/>
          </ac:picMkLst>
        </pc:picChg>
        <pc:picChg chg="mod">
          <ac:chgData name="Jan-Tore Pedersen" userId="5977271f-0a61-4f30-94af-378e3fe3f5f8" providerId="ADAL" clId="{FAE015B0-B329-40CA-8E27-8FD410CE2213}" dt="2022-05-31T08:15:52.556" v="41"/>
          <ac:picMkLst>
            <pc:docMk/>
            <pc:sldMk cId="3713362601" sldId="2145705784"/>
            <ac:picMk id="77" creationId="{42F0777D-F23E-E7F3-9016-3FD8CA0E21A0}"/>
          </ac:picMkLst>
        </pc:picChg>
        <pc:picChg chg="mod">
          <ac:chgData name="Jan-Tore Pedersen" userId="5977271f-0a61-4f30-94af-378e3fe3f5f8" providerId="ADAL" clId="{FAE015B0-B329-40CA-8E27-8FD410CE2213}" dt="2022-05-31T08:15:52.556" v="41"/>
          <ac:picMkLst>
            <pc:docMk/>
            <pc:sldMk cId="3713362601" sldId="2145705784"/>
            <ac:picMk id="78" creationId="{2F63EDC4-7614-5174-6D26-64C3DA35D88F}"/>
          </ac:picMkLst>
        </pc:picChg>
        <pc:picChg chg="mod">
          <ac:chgData name="Jan-Tore Pedersen" userId="5977271f-0a61-4f30-94af-378e3fe3f5f8" providerId="ADAL" clId="{FAE015B0-B329-40CA-8E27-8FD410CE2213}" dt="2022-05-31T08:15:52.556" v="41"/>
          <ac:picMkLst>
            <pc:docMk/>
            <pc:sldMk cId="3713362601" sldId="2145705784"/>
            <ac:picMk id="79" creationId="{33758520-4C39-9E6D-BFBE-28E96A34C490}"/>
          </ac:picMkLst>
        </pc:picChg>
        <pc:picChg chg="mod">
          <ac:chgData name="Jan-Tore Pedersen" userId="5977271f-0a61-4f30-94af-378e3fe3f5f8" providerId="ADAL" clId="{FAE015B0-B329-40CA-8E27-8FD410CE2213}" dt="2022-05-31T08:15:52.556" v="41"/>
          <ac:picMkLst>
            <pc:docMk/>
            <pc:sldMk cId="3713362601" sldId="2145705784"/>
            <ac:picMk id="80" creationId="{FD39A6BD-7571-537E-EE2F-168670C43E7E}"/>
          </ac:picMkLst>
        </pc:picChg>
        <pc:picChg chg="mod">
          <ac:chgData name="Jan-Tore Pedersen" userId="5977271f-0a61-4f30-94af-378e3fe3f5f8" providerId="ADAL" clId="{FAE015B0-B329-40CA-8E27-8FD410CE2213}" dt="2022-05-31T08:15:52.556" v="41"/>
          <ac:picMkLst>
            <pc:docMk/>
            <pc:sldMk cId="3713362601" sldId="2145705784"/>
            <ac:picMk id="81" creationId="{9A9031B6-38B3-BFA7-3459-5623D2B97C5E}"/>
          </ac:picMkLst>
        </pc:picChg>
        <pc:picChg chg="mod">
          <ac:chgData name="Jan-Tore Pedersen" userId="5977271f-0a61-4f30-94af-378e3fe3f5f8" providerId="ADAL" clId="{FAE015B0-B329-40CA-8E27-8FD410CE2213}" dt="2022-05-31T08:15:52.556" v="41"/>
          <ac:picMkLst>
            <pc:docMk/>
            <pc:sldMk cId="3713362601" sldId="2145705784"/>
            <ac:picMk id="82" creationId="{109A53B2-2FD3-341D-7F29-140B5AC36C5D}"/>
          </ac:picMkLst>
        </pc:picChg>
        <pc:picChg chg="mod">
          <ac:chgData name="Jan-Tore Pedersen" userId="5977271f-0a61-4f30-94af-378e3fe3f5f8" providerId="ADAL" clId="{FAE015B0-B329-40CA-8E27-8FD410CE2213}" dt="2022-05-31T08:15:52.556" v="41"/>
          <ac:picMkLst>
            <pc:docMk/>
            <pc:sldMk cId="3713362601" sldId="2145705784"/>
            <ac:picMk id="83" creationId="{FC5A0FF2-9875-D4AA-B74C-BAD58CB9B8F3}"/>
          </ac:picMkLst>
        </pc:picChg>
        <pc:picChg chg="mod">
          <ac:chgData name="Jan-Tore Pedersen" userId="5977271f-0a61-4f30-94af-378e3fe3f5f8" providerId="ADAL" clId="{FAE015B0-B329-40CA-8E27-8FD410CE2213}" dt="2022-05-31T08:15:52.556" v="41"/>
          <ac:picMkLst>
            <pc:docMk/>
            <pc:sldMk cId="3713362601" sldId="2145705784"/>
            <ac:picMk id="84" creationId="{1B65F3A8-5792-AE69-F846-FC7759DD835D}"/>
          </ac:picMkLst>
        </pc:picChg>
        <pc:picChg chg="mod">
          <ac:chgData name="Jan-Tore Pedersen" userId="5977271f-0a61-4f30-94af-378e3fe3f5f8" providerId="ADAL" clId="{FAE015B0-B329-40CA-8E27-8FD410CE2213}" dt="2022-05-31T08:15:52.556" v="41"/>
          <ac:picMkLst>
            <pc:docMk/>
            <pc:sldMk cId="3713362601" sldId="2145705784"/>
            <ac:picMk id="86" creationId="{06E82681-0FEA-FF14-3C7B-1A58FB83ACF0}"/>
          </ac:picMkLst>
        </pc:picChg>
        <pc:picChg chg="mod">
          <ac:chgData name="Jan-Tore Pedersen" userId="5977271f-0a61-4f30-94af-378e3fe3f5f8" providerId="ADAL" clId="{FAE015B0-B329-40CA-8E27-8FD410CE2213}" dt="2022-05-31T08:15:52.556" v="41"/>
          <ac:picMkLst>
            <pc:docMk/>
            <pc:sldMk cId="3713362601" sldId="2145705784"/>
            <ac:picMk id="87" creationId="{68BF8840-B911-487E-1C84-5AFDAF9EAB84}"/>
          </ac:picMkLst>
        </pc:picChg>
        <pc:picChg chg="mod">
          <ac:chgData name="Jan-Tore Pedersen" userId="5977271f-0a61-4f30-94af-378e3fe3f5f8" providerId="ADAL" clId="{FAE015B0-B329-40CA-8E27-8FD410CE2213}" dt="2022-05-31T08:15:52.556" v="41"/>
          <ac:picMkLst>
            <pc:docMk/>
            <pc:sldMk cId="3713362601" sldId="2145705784"/>
            <ac:picMk id="88" creationId="{56265919-90EF-4F5F-03E0-547F6A7796DC}"/>
          </ac:picMkLst>
        </pc:picChg>
        <pc:picChg chg="mod">
          <ac:chgData name="Jan-Tore Pedersen" userId="5977271f-0a61-4f30-94af-378e3fe3f5f8" providerId="ADAL" clId="{FAE015B0-B329-40CA-8E27-8FD410CE2213}" dt="2022-05-31T08:15:52.556" v="41"/>
          <ac:picMkLst>
            <pc:docMk/>
            <pc:sldMk cId="3713362601" sldId="2145705784"/>
            <ac:picMk id="89" creationId="{ABD4F5A5-FA03-2A0F-BB00-3EFC05D7D71D}"/>
          </ac:picMkLst>
        </pc:picChg>
        <pc:picChg chg="mod">
          <ac:chgData name="Jan-Tore Pedersen" userId="5977271f-0a61-4f30-94af-378e3fe3f5f8" providerId="ADAL" clId="{FAE015B0-B329-40CA-8E27-8FD410CE2213}" dt="2022-05-31T08:15:52.556" v="41"/>
          <ac:picMkLst>
            <pc:docMk/>
            <pc:sldMk cId="3713362601" sldId="2145705784"/>
            <ac:picMk id="90" creationId="{B138DEB6-A0DE-65A8-507F-73C1C1362996}"/>
          </ac:picMkLst>
        </pc:picChg>
        <pc:picChg chg="mod">
          <ac:chgData name="Jan-Tore Pedersen" userId="5977271f-0a61-4f30-94af-378e3fe3f5f8" providerId="ADAL" clId="{FAE015B0-B329-40CA-8E27-8FD410CE2213}" dt="2022-05-31T08:15:52.556" v="41"/>
          <ac:picMkLst>
            <pc:docMk/>
            <pc:sldMk cId="3713362601" sldId="2145705784"/>
            <ac:picMk id="91" creationId="{1EF10C93-0CB0-F91B-784B-4A2FA043D66F}"/>
          </ac:picMkLst>
        </pc:picChg>
      </pc:sldChg>
      <pc:sldChg chg="modSp add del mod">
        <pc:chgData name="Jan-Tore Pedersen" userId="5977271f-0a61-4f30-94af-378e3fe3f5f8" providerId="ADAL" clId="{FAE015B0-B329-40CA-8E27-8FD410CE2213}" dt="2022-05-31T12:21:10.349" v="490" actId="47"/>
        <pc:sldMkLst>
          <pc:docMk/>
          <pc:sldMk cId="4075961619" sldId="2145706257"/>
        </pc:sldMkLst>
        <pc:spChg chg="mod">
          <ac:chgData name="Jan-Tore Pedersen" userId="5977271f-0a61-4f30-94af-378e3fe3f5f8" providerId="ADAL" clId="{FAE015B0-B329-40CA-8E27-8FD410CE2213}" dt="2022-05-31T12:20:57.740" v="487" actId="207"/>
          <ac:spMkLst>
            <pc:docMk/>
            <pc:sldMk cId="4075961619" sldId="2145706257"/>
            <ac:spMk id="5" creationId="{CD95AA65-DE8C-43CD-8A72-7CB594500301}"/>
          </ac:spMkLst>
        </pc:spChg>
        <pc:spChg chg="mod">
          <ac:chgData name="Jan-Tore Pedersen" userId="5977271f-0a61-4f30-94af-378e3fe3f5f8" providerId="ADAL" clId="{FAE015B0-B329-40CA-8E27-8FD410CE2213}" dt="2022-05-31T12:04:50.698" v="222" actId="27636"/>
          <ac:spMkLst>
            <pc:docMk/>
            <pc:sldMk cId="4075961619" sldId="2145706257"/>
            <ac:spMk id="6" creationId="{0EDFD6C0-8902-4436-990B-740844C8D5B7}"/>
          </ac:spMkLst>
        </pc:spChg>
        <pc:spChg chg="mod">
          <ac:chgData name="Jan-Tore Pedersen" userId="5977271f-0a61-4f30-94af-378e3fe3f5f8" providerId="ADAL" clId="{FAE015B0-B329-40CA-8E27-8FD410CE2213}" dt="2022-05-31T12:04:50.699" v="223" actId="27636"/>
          <ac:spMkLst>
            <pc:docMk/>
            <pc:sldMk cId="4075961619" sldId="2145706257"/>
            <ac:spMk id="8" creationId="{A06C027F-2F58-4B90-8E3B-7EFF1CD5450E}"/>
          </ac:spMkLst>
        </pc:spChg>
        <pc:spChg chg="mod">
          <ac:chgData name="Jan-Tore Pedersen" userId="5977271f-0a61-4f30-94af-378e3fe3f5f8" providerId="ADAL" clId="{FAE015B0-B329-40CA-8E27-8FD410CE2213}" dt="2022-05-31T12:04:50.696" v="220" actId="27636"/>
          <ac:spMkLst>
            <pc:docMk/>
            <pc:sldMk cId="4075961619" sldId="2145706257"/>
            <ac:spMk id="9" creationId="{B340AE25-2944-4327-BB2C-1CB30CEB2D8C}"/>
          </ac:spMkLst>
        </pc:spChg>
      </pc:sldChg>
      <pc:sldChg chg="addSp delSp modSp add del mod modClrScheme chgLayout">
        <pc:chgData name="Jan-Tore Pedersen" userId="5977271f-0a61-4f30-94af-378e3fe3f5f8" providerId="ADAL" clId="{FAE015B0-B329-40CA-8E27-8FD410CE2213}" dt="2022-05-31T12:11:42.851" v="398" actId="47"/>
        <pc:sldMkLst>
          <pc:docMk/>
          <pc:sldMk cId="520614141" sldId="2145706258"/>
        </pc:sldMkLst>
        <pc:spChg chg="add del mod ord">
          <ac:chgData name="Jan-Tore Pedersen" userId="5977271f-0a61-4f30-94af-378e3fe3f5f8" providerId="ADAL" clId="{FAE015B0-B329-40CA-8E27-8FD410CE2213}" dt="2022-05-31T12:08:06.039" v="356" actId="700"/>
          <ac:spMkLst>
            <pc:docMk/>
            <pc:sldMk cId="520614141" sldId="2145706258"/>
            <ac:spMk id="3" creationId="{70AFF1D5-C570-FCEF-24B7-27731C6F0008}"/>
          </ac:spMkLst>
        </pc:spChg>
        <pc:spChg chg="mod ord">
          <ac:chgData name="Jan-Tore Pedersen" userId="5977271f-0a61-4f30-94af-378e3fe3f5f8" providerId="ADAL" clId="{FAE015B0-B329-40CA-8E27-8FD410CE2213}" dt="2022-05-31T12:08:38.144" v="367" actId="700"/>
          <ac:spMkLst>
            <pc:docMk/>
            <pc:sldMk cId="520614141" sldId="2145706258"/>
            <ac:spMk id="4" creationId="{30462E8D-4070-4D12-9B34-6B92FA4101EC}"/>
          </ac:spMkLst>
        </pc:spChg>
      </pc:sldChg>
      <pc:sldChg chg="modSp add del mod modClrScheme chgLayout">
        <pc:chgData name="Jan-Tore Pedersen" userId="5977271f-0a61-4f30-94af-378e3fe3f5f8" providerId="ADAL" clId="{FAE015B0-B329-40CA-8E27-8FD410CE2213}" dt="2022-05-31T12:14:37.700" v="426" actId="47"/>
        <pc:sldMkLst>
          <pc:docMk/>
          <pc:sldMk cId="229464155" sldId="2145706259"/>
        </pc:sldMkLst>
        <pc:spChg chg="mod ord">
          <ac:chgData name="Jan-Tore Pedersen" userId="5977271f-0a61-4f30-94af-378e3fe3f5f8" providerId="ADAL" clId="{FAE015B0-B329-40CA-8E27-8FD410CE2213}" dt="2022-05-31T12:08:06.039" v="356" actId="700"/>
          <ac:spMkLst>
            <pc:docMk/>
            <pc:sldMk cId="229464155" sldId="2145706259"/>
            <ac:spMk id="4" creationId="{96C1754E-A66C-42C2-BAB7-B6E043539C5F}"/>
          </ac:spMkLst>
        </pc:spChg>
        <pc:spChg chg="mod ord">
          <ac:chgData name="Jan-Tore Pedersen" userId="5977271f-0a61-4f30-94af-378e3fe3f5f8" providerId="ADAL" clId="{FAE015B0-B329-40CA-8E27-8FD410CE2213}" dt="2022-05-31T12:08:06.039" v="356" actId="700"/>
          <ac:spMkLst>
            <pc:docMk/>
            <pc:sldMk cId="229464155" sldId="2145706259"/>
            <ac:spMk id="5" creationId="{F5F5C620-1C45-4157-BB78-9FCDF49BEC96}"/>
          </ac:spMkLst>
        </pc:spChg>
        <pc:spChg chg="mod ord">
          <ac:chgData name="Jan-Tore Pedersen" userId="5977271f-0a61-4f30-94af-378e3fe3f5f8" providerId="ADAL" clId="{FAE015B0-B329-40CA-8E27-8FD410CE2213}" dt="2022-05-31T12:08:06.039" v="356" actId="700"/>
          <ac:spMkLst>
            <pc:docMk/>
            <pc:sldMk cId="229464155" sldId="2145706259"/>
            <ac:spMk id="7" creationId="{96B1D81C-F328-46E7-A0E3-3E432BC0B5B8}"/>
          </ac:spMkLst>
        </pc:spChg>
        <pc:spChg chg="mod ord">
          <ac:chgData name="Jan-Tore Pedersen" userId="5977271f-0a61-4f30-94af-378e3fe3f5f8" providerId="ADAL" clId="{FAE015B0-B329-40CA-8E27-8FD410CE2213}" dt="2022-05-31T12:08:06.039" v="356" actId="700"/>
          <ac:spMkLst>
            <pc:docMk/>
            <pc:sldMk cId="229464155" sldId="2145706259"/>
            <ac:spMk id="16" creationId="{3829A94D-1F9A-497C-915B-C5A8069B5958}"/>
          </ac:spMkLst>
        </pc:spChg>
      </pc:sldChg>
      <pc:sldChg chg="addSp delSp modSp add del mod modClrScheme chgLayout">
        <pc:chgData name="Jan-Tore Pedersen" userId="5977271f-0a61-4f30-94af-378e3fe3f5f8" providerId="ADAL" clId="{FAE015B0-B329-40CA-8E27-8FD410CE2213}" dt="2022-05-31T12:15:24.817" v="431" actId="47"/>
        <pc:sldMkLst>
          <pc:docMk/>
          <pc:sldMk cId="1521307406" sldId="2145706260"/>
        </pc:sldMkLst>
        <pc:spChg chg="mod ord">
          <ac:chgData name="Jan-Tore Pedersen" userId="5977271f-0a61-4f30-94af-378e3fe3f5f8" providerId="ADAL" clId="{FAE015B0-B329-40CA-8E27-8FD410CE2213}" dt="2022-05-31T12:08:06.039" v="356" actId="700"/>
          <ac:spMkLst>
            <pc:docMk/>
            <pc:sldMk cId="1521307406" sldId="2145706260"/>
            <ac:spMk id="4" creationId="{B60F54A7-7DCD-4FE6-A3ED-7AFFD91E33E9}"/>
          </ac:spMkLst>
        </pc:spChg>
        <pc:spChg chg="add del mod ord">
          <ac:chgData name="Jan-Tore Pedersen" userId="5977271f-0a61-4f30-94af-378e3fe3f5f8" providerId="ADAL" clId="{FAE015B0-B329-40CA-8E27-8FD410CE2213}" dt="2022-05-31T12:08:06.039" v="356" actId="700"/>
          <ac:spMkLst>
            <pc:docMk/>
            <pc:sldMk cId="1521307406" sldId="2145706260"/>
            <ac:spMk id="5" creationId="{1042E1AA-F33D-10E7-AAE0-411D616E8106}"/>
          </ac:spMkLst>
        </pc:spChg>
      </pc:sldChg>
      <pc:sldChg chg="addSp delSp modSp add del mod modClrScheme chgLayout">
        <pc:chgData name="Jan-Tore Pedersen" userId="5977271f-0a61-4f30-94af-378e3fe3f5f8" providerId="ADAL" clId="{FAE015B0-B329-40CA-8E27-8FD410CE2213}" dt="2022-05-31T12:15:57.501" v="437" actId="47"/>
        <pc:sldMkLst>
          <pc:docMk/>
          <pc:sldMk cId="3479302287" sldId="2145706261"/>
        </pc:sldMkLst>
        <pc:spChg chg="add del mod ord">
          <ac:chgData name="Jan-Tore Pedersen" userId="5977271f-0a61-4f30-94af-378e3fe3f5f8" providerId="ADAL" clId="{FAE015B0-B329-40CA-8E27-8FD410CE2213}" dt="2022-05-31T12:08:06.039" v="356" actId="700"/>
          <ac:spMkLst>
            <pc:docMk/>
            <pc:sldMk cId="3479302287" sldId="2145706261"/>
            <ac:spMk id="3" creationId="{66330568-A8D4-6847-A11E-70F788C5A24D}"/>
          </ac:spMkLst>
        </pc:spChg>
        <pc:spChg chg="mod ord">
          <ac:chgData name="Jan-Tore Pedersen" userId="5977271f-0a61-4f30-94af-378e3fe3f5f8" providerId="ADAL" clId="{FAE015B0-B329-40CA-8E27-8FD410CE2213}" dt="2022-05-31T12:08:06.039" v="356" actId="700"/>
          <ac:spMkLst>
            <pc:docMk/>
            <pc:sldMk cId="3479302287" sldId="2145706261"/>
            <ac:spMk id="4" creationId="{BD149843-66BA-4725-AE2E-DB835C6865FB}"/>
          </ac:spMkLst>
        </pc:spChg>
      </pc:sldChg>
      <pc:sldChg chg="modSp add del mod modClrScheme chgLayout">
        <pc:chgData name="Jan-Tore Pedersen" userId="5977271f-0a61-4f30-94af-378e3fe3f5f8" providerId="ADAL" clId="{FAE015B0-B329-40CA-8E27-8FD410CE2213}" dt="2022-05-31T12:17:47.175" v="448" actId="47"/>
        <pc:sldMkLst>
          <pc:docMk/>
          <pc:sldMk cId="22833770" sldId="2145706262"/>
        </pc:sldMkLst>
        <pc:spChg chg="mod ord">
          <ac:chgData name="Jan-Tore Pedersen" userId="5977271f-0a61-4f30-94af-378e3fe3f5f8" providerId="ADAL" clId="{FAE015B0-B329-40CA-8E27-8FD410CE2213}" dt="2022-05-31T12:08:06.039" v="356" actId="700"/>
          <ac:spMkLst>
            <pc:docMk/>
            <pc:sldMk cId="22833770" sldId="2145706262"/>
            <ac:spMk id="4" creationId="{A38BF21A-AF12-45D4-8293-57F8398EC871}"/>
          </ac:spMkLst>
        </pc:spChg>
        <pc:spChg chg="mod ord">
          <ac:chgData name="Jan-Tore Pedersen" userId="5977271f-0a61-4f30-94af-378e3fe3f5f8" providerId="ADAL" clId="{FAE015B0-B329-40CA-8E27-8FD410CE2213}" dt="2022-05-31T12:08:06.039" v="356" actId="700"/>
          <ac:spMkLst>
            <pc:docMk/>
            <pc:sldMk cId="22833770" sldId="2145706262"/>
            <ac:spMk id="5" creationId="{8866E30A-290C-4498-996C-F8C93945CAEF}"/>
          </ac:spMkLst>
        </pc:spChg>
        <pc:spChg chg="mod ord">
          <ac:chgData name="Jan-Tore Pedersen" userId="5977271f-0a61-4f30-94af-378e3fe3f5f8" providerId="ADAL" clId="{FAE015B0-B329-40CA-8E27-8FD410CE2213}" dt="2022-05-31T12:08:06.039" v="356" actId="700"/>
          <ac:spMkLst>
            <pc:docMk/>
            <pc:sldMk cId="22833770" sldId="2145706262"/>
            <ac:spMk id="6" creationId="{A47D0817-9040-4400-9378-A88D5525025D}"/>
          </ac:spMkLst>
        </pc:spChg>
        <pc:spChg chg="mod ord">
          <ac:chgData name="Jan-Tore Pedersen" userId="5977271f-0a61-4f30-94af-378e3fe3f5f8" providerId="ADAL" clId="{FAE015B0-B329-40CA-8E27-8FD410CE2213}" dt="2022-05-31T12:08:06.039" v="356" actId="700"/>
          <ac:spMkLst>
            <pc:docMk/>
            <pc:sldMk cId="22833770" sldId="2145706262"/>
            <ac:spMk id="7" creationId="{38C42CFD-C6C2-48DA-8D8C-341DCA706F5E}"/>
          </ac:spMkLst>
        </pc:spChg>
      </pc:sldChg>
      <pc:sldChg chg="addSp delSp modSp add del mod modClrScheme chgLayout">
        <pc:chgData name="Jan-Tore Pedersen" userId="5977271f-0a61-4f30-94af-378e3fe3f5f8" providerId="ADAL" clId="{FAE015B0-B329-40CA-8E27-8FD410CE2213}" dt="2022-05-31T12:24:15.089" v="518" actId="47"/>
        <pc:sldMkLst>
          <pc:docMk/>
          <pc:sldMk cId="1674798152" sldId="2145706264"/>
        </pc:sldMkLst>
        <pc:spChg chg="add del mod ord">
          <ac:chgData name="Jan-Tore Pedersen" userId="5977271f-0a61-4f30-94af-378e3fe3f5f8" providerId="ADAL" clId="{FAE015B0-B329-40CA-8E27-8FD410CE2213}" dt="2022-05-31T12:08:06.039" v="356" actId="700"/>
          <ac:spMkLst>
            <pc:docMk/>
            <pc:sldMk cId="1674798152" sldId="2145706264"/>
            <ac:spMk id="20" creationId="{588837A1-74E4-FC9C-5FE7-454A5EDD9C14}"/>
          </ac:spMkLst>
        </pc:spChg>
        <pc:spChg chg="mod ord">
          <ac:chgData name="Jan-Tore Pedersen" userId="5977271f-0a61-4f30-94af-378e3fe3f5f8" providerId="ADAL" clId="{FAE015B0-B329-40CA-8E27-8FD410CE2213}" dt="2022-05-31T12:08:06.039" v="356" actId="700"/>
          <ac:spMkLst>
            <pc:docMk/>
            <pc:sldMk cId="1674798152" sldId="2145706264"/>
            <ac:spMk id="21" creationId="{FF1C40DB-E698-4A12-91E5-FC63CD69DB3E}"/>
          </ac:spMkLst>
        </pc:spChg>
      </pc:sldChg>
      <pc:sldChg chg="addSp delSp modSp add del mod modClrScheme chgLayout">
        <pc:chgData name="Jan-Tore Pedersen" userId="5977271f-0a61-4f30-94af-378e3fe3f5f8" providerId="ADAL" clId="{FAE015B0-B329-40CA-8E27-8FD410CE2213}" dt="2022-05-31T12:24:44.429" v="526" actId="47"/>
        <pc:sldMkLst>
          <pc:docMk/>
          <pc:sldMk cId="2183586067" sldId="2145706265"/>
        </pc:sldMkLst>
        <pc:spChg chg="add del mod ord">
          <ac:chgData name="Jan-Tore Pedersen" userId="5977271f-0a61-4f30-94af-378e3fe3f5f8" providerId="ADAL" clId="{FAE015B0-B329-40CA-8E27-8FD410CE2213}" dt="2022-05-31T12:08:06.039" v="356" actId="700"/>
          <ac:spMkLst>
            <pc:docMk/>
            <pc:sldMk cId="2183586067" sldId="2145706265"/>
            <ac:spMk id="2" creationId="{29DBDACF-891C-66E1-C0B3-ACC060132319}"/>
          </ac:spMkLst>
        </pc:spChg>
        <pc:spChg chg="mod ord">
          <ac:chgData name="Jan-Tore Pedersen" userId="5977271f-0a61-4f30-94af-378e3fe3f5f8" providerId="ADAL" clId="{FAE015B0-B329-40CA-8E27-8FD410CE2213}" dt="2022-05-31T12:08:06.039" v="356" actId="700"/>
          <ac:spMkLst>
            <pc:docMk/>
            <pc:sldMk cId="2183586067" sldId="2145706265"/>
            <ac:spMk id="30" creationId="{3067594C-BE48-403F-8D7C-4325ABEF1B7A}"/>
          </ac:spMkLst>
        </pc:spChg>
      </pc:sldChg>
      <pc:sldChg chg="addSp delSp modSp add del mod modClrScheme chgLayout">
        <pc:chgData name="Jan-Tore Pedersen" userId="5977271f-0a61-4f30-94af-378e3fe3f5f8" providerId="ADAL" clId="{FAE015B0-B329-40CA-8E27-8FD410CE2213}" dt="2022-05-31T12:25:00.098" v="528" actId="47"/>
        <pc:sldMkLst>
          <pc:docMk/>
          <pc:sldMk cId="3983819895" sldId="2145706266"/>
        </pc:sldMkLst>
        <pc:spChg chg="add del mod ord">
          <ac:chgData name="Jan-Tore Pedersen" userId="5977271f-0a61-4f30-94af-378e3fe3f5f8" providerId="ADAL" clId="{FAE015B0-B329-40CA-8E27-8FD410CE2213}" dt="2022-05-31T12:08:06.039" v="356" actId="700"/>
          <ac:spMkLst>
            <pc:docMk/>
            <pc:sldMk cId="3983819895" sldId="2145706266"/>
            <ac:spMk id="2" creationId="{ED767909-20B3-9984-9637-836FC5F4C6ED}"/>
          </ac:spMkLst>
        </pc:spChg>
        <pc:spChg chg="mod ord">
          <ac:chgData name="Jan-Tore Pedersen" userId="5977271f-0a61-4f30-94af-378e3fe3f5f8" providerId="ADAL" clId="{FAE015B0-B329-40CA-8E27-8FD410CE2213}" dt="2022-05-31T12:08:06.039" v="356" actId="700"/>
          <ac:spMkLst>
            <pc:docMk/>
            <pc:sldMk cId="3983819895" sldId="2145706266"/>
            <ac:spMk id="30" creationId="{3067594C-BE48-403F-8D7C-4325ABEF1B7A}"/>
          </ac:spMkLst>
        </pc:spChg>
      </pc:sldChg>
      <pc:sldChg chg="modSp mod modClrScheme chgLayout">
        <pc:chgData name="Jan-Tore Pedersen" userId="5977271f-0a61-4f30-94af-378e3fe3f5f8" providerId="ADAL" clId="{FAE015B0-B329-40CA-8E27-8FD410CE2213}" dt="2022-05-31T12:27:01.904" v="552" actId="207"/>
        <pc:sldMkLst>
          <pc:docMk/>
          <pc:sldMk cId="1032249456" sldId="2145706278"/>
        </pc:sldMkLst>
        <pc:spChg chg="mod ord">
          <ac:chgData name="Jan-Tore Pedersen" userId="5977271f-0a61-4f30-94af-378e3fe3f5f8" providerId="ADAL" clId="{FAE015B0-B329-40CA-8E27-8FD410CE2213}" dt="2022-05-31T12:27:01.904" v="552" actId="207"/>
          <ac:spMkLst>
            <pc:docMk/>
            <pc:sldMk cId="1032249456" sldId="2145706278"/>
            <ac:spMk id="4" creationId="{3DD32EAD-6813-AC42-92B9-2E2622650223}"/>
          </ac:spMkLst>
        </pc:spChg>
      </pc:sldChg>
      <pc:sldChg chg="addSp delSp modSp del mod modClrScheme chgLayout">
        <pc:chgData name="Jan-Tore Pedersen" userId="5977271f-0a61-4f30-94af-378e3fe3f5f8" providerId="ADAL" clId="{FAE015B0-B329-40CA-8E27-8FD410CE2213}" dt="2022-05-31T12:46:24.923" v="779" actId="2696"/>
        <pc:sldMkLst>
          <pc:docMk/>
          <pc:sldMk cId="3145408866" sldId="2146846706"/>
        </pc:sldMkLst>
        <pc:spChg chg="add del mod ord">
          <ac:chgData name="Jan-Tore Pedersen" userId="5977271f-0a61-4f30-94af-378e3fe3f5f8" providerId="ADAL" clId="{FAE015B0-B329-40CA-8E27-8FD410CE2213}" dt="2022-05-31T08:31:48.623" v="152" actId="478"/>
          <ac:spMkLst>
            <pc:docMk/>
            <pc:sldMk cId="3145408866" sldId="2146846706"/>
            <ac:spMk id="2" creationId="{2B056B5E-C1E3-227B-D6D0-1328667F998E}"/>
          </ac:spMkLst>
        </pc:spChg>
        <pc:spChg chg="mod">
          <ac:chgData name="Jan-Tore Pedersen" userId="5977271f-0a61-4f30-94af-378e3fe3f5f8" providerId="ADAL" clId="{FAE015B0-B329-40CA-8E27-8FD410CE2213}" dt="2022-05-31T12:37:51.813" v="674" actId="207"/>
          <ac:spMkLst>
            <pc:docMk/>
            <pc:sldMk cId="3145408866" sldId="2146846706"/>
            <ac:spMk id="5" creationId="{C5627AF8-106F-4056-BBAE-0538C434335F}"/>
          </ac:spMkLst>
        </pc:spChg>
      </pc:sldChg>
      <pc:sldChg chg="addSp delSp modSp del mod modClrScheme chgLayout">
        <pc:chgData name="Jan-Tore Pedersen" userId="5977271f-0a61-4f30-94af-378e3fe3f5f8" providerId="ADAL" clId="{FAE015B0-B329-40CA-8E27-8FD410CE2213}" dt="2022-05-31T12:46:24.923" v="779" actId="2696"/>
        <pc:sldMkLst>
          <pc:docMk/>
          <pc:sldMk cId="485460016" sldId="2146846707"/>
        </pc:sldMkLst>
        <pc:spChg chg="add del mod ord">
          <ac:chgData name="Jan-Tore Pedersen" userId="5977271f-0a61-4f30-94af-378e3fe3f5f8" providerId="ADAL" clId="{FAE015B0-B329-40CA-8E27-8FD410CE2213}" dt="2022-05-31T08:31:51.879" v="153" actId="478"/>
          <ac:spMkLst>
            <pc:docMk/>
            <pc:sldMk cId="485460016" sldId="2146846707"/>
            <ac:spMk id="2" creationId="{2D557DE9-97AE-E057-15F5-BF66FEF68DE2}"/>
          </ac:spMkLst>
        </pc:spChg>
        <pc:spChg chg="mod">
          <ac:chgData name="Jan-Tore Pedersen" userId="5977271f-0a61-4f30-94af-378e3fe3f5f8" providerId="ADAL" clId="{FAE015B0-B329-40CA-8E27-8FD410CE2213}" dt="2022-05-31T12:42:57.966" v="738" actId="20577"/>
          <ac:spMkLst>
            <pc:docMk/>
            <pc:sldMk cId="485460016" sldId="2146846707"/>
            <ac:spMk id="251" creationId="{6C673DAF-92BA-4DA1-8F29-79CB2AD6F333}"/>
          </ac:spMkLst>
        </pc:spChg>
      </pc:sldChg>
      <pc:sldChg chg="del">
        <pc:chgData name="Jan-Tore Pedersen" userId="5977271f-0a61-4f30-94af-378e3fe3f5f8" providerId="ADAL" clId="{FAE015B0-B329-40CA-8E27-8FD410CE2213}" dt="2022-06-02T08:01:28.416" v="840" actId="47"/>
        <pc:sldMkLst>
          <pc:docMk/>
          <pc:sldMk cId="4263931723" sldId="2146846707"/>
        </pc:sldMkLst>
      </pc:sldChg>
      <pc:sldChg chg="addSp delSp modSp mod modClrScheme chgLayout">
        <pc:chgData name="Jan-Tore Pedersen" userId="5977271f-0a61-4f30-94af-378e3fe3f5f8" providerId="ADAL" clId="{FAE015B0-B329-40CA-8E27-8FD410CE2213}" dt="2022-05-31T12:43:04.242" v="739" actId="207"/>
        <pc:sldMkLst>
          <pc:docMk/>
          <pc:sldMk cId="4202295293" sldId="2146846708"/>
        </pc:sldMkLst>
        <pc:spChg chg="add del mod ord">
          <ac:chgData name="Jan-Tore Pedersen" userId="5977271f-0a61-4f30-94af-378e3fe3f5f8" providerId="ADAL" clId="{FAE015B0-B329-40CA-8E27-8FD410CE2213}" dt="2022-05-31T08:32:06.182" v="157" actId="478"/>
          <ac:spMkLst>
            <pc:docMk/>
            <pc:sldMk cId="4202295293" sldId="2146846708"/>
            <ac:spMk id="2" creationId="{DF31A9F4-6DE0-284A-F5E1-792A07F1B233}"/>
          </ac:spMkLst>
        </pc:spChg>
        <pc:spChg chg="mod">
          <ac:chgData name="Jan-Tore Pedersen" userId="5977271f-0a61-4f30-94af-378e3fe3f5f8" providerId="ADAL" clId="{FAE015B0-B329-40CA-8E27-8FD410CE2213}" dt="2022-05-31T12:43:04.242" v="739" actId="207"/>
          <ac:spMkLst>
            <pc:docMk/>
            <pc:sldMk cId="4202295293" sldId="2146846708"/>
            <ac:spMk id="191" creationId="{7F6592A8-7FE1-422A-9DE2-74B9FD304080}"/>
          </ac:spMkLst>
        </pc:spChg>
      </pc:sldChg>
      <pc:sldChg chg="addSp delSp modSp mod modClrScheme addAnim delAnim modAnim chgLayout">
        <pc:chgData name="Jan-Tore Pedersen" userId="5977271f-0a61-4f30-94af-378e3fe3f5f8" providerId="ADAL" clId="{FAE015B0-B329-40CA-8E27-8FD410CE2213}" dt="2022-05-31T12:43:50.532" v="750" actId="1076"/>
        <pc:sldMkLst>
          <pc:docMk/>
          <pc:sldMk cId="2397323798" sldId="2146846719"/>
        </pc:sldMkLst>
        <pc:spChg chg="add del mod ord">
          <ac:chgData name="Jan-Tore Pedersen" userId="5977271f-0a61-4f30-94af-378e3fe3f5f8" providerId="ADAL" clId="{FAE015B0-B329-40CA-8E27-8FD410CE2213}" dt="2022-05-31T08:32:08.557" v="158" actId="478"/>
          <ac:spMkLst>
            <pc:docMk/>
            <pc:sldMk cId="2397323798" sldId="2146846719"/>
            <ac:spMk id="2" creationId="{7061582C-4F31-92D5-B246-D093A15BA830}"/>
          </ac:spMkLst>
        </pc:spChg>
        <pc:spChg chg="add del mod">
          <ac:chgData name="Jan-Tore Pedersen" userId="5977271f-0a61-4f30-94af-378e3fe3f5f8" providerId="ADAL" clId="{FAE015B0-B329-40CA-8E27-8FD410CE2213}" dt="2022-05-31T12:43:50.532" v="750" actId="1076"/>
          <ac:spMkLst>
            <pc:docMk/>
            <pc:sldMk cId="2397323798" sldId="2146846719"/>
            <ac:spMk id="19" creationId="{7FDF9163-9801-4329-B267-E31E9ECBD98A}"/>
          </ac:spMkLst>
        </pc:spChg>
      </pc:sldChg>
      <pc:sldChg chg="addSp delSp modSp mod modClrScheme chgLayout">
        <pc:chgData name="Jan-Tore Pedersen" userId="5977271f-0a61-4f30-94af-378e3fe3f5f8" providerId="ADAL" clId="{FAE015B0-B329-40CA-8E27-8FD410CE2213}" dt="2022-05-31T12:44:16.611" v="758" actId="207"/>
        <pc:sldMkLst>
          <pc:docMk/>
          <pc:sldMk cId="289262655" sldId="2146846725"/>
        </pc:sldMkLst>
        <pc:spChg chg="add del mod ord">
          <ac:chgData name="Jan-Tore Pedersen" userId="5977271f-0a61-4f30-94af-378e3fe3f5f8" providerId="ADAL" clId="{FAE015B0-B329-40CA-8E27-8FD410CE2213}" dt="2022-05-31T08:32:16.855" v="161" actId="478"/>
          <ac:spMkLst>
            <pc:docMk/>
            <pc:sldMk cId="289262655" sldId="2146846725"/>
            <ac:spMk id="2" creationId="{A458C5FA-6F1F-37FE-88A7-AE5726525B72}"/>
          </ac:spMkLst>
        </pc:spChg>
        <pc:spChg chg="mod">
          <ac:chgData name="Jan-Tore Pedersen" userId="5977271f-0a61-4f30-94af-378e3fe3f5f8" providerId="ADAL" clId="{FAE015B0-B329-40CA-8E27-8FD410CE2213}" dt="2022-05-31T12:44:16.611" v="758" actId="207"/>
          <ac:spMkLst>
            <pc:docMk/>
            <pc:sldMk cId="289262655" sldId="2146846725"/>
            <ac:spMk id="8" creationId="{A565F065-792C-4DD7-B8B7-56F8E7EADF45}"/>
          </ac:spMkLst>
        </pc:spChg>
      </pc:sldChg>
      <pc:sldChg chg="addSp delSp modSp mod modClrScheme chgLayout">
        <pc:chgData name="Jan-Tore Pedersen" userId="5977271f-0a61-4f30-94af-378e3fe3f5f8" providerId="ADAL" clId="{FAE015B0-B329-40CA-8E27-8FD410CE2213}" dt="2022-05-31T12:45:21.186" v="762" actId="207"/>
        <pc:sldMkLst>
          <pc:docMk/>
          <pc:sldMk cId="3048565773" sldId="2146846728"/>
        </pc:sldMkLst>
        <pc:spChg chg="add del mod ord">
          <ac:chgData name="Jan-Tore Pedersen" userId="5977271f-0a61-4f30-94af-378e3fe3f5f8" providerId="ADAL" clId="{FAE015B0-B329-40CA-8E27-8FD410CE2213}" dt="2022-05-31T08:32:35.319" v="166" actId="478"/>
          <ac:spMkLst>
            <pc:docMk/>
            <pc:sldMk cId="3048565773" sldId="2146846728"/>
            <ac:spMk id="2" creationId="{237E625C-E00A-D1AB-1EEC-227EB6092FFF}"/>
          </ac:spMkLst>
        </pc:spChg>
        <pc:spChg chg="mod">
          <ac:chgData name="Jan-Tore Pedersen" userId="5977271f-0a61-4f30-94af-378e3fe3f5f8" providerId="ADAL" clId="{FAE015B0-B329-40CA-8E27-8FD410CE2213}" dt="2022-05-31T12:45:21.186" v="762" actId="207"/>
          <ac:spMkLst>
            <pc:docMk/>
            <pc:sldMk cId="3048565773" sldId="2146846728"/>
            <ac:spMk id="9" creationId="{9F915FFC-6268-41FE-B924-4CC231364F23}"/>
          </ac:spMkLst>
        </pc:spChg>
      </pc:sldChg>
      <pc:sldChg chg="addSp delSp modSp mod modClrScheme delAnim chgLayout">
        <pc:chgData name="Jan-Tore Pedersen" userId="5977271f-0a61-4f30-94af-378e3fe3f5f8" providerId="ADAL" clId="{FAE015B0-B329-40CA-8E27-8FD410CE2213}" dt="2022-05-31T12:36:59.435" v="664" actId="478"/>
        <pc:sldMkLst>
          <pc:docMk/>
          <pc:sldMk cId="1047093568" sldId="2146846735"/>
        </pc:sldMkLst>
        <pc:spChg chg="add del mod ord">
          <ac:chgData name="Jan-Tore Pedersen" userId="5977271f-0a61-4f30-94af-378e3fe3f5f8" providerId="ADAL" clId="{FAE015B0-B329-40CA-8E27-8FD410CE2213}" dt="2022-05-31T08:31:40.527" v="149" actId="478"/>
          <ac:spMkLst>
            <pc:docMk/>
            <pc:sldMk cId="1047093568" sldId="2146846735"/>
            <ac:spMk id="2" creationId="{726BC2FE-6C2E-C3B3-8B02-E63E96EDB697}"/>
          </ac:spMkLst>
        </pc:spChg>
        <pc:spChg chg="mod">
          <ac:chgData name="Jan-Tore Pedersen" userId="5977271f-0a61-4f30-94af-378e3fe3f5f8" providerId="ADAL" clId="{FAE015B0-B329-40CA-8E27-8FD410CE2213}" dt="2022-05-31T12:36:47.811" v="656" actId="207"/>
          <ac:spMkLst>
            <pc:docMk/>
            <pc:sldMk cId="1047093568" sldId="2146846735"/>
            <ac:spMk id="4" creationId="{12F412A2-F32B-41E2-B588-1A3B4C61610D}"/>
          </ac:spMkLst>
        </pc:spChg>
        <pc:spChg chg="del">
          <ac:chgData name="Jan-Tore Pedersen" userId="5977271f-0a61-4f30-94af-378e3fe3f5f8" providerId="ADAL" clId="{FAE015B0-B329-40CA-8E27-8FD410CE2213}" dt="2022-05-31T12:36:59.435" v="664" actId="478"/>
          <ac:spMkLst>
            <pc:docMk/>
            <pc:sldMk cId="1047093568" sldId="2146846735"/>
            <ac:spMk id="56" creationId="{DC0FD245-DE8C-416C-9EB5-1D9AD2724501}"/>
          </ac:spMkLst>
        </pc:spChg>
        <pc:spChg chg="mod">
          <ac:chgData name="Jan-Tore Pedersen" userId="5977271f-0a61-4f30-94af-378e3fe3f5f8" providerId="ADAL" clId="{FAE015B0-B329-40CA-8E27-8FD410CE2213}" dt="2022-05-31T12:36:55.360" v="663" actId="20577"/>
          <ac:spMkLst>
            <pc:docMk/>
            <pc:sldMk cId="1047093568" sldId="2146846735"/>
            <ac:spMk id="58" creationId="{3960D357-3F53-4CAB-8BC2-B806A5F94BBD}"/>
          </ac:spMkLst>
        </pc:spChg>
      </pc:sldChg>
      <pc:sldChg chg="addSp delSp modSp del mod modClrScheme chgLayout">
        <pc:chgData name="Jan-Tore Pedersen" userId="5977271f-0a61-4f30-94af-378e3fe3f5f8" providerId="ADAL" clId="{FAE015B0-B329-40CA-8E27-8FD410CE2213}" dt="2022-05-31T08:33:47.271" v="179" actId="47"/>
        <pc:sldMkLst>
          <pc:docMk/>
          <pc:sldMk cId="1580749431" sldId="2146846737"/>
        </pc:sldMkLst>
        <pc:spChg chg="add del mod ord">
          <ac:chgData name="Jan-Tore Pedersen" userId="5977271f-0a61-4f30-94af-378e3fe3f5f8" providerId="ADAL" clId="{FAE015B0-B329-40CA-8E27-8FD410CE2213}" dt="2022-05-31T08:29:21.311" v="123" actId="478"/>
          <ac:spMkLst>
            <pc:docMk/>
            <pc:sldMk cId="1580749431" sldId="2146846737"/>
            <ac:spMk id="2" creationId="{BAC08CCC-4A9E-6030-CE14-EDA8281739D1}"/>
          </ac:spMkLst>
        </pc:spChg>
        <pc:spChg chg="add del mod ord">
          <ac:chgData name="Jan-Tore Pedersen" userId="5977271f-0a61-4f30-94af-378e3fe3f5f8" providerId="ADAL" clId="{FAE015B0-B329-40CA-8E27-8FD410CE2213}" dt="2022-05-31T08:33:05.174" v="170" actId="478"/>
          <ac:spMkLst>
            <pc:docMk/>
            <pc:sldMk cId="1580749431" sldId="2146846737"/>
            <ac:spMk id="5" creationId="{8DEB86CD-42C1-9997-0CB2-BC88C75B9D8A}"/>
          </ac:spMkLst>
        </pc:spChg>
      </pc:sldChg>
      <pc:sldChg chg="addSp delSp modSp del mod modClrScheme chgLayout">
        <pc:chgData name="Jan-Tore Pedersen" userId="5977271f-0a61-4f30-94af-378e3fe3f5f8" providerId="ADAL" clId="{FAE015B0-B329-40CA-8E27-8FD410CE2213}" dt="2022-05-31T12:37:41.164" v="672" actId="47"/>
        <pc:sldMkLst>
          <pc:docMk/>
          <pc:sldMk cId="427682752" sldId="2146846740"/>
        </pc:sldMkLst>
        <pc:spChg chg="mod">
          <ac:chgData name="Jan-Tore Pedersen" userId="5977271f-0a61-4f30-94af-378e3fe3f5f8" providerId="ADAL" clId="{FAE015B0-B329-40CA-8E27-8FD410CE2213}" dt="2022-05-31T12:37:08.632" v="665" actId="207"/>
          <ac:spMkLst>
            <pc:docMk/>
            <pc:sldMk cId="427682752" sldId="2146846740"/>
            <ac:spMk id="2" creationId="{E7FBF6AC-9A7F-43A4-8519-E3ABF2A58F4E}"/>
          </ac:spMkLst>
        </pc:spChg>
        <pc:spChg chg="add del mod ord">
          <ac:chgData name="Jan-Tore Pedersen" userId="5977271f-0a61-4f30-94af-378e3fe3f5f8" providerId="ADAL" clId="{FAE015B0-B329-40CA-8E27-8FD410CE2213}" dt="2022-05-31T08:31:43.239" v="150" actId="478"/>
          <ac:spMkLst>
            <pc:docMk/>
            <pc:sldMk cId="427682752" sldId="2146846740"/>
            <ac:spMk id="3" creationId="{9B06DD57-4B4E-B394-8B52-2B4752F5BEFE}"/>
          </ac:spMkLst>
        </pc:spChg>
        <pc:spChg chg="add del mod ord">
          <ac:chgData name="Jan-Tore Pedersen" userId="5977271f-0a61-4f30-94af-378e3fe3f5f8" providerId="ADAL" clId="{FAE015B0-B329-40CA-8E27-8FD410CE2213}" dt="2022-05-31T12:37:16.393" v="667" actId="478"/>
          <ac:spMkLst>
            <pc:docMk/>
            <pc:sldMk cId="427682752" sldId="2146846740"/>
            <ac:spMk id="4" creationId="{E5588CCB-204C-5273-8DB3-E55B5328EA0E}"/>
          </ac:spMkLst>
        </pc:spChg>
      </pc:sldChg>
      <pc:sldChg chg="addSp delSp modSp mod modClrScheme delAnim chgLayout">
        <pc:chgData name="Jan-Tore Pedersen" userId="5977271f-0a61-4f30-94af-378e3fe3f5f8" providerId="ADAL" clId="{FAE015B0-B329-40CA-8E27-8FD410CE2213}" dt="2022-05-31T12:35:13.931" v="651" actId="478"/>
        <pc:sldMkLst>
          <pc:docMk/>
          <pc:sldMk cId="1971238888" sldId="2146846741"/>
        </pc:sldMkLst>
        <pc:spChg chg="add del mod ord">
          <ac:chgData name="Jan-Tore Pedersen" userId="5977271f-0a61-4f30-94af-378e3fe3f5f8" providerId="ADAL" clId="{FAE015B0-B329-40CA-8E27-8FD410CE2213}" dt="2022-05-31T08:30:15.390" v="146" actId="478"/>
          <ac:spMkLst>
            <pc:docMk/>
            <pc:sldMk cId="1971238888" sldId="2146846741"/>
            <ac:spMk id="2" creationId="{7FC32C2D-E9B8-0481-47F3-43ADDE2863C2}"/>
          </ac:spMkLst>
        </pc:spChg>
        <pc:spChg chg="del">
          <ac:chgData name="Jan-Tore Pedersen" userId="5977271f-0a61-4f30-94af-378e3fe3f5f8" providerId="ADAL" clId="{FAE015B0-B329-40CA-8E27-8FD410CE2213}" dt="2022-05-31T12:35:09.736" v="649" actId="478"/>
          <ac:spMkLst>
            <pc:docMk/>
            <pc:sldMk cId="1971238888" sldId="2146846741"/>
            <ac:spMk id="10" creationId="{61F5D340-6DC3-4CA5-AC50-7F6DC0AFB4AA}"/>
          </ac:spMkLst>
        </pc:spChg>
        <pc:spChg chg="del mod">
          <ac:chgData name="Jan-Tore Pedersen" userId="5977271f-0a61-4f30-94af-378e3fe3f5f8" providerId="ADAL" clId="{FAE015B0-B329-40CA-8E27-8FD410CE2213}" dt="2022-05-31T12:35:13.931" v="651" actId="478"/>
          <ac:spMkLst>
            <pc:docMk/>
            <pc:sldMk cId="1971238888" sldId="2146846741"/>
            <ac:spMk id="13" creationId="{67F3AF44-9B2C-4E53-BEEE-122A9267E5CC}"/>
          </ac:spMkLst>
        </pc:spChg>
      </pc:sldChg>
      <pc:sldChg chg="addSp delSp modSp mod ord modClrScheme chgLayout">
        <pc:chgData name="Jan-Tore Pedersen" userId="5977271f-0a61-4f30-94af-378e3fe3f5f8" providerId="ADAL" clId="{FAE015B0-B329-40CA-8E27-8FD410CE2213}" dt="2022-06-02T08:03:20.330" v="857"/>
        <pc:sldMkLst>
          <pc:docMk/>
          <pc:sldMk cId="2117508091" sldId="2146846744"/>
        </pc:sldMkLst>
        <pc:spChg chg="add del mod ord">
          <ac:chgData name="Jan-Tore Pedersen" userId="5977271f-0a61-4f30-94af-378e3fe3f5f8" providerId="ADAL" clId="{FAE015B0-B329-40CA-8E27-8FD410CE2213}" dt="2022-05-31T08:30:57.983" v="147" actId="478"/>
          <ac:spMkLst>
            <pc:docMk/>
            <pc:sldMk cId="2117508091" sldId="2146846744"/>
            <ac:spMk id="2" creationId="{BCF7A137-FE45-64E3-6F30-875349EDC56B}"/>
          </ac:spMkLst>
        </pc:spChg>
        <pc:spChg chg="mod">
          <ac:chgData name="Jan-Tore Pedersen" userId="5977271f-0a61-4f30-94af-378e3fe3f5f8" providerId="ADAL" clId="{FAE015B0-B329-40CA-8E27-8FD410CE2213}" dt="2022-05-31T12:36:31.374" v="653" actId="207"/>
          <ac:spMkLst>
            <pc:docMk/>
            <pc:sldMk cId="2117508091" sldId="2146846744"/>
            <ac:spMk id="25" creationId="{DF420717-0C1E-4B5A-895B-AD869FB9794E}"/>
          </ac:spMkLst>
        </pc:spChg>
      </pc:sldChg>
      <pc:sldChg chg="addSp delSp modSp mod ord modClrScheme chgLayout">
        <pc:chgData name="Jan-Tore Pedersen" userId="5977271f-0a61-4f30-94af-378e3fe3f5f8" providerId="ADAL" clId="{FAE015B0-B329-40CA-8E27-8FD410CE2213}" dt="2022-06-02T08:03:49.022" v="859"/>
        <pc:sldMkLst>
          <pc:docMk/>
          <pc:sldMk cId="1927989282" sldId="2146846745"/>
        </pc:sldMkLst>
        <pc:spChg chg="add del mod ord">
          <ac:chgData name="Jan-Tore Pedersen" userId="5977271f-0a61-4f30-94af-378e3fe3f5f8" providerId="ADAL" clId="{FAE015B0-B329-40CA-8E27-8FD410CE2213}" dt="2022-05-31T08:31:04.128" v="148" actId="478"/>
          <ac:spMkLst>
            <pc:docMk/>
            <pc:sldMk cId="1927989282" sldId="2146846745"/>
            <ac:spMk id="2" creationId="{9379BE04-2C27-06F4-55F0-3198F4643071}"/>
          </ac:spMkLst>
        </pc:spChg>
        <pc:spChg chg="mod">
          <ac:chgData name="Jan-Tore Pedersen" userId="5977271f-0a61-4f30-94af-378e3fe3f5f8" providerId="ADAL" clId="{FAE015B0-B329-40CA-8E27-8FD410CE2213}" dt="2022-05-31T12:36:37.078" v="655" actId="207"/>
          <ac:spMkLst>
            <pc:docMk/>
            <pc:sldMk cId="1927989282" sldId="2146846745"/>
            <ac:spMk id="13" creationId="{418FF745-3C6C-4D5C-976E-8142DC60BE0A}"/>
          </ac:spMkLst>
        </pc:spChg>
      </pc:sldChg>
      <pc:sldChg chg="addSp delSp modSp del mod modClrScheme chgLayout">
        <pc:chgData name="Jan-Tore Pedersen" userId="5977271f-0a61-4f30-94af-378e3fe3f5f8" providerId="ADAL" clId="{FAE015B0-B329-40CA-8E27-8FD410CE2213}" dt="2022-05-31T12:46:24.923" v="779" actId="2696"/>
        <pc:sldMkLst>
          <pc:docMk/>
          <pc:sldMk cId="1429771563" sldId="2146846758"/>
        </pc:sldMkLst>
        <pc:spChg chg="add del mod ord">
          <ac:chgData name="Jan-Tore Pedersen" userId="5977271f-0a61-4f30-94af-378e3fe3f5f8" providerId="ADAL" clId="{FAE015B0-B329-40CA-8E27-8FD410CE2213}" dt="2022-05-31T12:42:18.584" v="716" actId="478"/>
          <ac:spMkLst>
            <pc:docMk/>
            <pc:sldMk cId="1429771563" sldId="2146846758"/>
            <ac:spMk id="2" creationId="{74A1849D-B14D-85C5-996F-0935769C76A9}"/>
          </ac:spMkLst>
        </pc:spChg>
        <pc:spChg chg="mod">
          <ac:chgData name="Jan-Tore Pedersen" userId="5977271f-0a61-4f30-94af-378e3fe3f5f8" providerId="ADAL" clId="{FAE015B0-B329-40CA-8E27-8FD410CE2213}" dt="2022-05-31T12:42:23.375" v="717" actId="207"/>
          <ac:spMkLst>
            <pc:docMk/>
            <pc:sldMk cId="1429771563" sldId="2146846758"/>
            <ac:spMk id="25" creationId="{D764D7BA-8D2E-4D33-94B3-4153FE784F31}"/>
          </ac:spMkLst>
        </pc:spChg>
      </pc:sldChg>
      <pc:sldChg chg="addSp delSp modSp mod modClrScheme chgLayout">
        <pc:chgData name="Jan-Tore Pedersen" userId="5977271f-0a61-4f30-94af-378e3fe3f5f8" providerId="ADAL" clId="{FAE015B0-B329-40CA-8E27-8FD410CE2213}" dt="2022-05-31T12:43:56.842" v="751" actId="207"/>
        <pc:sldMkLst>
          <pc:docMk/>
          <pc:sldMk cId="225522717" sldId="2146846759"/>
        </pc:sldMkLst>
        <pc:spChg chg="add del mod ord">
          <ac:chgData name="Jan-Tore Pedersen" userId="5977271f-0a61-4f30-94af-378e3fe3f5f8" providerId="ADAL" clId="{FAE015B0-B329-40CA-8E27-8FD410CE2213}" dt="2022-05-31T08:32:10.678" v="159" actId="478"/>
          <ac:spMkLst>
            <pc:docMk/>
            <pc:sldMk cId="225522717" sldId="2146846759"/>
            <ac:spMk id="2" creationId="{8851B020-7D26-8B91-B851-48CFE72931F7}"/>
          </ac:spMkLst>
        </pc:spChg>
        <pc:spChg chg="mod">
          <ac:chgData name="Jan-Tore Pedersen" userId="5977271f-0a61-4f30-94af-378e3fe3f5f8" providerId="ADAL" clId="{FAE015B0-B329-40CA-8E27-8FD410CE2213}" dt="2022-05-31T12:43:56.842" v="751" actId="207"/>
          <ac:spMkLst>
            <pc:docMk/>
            <pc:sldMk cId="225522717" sldId="2146846759"/>
            <ac:spMk id="25" creationId="{D764D7BA-8D2E-4D33-94B3-4153FE784F31}"/>
          </ac:spMkLst>
        </pc:spChg>
      </pc:sldChg>
      <pc:sldChg chg="addSp delSp modSp mod modClrScheme chgLayout">
        <pc:chgData name="Jan-Tore Pedersen" userId="5977271f-0a61-4f30-94af-378e3fe3f5f8" providerId="ADAL" clId="{FAE015B0-B329-40CA-8E27-8FD410CE2213}" dt="2022-05-31T08:29:38.895" v="128" actId="478"/>
        <pc:sldMkLst>
          <pc:docMk/>
          <pc:sldMk cId="3726068811" sldId="2146846760"/>
        </pc:sldMkLst>
        <pc:spChg chg="add del mod ord">
          <ac:chgData name="Jan-Tore Pedersen" userId="5977271f-0a61-4f30-94af-378e3fe3f5f8" providerId="ADAL" clId="{FAE015B0-B329-40CA-8E27-8FD410CE2213}" dt="2022-05-31T08:29:38.895" v="128" actId="478"/>
          <ac:spMkLst>
            <pc:docMk/>
            <pc:sldMk cId="3726068811" sldId="2146846760"/>
            <ac:spMk id="2" creationId="{85C8163B-EF56-FF29-F2E5-BDE84DB621BE}"/>
          </ac:spMkLst>
        </pc:spChg>
        <pc:picChg chg="add del">
          <ac:chgData name="Jan-Tore Pedersen" userId="5977271f-0a61-4f30-94af-378e3fe3f5f8" providerId="ADAL" clId="{FAE015B0-B329-40CA-8E27-8FD410CE2213}" dt="2022-05-31T08:29:33.546" v="127" actId="478"/>
          <ac:picMkLst>
            <pc:docMk/>
            <pc:sldMk cId="3726068811" sldId="2146846760"/>
            <ac:picMk id="3" creationId="{7700E1F9-1E04-4F7F-863B-4F3611A0D465}"/>
          </ac:picMkLst>
        </pc:picChg>
      </pc:sldChg>
      <pc:sldChg chg="addSp delSp modSp del mod modClrScheme chgLayout">
        <pc:chgData name="Jan-Tore Pedersen" userId="5977271f-0a61-4f30-94af-378e3fe3f5f8" providerId="ADAL" clId="{FAE015B0-B329-40CA-8E27-8FD410CE2213}" dt="2022-05-31T12:46:24.923" v="779" actId="2696"/>
        <pc:sldMkLst>
          <pc:docMk/>
          <pc:sldMk cId="1745319221" sldId="2146846762"/>
        </pc:sldMkLst>
        <pc:spChg chg="add del mod ord">
          <ac:chgData name="Jan-Tore Pedersen" userId="5977271f-0a61-4f30-94af-378e3fe3f5f8" providerId="ADAL" clId="{FAE015B0-B329-40CA-8E27-8FD410CE2213}" dt="2022-05-31T08:31:46.190" v="151" actId="478"/>
          <ac:spMkLst>
            <pc:docMk/>
            <pc:sldMk cId="1745319221" sldId="2146846762"/>
            <ac:spMk id="3" creationId="{950A3809-09C2-44A6-5D05-478E987A4125}"/>
          </ac:spMkLst>
        </pc:spChg>
        <pc:spChg chg="mod">
          <ac:chgData name="Jan-Tore Pedersen" userId="5977271f-0a61-4f30-94af-378e3fe3f5f8" providerId="ADAL" clId="{FAE015B0-B329-40CA-8E27-8FD410CE2213}" dt="2022-05-31T12:37:46.633" v="673" actId="207"/>
          <ac:spMkLst>
            <pc:docMk/>
            <pc:sldMk cId="1745319221" sldId="2146846762"/>
            <ac:spMk id="5" creationId="{C5627AF8-106F-4056-BBAE-0538C434335F}"/>
          </ac:spMkLst>
        </pc:spChg>
        <pc:grpChg chg="ord">
          <ac:chgData name="Jan-Tore Pedersen" userId="5977271f-0a61-4f30-94af-378e3fe3f5f8" providerId="ADAL" clId="{FAE015B0-B329-40CA-8E27-8FD410CE2213}" dt="2022-05-31T12:39:41.561" v="685" actId="166"/>
          <ac:grpSpMkLst>
            <pc:docMk/>
            <pc:sldMk cId="1745319221" sldId="2146846762"/>
            <ac:grpSpMk id="33" creationId="{480E812C-5CD7-4480-BF89-EE4C48B9D849}"/>
          </ac:grpSpMkLst>
        </pc:grpChg>
        <pc:graphicFrameChg chg="add del mod">
          <ac:chgData name="Jan-Tore Pedersen" userId="5977271f-0a61-4f30-94af-378e3fe3f5f8" providerId="ADAL" clId="{FAE015B0-B329-40CA-8E27-8FD410CE2213}" dt="2022-05-31T12:41:34.499" v="704"/>
          <ac:graphicFrameMkLst>
            <pc:docMk/>
            <pc:sldMk cId="1745319221" sldId="2146846762"/>
            <ac:graphicFrameMk id="12" creationId="{719E0421-2279-D1A3-EAA1-D65F20C6F81D}"/>
          </ac:graphicFrameMkLst>
        </pc:graphicFrameChg>
        <pc:picChg chg="add del">
          <ac:chgData name="Jan-Tore Pedersen" userId="5977271f-0a61-4f30-94af-378e3fe3f5f8" providerId="ADAL" clId="{FAE015B0-B329-40CA-8E27-8FD410CE2213}" dt="2022-05-31T12:41:37.193" v="708" actId="478"/>
          <ac:picMkLst>
            <pc:docMk/>
            <pc:sldMk cId="1745319221" sldId="2146846762"/>
            <ac:picMk id="2" creationId="{EFFF4C6D-1767-4B02-BBAB-2336E98634E2}"/>
          </ac:picMkLst>
        </pc:picChg>
        <pc:picChg chg="add del mod">
          <ac:chgData name="Jan-Tore Pedersen" userId="5977271f-0a61-4f30-94af-378e3fe3f5f8" providerId="ADAL" clId="{FAE015B0-B329-40CA-8E27-8FD410CE2213}" dt="2022-05-31T12:39:43.417" v="689" actId="22"/>
          <ac:picMkLst>
            <pc:docMk/>
            <pc:sldMk cId="1745319221" sldId="2146846762"/>
            <ac:picMk id="11" creationId="{9DCDC5EA-8F4B-1AB5-EAA6-430604037A21}"/>
          </ac:picMkLst>
        </pc:picChg>
        <pc:picChg chg="add del mod">
          <ac:chgData name="Jan-Tore Pedersen" userId="5977271f-0a61-4f30-94af-378e3fe3f5f8" providerId="ADAL" clId="{FAE015B0-B329-40CA-8E27-8FD410CE2213}" dt="2022-05-31T12:40:01.467" v="694" actId="478"/>
          <ac:picMkLst>
            <pc:docMk/>
            <pc:sldMk cId="1745319221" sldId="2146846762"/>
            <ac:picMk id="17" creationId="{05A17B9E-A601-3A53-CD7B-BBDDB685689E}"/>
          </ac:picMkLst>
        </pc:picChg>
        <pc:picChg chg="add del mod">
          <ac:chgData name="Jan-Tore Pedersen" userId="5977271f-0a61-4f30-94af-378e3fe3f5f8" providerId="ADAL" clId="{FAE015B0-B329-40CA-8E27-8FD410CE2213}" dt="2022-05-31T12:41:40.136" v="710" actId="478"/>
          <ac:picMkLst>
            <pc:docMk/>
            <pc:sldMk cId="1745319221" sldId="2146846762"/>
            <ac:picMk id="18" creationId="{05935C63-8AD4-E1AA-D1BF-15DA81912BAB}"/>
          </ac:picMkLst>
        </pc:picChg>
        <pc:picChg chg="add del mod">
          <ac:chgData name="Jan-Tore Pedersen" userId="5977271f-0a61-4f30-94af-378e3fe3f5f8" providerId="ADAL" clId="{FAE015B0-B329-40CA-8E27-8FD410CE2213}" dt="2022-05-31T12:41:35.377" v="705"/>
          <ac:picMkLst>
            <pc:docMk/>
            <pc:sldMk cId="1745319221" sldId="2146846762"/>
            <ac:picMk id="19" creationId="{70CDCA34-E858-8950-33A8-CAA34CA4DD22}"/>
          </ac:picMkLst>
        </pc:picChg>
        <pc:picChg chg="add del">
          <ac:chgData name="Jan-Tore Pedersen" userId="5977271f-0a61-4f30-94af-378e3fe3f5f8" providerId="ADAL" clId="{FAE015B0-B329-40CA-8E27-8FD410CE2213}" dt="2022-05-31T12:41:35.962" v="706" actId="478"/>
          <ac:picMkLst>
            <pc:docMk/>
            <pc:sldMk cId="1745319221" sldId="2146846762"/>
            <ac:picMk id="34" creationId="{4F16EABD-0CBF-47D5-BB25-8728F084EA26}"/>
          </ac:picMkLst>
        </pc:picChg>
        <pc:picChg chg="add del">
          <ac:chgData name="Jan-Tore Pedersen" userId="5977271f-0a61-4f30-94af-378e3fe3f5f8" providerId="ADAL" clId="{FAE015B0-B329-40CA-8E27-8FD410CE2213}" dt="2022-05-31T12:41:36.785" v="707" actId="478"/>
          <ac:picMkLst>
            <pc:docMk/>
            <pc:sldMk cId="1745319221" sldId="2146846762"/>
            <ac:picMk id="41" creationId="{4021B203-870A-4123-86F2-C6B62DADB9BB}"/>
          </ac:picMkLst>
        </pc:picChg>
      </pc:sldChg>
      <pc:sldChg chg="addSp delSp modSp mod modClrScheme chgLayout">
        <pc:chgData name="Jan-Tore Pedersen" userId="5977271f-0a61-4f30-94af-378e3fe3f5f8" providerId="ADAL" clId="{FAE015B0-B329-40CA-8E27-8FD410CE2213}" dt="2022-05-31T12:44:09.895" v="757" actId="20577"/>
        <pc:sldMkLst>
          <pc:docMk/>
          <pc:sldMk cId="2586676792" sldId="2146846764"/>
        </pc:sldMkLst>
        <pc:spChg chg="add del mod ord">
          <ac:chgData name="Jan-Tore Pedersen" userId="5977271f-0a61-4f30-94af-378e3fe3f5f8" providerId="ADAL" clId="{FAE015B0-B329-40CA-8E27-8FD410CE2213}" dt="2022-05-31T08:32:14.725" v="160" actId="478"/>
          <ac:spMkLst>
            <pc:docMk/>
            <pc:sldMk cId="2586676792" sldId="2146846764"/>
            <ac:spMk id="2" creationId="{259C63C2-C7ED-BADB-F48D-CC4623DC434A}"/>
          </ac:spMkLst>
        </pc:spChg>
        <pc:spChg chg="add mod">
          <ac:chgData name="Jan-Tore Pedersen" userId="5977271f-0a61-4f30-94af-378e3fe3f5f8" providerId="ADAL" clId="{FAE015B0-B329-40CA-8E27-8FD410CE2213}" dt="2022-05-31T12:44:09.895" v="757" actId="20577"/>
          <ac:spMkLst>
            <pc:docMk/>
            <pc:sldMk cId="2586676792" sldId="2146846764"/>
            <ac:spMk id="4" creationId="{FAE18DB1-41C2-B52D-1BE3-B345E1E70A65}"/>
          </ac:spMkLst>
        </pc:spChg>
        <pc:picChg chg="del">
          <ac:chgData name="Jan-Tore Pedersen" userId="5977271f-0a61-4f30-94af-378e3fe3f5f8" providerId="ADAL" clId="{FAE015B0-B329-40CA-8E27-8FD410CE2213}" dt="2022-05-31T12:44:02.902" v="752" actId="478"/>
          <ac:picMkLst>
            <pc:docMk/>
            <pc:sldMk cId="2586676792" sldId="2146846764"/>
            <ac:picMk id="3" creationId="{7700E1F9-1E04-4F7F-863B-4F3611A0D465}"/>
          </ac:picMkLst>
        </pc:picChg>
      </pc:sldChg>
      <pc:sldChg chg="addSp delSp modSp mod modClrScheme chgLayout">
        <pc:chgData name="Jan-Tore Pedersen" userId="5977271f-0a61-4f30-94af-378e3fe3f5f8" providerId="ADAL" clId="{FAE015B0-B329-40CA-8E27-8FD410CE2213}" dt="2022-05-31T12:44:44.451" v="759" actId="207"/>
        <pc:sldMkLst>
          <pc:docMk/>
          <pc:sldMk cId="1208467768" sldId="2146846766"/>
        </pc:sldMkLst>
        <pc:spChg chg="mod">
          <ac:chgData name="Jan-Tore Pedersen" userId="5977271f-0a61-4f30-94af-378e3fe3f5f8" providerId="ADAL" clId="{FAE015B0-B329-40CA-8E27-8FD410CE2213}" dt="2022-05-31T12:44:44.451" v="759" actId="207"/>
          <ac:spMkLst>
            <pc:docMk/>
            <pc:sldMk cId="1208467768" sldId="2146846766"/>
            <ac:spMk id="2" creationId="{76AE46C0-4867-49E0-B2F0-1FE20C106842}"/>
          </ac:spMkLst>
        </pc:spChg>
        <pc:spChg chg="add del mod ord">
          <ac:chgData name="Jan-Tore Pedersen" userId="5977271f-0a61-4f30-94af-378e3fe3f5f8" providerId="ADAL" clId="{FAE015B0-B329-40CA-8E27-8FD410CE2213}" dt="2022-05-31T08:32:21.151" v="162" actId="478"/>
          <ac:spMkLst>
            <pc:docMk/>
            <pc:sldMk cId="1208467768" sldId="2146846766"/>
            <ac:spMk id="3" creationId="{3561F64F-ED55-8608-8964-A40E4F60740C}"/>
          </ac:spMkLst>
        </pc:spChg>
      </pc:sldChg>
      <pc:sldChg chg="addSp delSp modSp mod modClrScheme chgLayout">
        <pc:chgData name="Jan-Tore Pedersen" userId="5977271f-0a61-4f30-94af-378e3fe3f5f8" providerId="ADAL" clId="{FAE015B0-B329-40CA-8E27-8FD410CE2213}" dt="2022-05-31T12:35:21.164" v="652" actId="207"/>
        <pc:sldMkLst>
          <pc:docMk/>
          <pc:sldMk cId="1367043027" sldId="2146846771"/>
        </pc:sldMkLst>
        <pc:spChg chg="add del mod ord">
          <ac:chgData name="Jan-Tore Pedersen" userId="5977271f-0a61-4f30-94af-378e3fe3f5f8" providerId="ADAL" clId="{FAE015B0-B329-40CA-8E27-8FD410CE2213}" dt="2022-05-31T08:30:12.894" v="145" actId="478"/>
          <ac:spMkLst>
            <pc:docMk/>
            <pc:sldMk cId="1367043027" sldId="2146846771"/>
            <ac:spMk id="2" creationId="{853CEDEB-6190-D228-3B88-E7E368042488}"/>
          </ac:spMkLst>
        </pc:spChg>
        <pc:spChg chg="mod">
          <ac:chgData name="Jan-Tore Pedersen" userId="5977271f-0a61-4f30-94af-378e3fe3f5f8" providerId="ADAL" clId="{FAE015B0-B329-40CA-8E27-8FD410CE2213}" dt="2022-05-31T12:35:21.164" v="652" actId="207"/>
          <ac:spMkLst>
            <pc:docMk/>
            <pc:sldMk cId="1367043027" sldId="2146846771"/>
            <ac:spMk id="25" creationId="{D764D7BA-8D2E-4D33-94B3-4153FE784F31}"/>
          </ac:spMkLst>
        </pc:spChg>
      </pc:sldChg>
      <pc:sldChg chg="addSp delSp modSp del mod modClrScheme chgLayout">
        <pc:chgData name="Jan-Tore Pedersen" userId="5977271f-0a61-4f30-94af-378e3fe3f5f8" providerId="ADAL" clId="{FAE015B0-B329-40CA-8E27-8FD410CE2213}" dt="2022-05-31T12:46:24.923" v="779" actId="2696"/>
        <pc:sldMkLst>
          <pc:docMk/>
          <pc:sldMk cId="2066298906" sldId="2146846776"/>
        </pc:sldMkLst>
        <pc:spChg chg="add del mod ord">
          <ac:chgData name="Jan-Tore Pedersen" userId="5977271f-0a61-4f30-94af-378e3fe3f5f8" providerId="ADAL" clId="{FAE015B0-B329-40CA-8E27-8FD410CE2213}" dt="2022-05-31T08:31:59.062" v="155" actId="478"/>
          <ac:spMkLst>
            <pc:docMk/>
            <pc:sldMk cId="2066298906" sldId="2146846776"/>
            <ac:spMk id="2" creationId="{0C4A4B87-BEF7-5D3C-6950-C55B87189A15}"/>
          </ac:spMkLst>
        </pc:spChg>
      </pc:sldChg>
      <pc:sldChg chg="addSp delSp modSp del mod chgLayout">
        <pc:chgData name="Jan-Tore Pedersen" userId="5977271f-0a61-4f30-94af-378e3fe3f5f8" providerId="ADAL" clId="{FAE015B0-B329-40CA-8E27-8FD410CE2213}" dt="2022-06-02T08:42:22.627" v="869" actId="47"/>
        <pc:sldMkLst>
          <pc:docMk/>
          <pc:sldMk cId="2520458725" sldId="2146846776"/>
        </pc:sldMkLst>
        <pc:spChg chg="add del mod">
          <ac:chgData name="Jan-Tore Pedersen" userId="5977271f-0a61-4f30-94af-378e3fe3f5f8" providerId="ADAL" clId="{FAE015B0-B329-40CA-8E27-8FD410CE2213}" dt="2022-06-02T08:01:04.364" v="835" actId="700"/>
          <ac:spMkLst>
            <pc:docMk/>
            <pc:sldMk cId="2520458725" sldId="2146846776"/>
            <ac:spMk id="2" creationId="{93FC628B-F9A9-7359-8AB7-ACA09EDCDDFB}"/>
          </ac:spMkLst>
        </pc:spChg>
        <pc:spChg chg="add mod ord">
          <ac:chgData name="Jan-Tore Pedersen" userId="5977271f-0a61-4f30-94af-378e3fe3f5f8" providerId="ADAL" clId="{FAE015B0-B329-40CA-8E27-8FD410CE2213}" dt="2022-06-02T08:42:10.447" v="863" actId="700"/>
          <ac:spMkLst>
            <pc:docMk/>
            <pc:sldMk cId="2520458725" sldId="2146846776"/>
            <ac:spMk id="4" creationId="{C260AB8B-D4F4-CA25-8D5D-7022DC6C6D8B}"/>
          </ac:spMkLst>
        </pc:spChg>
        <pc:picChg chg="add del">
          <ac:chgData name="Jan-Tore Pedersen" userId="5977271f-0a61-4f30-94af-378e3fe3f5f8" providerId="ADAL" clId="{FAE015B0-B329-40CA-8E27-8FD410CE2213}" dt="2022-06-02T08:01:37.505" v="842" actId="478"/>
          <ac:picMkLst>
            <pc:docMk/>
            <pc:sldMk cId="2520458725" sldId="2146846776"/>
            <ac:picMk id="3" creationId="{7700E1F9-1E04-4F7F-863B-4F3611A0D465}"/>
          </ac:picMkLst>
        </pc:picChg>
      </pc:sldChg>
      <pc:sldChg chg="addSp delSp modSp del mod modClrScheme chgLayout">
        <pc:chgData name="Jan-Tore Pedersen" userId="5977271f-0a61-4f30-94af-378e3fe3f5f8" providerId="ADAL" clId="{FAE015B0-B329-40CA-8E27-8FD410CE2213}" dt="2022-05-31T08:29:51.194" v="129" actId="47"/>
        <pc:sldMkLst>
          <pc:docMk/>
          <pc:sldMk cId="3196474458" sldId="2146846778"/>
        </pc:sldMkLst>
        <pc:spChg chg="add del mod ord">
          <ac:chgData name="Jan-Tore Pedersen" userId="5977271f-0a61-4f30-94af-378e3fe3f5f8" providerId="ADAL" clId="{FAE015B0-B329-40CA-8E27-8FD410CE2213}" dt="2022-05-31T08:29:27.068" v="125" actId="478"/>
          <ac:spMkLst>
            <pc:docMk/>
            <pc:sldMk cId="3196474458" sldId="2146846778"/>
            <ac:spMk id="2" creationId="{D8837C75-F5C5-1356-7753-FBA0D2247574}"/>
          </ac:spMkLst>
        </pc:spChg>
      </pc:sldChg>
      <pc:sldChg chg="addSp delSp modSp del mod modClrScheme chgLayout">
        <pc:chgData name="Jan-Tore Pedersen" userId="5977271f-0a61-4f30-94af-378e3fe3f5f8" providerId="ADAL" clId="{FAE015B0-B329-40CA-8E27-8FD410CE2213}" dt="2022-05-31T08:33:48.553" v="180" actId="47"/>
        <pc:sldMkLst>
          <pc:docMk/>
          <pc:sldMk cId="2785574387" sldId="2146846786"/>
        </pc:sldMkLst>
        <pc:spChg chg="add del mod ord">
          <ac:chgData name="Jan-Tore Pedersen" userId="5977271f-0a61-4f30-94af-378e3fe3f5f8" providerId="ADAL" clId="{FAE015B0-B329-40CA-8E27-8FD410CE2213}" dt="2022-05-31T08:29:16.359" v="122" actId="478"/>
          <ac:spMkLst>
            <pc:docMk/>
            <pc:sldMk cId="2785574387" sldId="2146846786"/>
            <ac:spMk id="3" creationId="{FCDF941C-FCD3-A74D-1261-6139E2EB6FFE}"/>
          </ac:spMkLst>
        </pc:spChg>
        <pc:spChg chg="add del mod ord">
          <ac:chgData name="Jan-Tore Pedersen" userId="5977271f-0a61-4f30-94af-378e3fe3f5f8" providerId="ADAL" clId="{FAE015B0-B329-40CA-8E27-8FD410CE2213}" dt="2022-05-31T08:33:12.502" v="171" actId="478"/>
          <ac:spMkLst>
            <pc:docMk/>
            <pc:sldMk cId="2785574387" sldId="2146846786"/>
            <ac:spMk id="4" creationId="{82A793E3-8398-43EB-F864-E1E5AF90DF9B}"/>
          </ac:spMkLst>
        </pc:spChg>
      </pc:sldChg>
      <pc:sldChg chg="addSp delSp modSp del mod modClrScheme chgLayout">
        <pc:chgData name="Jan-Tore Pedersen" userId="5977271f-0a61-4f30-94af-378e3fe3f5f8" providerId="ADAL" clId="{FAE015B0-B329-40CA-8E27-8FD410CE2213}" dt="2022-05-31T12:46:24.923" v="779" actId="2696"/>
        <pc:sldMkLst>
          <pc:docMk/>
          <pc:sldMk cId="1163471837" sldId="2146846788"/>
        </pc:sldMkLst>
        <pc:spChg chg="add del mod ord">
          <ac:chgData name="Jan-Tore Pedersen" userId="5977271f-0a61-4f30-94af-378e3fe3f5f8" providerId="ADAL" clId="{FAE015B0-B329-40CA-8E27-8FD410CE2213}" dt="2022-05-31T08:32:02.302" v="156" actId="478"/>
          <ac:spMkLst>
            <pc:docMk/>
            <pc:sldMk cId="1163471837" sldId="2146846788"/>
            <ac:spMk id="6" creationId="{91EC97D5-7DDC-E9AD-3581-BAFDF1AAAF70}"/>
          </ac:spMkLst>
        </pc:spChg>
        <pc:spChg chg="mod">
          <ac:chgData name="Jan-Tore Pedersen" userId="5977271f-0a61-4f30-94af-378e3fe3f5f8" providerId="ADAL" clId="{FAE015B0-B329-40CA-8E27-8FD410CE2213}" dt="2022-05-31T12:42:47.026" v="718" actId="207"/>
          <ac:spMkLst>
            <pc:docMk/>
            <pc:sldMk cId="1163471837" sldId="2146846788"/>
            <ac:spMk id="222" creationId="{71B56014-FA7A-42AA-BD1F-DE384FBE47C1}"/>
          </ac:spMkLst>
        </pc:spChg>
      </pc:sldChg>
      <pc:sldChg chg="add del">
        <pc:chgData name="Jan-Tore Pedersen" userId="5977271f-0a61-4f30-94af-378e3fe3f5f8" providerId="ADAL" clId="{FAE015B0-B329-40CA-8E27-8FD410CE2213}" dt="2022-06-02T08:01:02.120" v="833" actId="2696"/>
        <pc:sldMkLst>
          <pc:docMk/>
          <pc:sldMk cId="2115271850" sldId="2146846788"/>
        </pc:sldMkLst>
      </pc:sldChg>
      <pc:sldChg chg="addSp delSp modSp mod modClrScheme addAnim delAnim chgLayout">
        <pc:chgData name="Jan-Tore Pedersen" userId="5977271f-0a61-4f30-94af-378e3fe3f5f8" providerId="ADAL" clId="{FAE015B0-B329-40CA-8E27-8FD410CE2213}" dt="2022-06-02T08:44:19.390" v="873" actId="478"/>
        <pc:sldMkLst>
          <pc:docMk/>
          <pc:sldMk cId="2049823083" sldId="2146846789"/>
        </pc:sldMkLst>
        <pc:spChg chg="mod">
          <ac:chgData name="Jan-Tore Pedersen" userId="5977271f-0a61-4f30-94af-378e3fe3f5f8" providerId="ADAL" clId="{FAE015B0-B329-40CA-8E27-8FD410CE2213}" dt="2022-05-31T12:34:46.032" v="648" actId="207"/>
          <ac:spMkLst>
            <pc:docMk/>
            <pc:sldMk cId="2049823083" sldId="2146846789"/>
            <ac:spMk id="5" creationId="{EC794D63-A626-4F79-9989-36B3828E1EAC}"/>
          </ac:spMkLst>
        </pc:spChg>
        <pc:spChg chg="add del mod ord">
          <ac:chgData name="Jan-Tore Pedersen" userId="5977271f-0a61-4f30-94af-378e3fe3f5f8" providerId="ADAL" clId="{FAE015B0-B329-40CA-8E27-8FD410CE2213}" dt="2022-05-31T08:29:24.663" v="124" actId="478"/>
          <ac:spMkLst>
            <pc:docMk/>
            <pc:sldMk cId="2049823083" sldId="2146846789"/>
            <ac:spMk id="6" creationId="{34A1F7BD-9616-049A-6F1C-F04A158F80B0}"/>
          </ac:spMkLst>
        </pc:spChg>
        <pc:spChg chg="mod">
          <ac:chgData name="Jan-Tore Pedersen" userId="5977271f-0a61-4f30-94af-378e3fe3f5f8" providerId="ADAL" clId="{FAE015B0-B329-40CA-8E27-8FD410CE2213}" dt="2022-06-02T07:45:39.444" v="809" actId="6549"/>
          <ac:spMkLst>
            <pc:docMk/>
            <pc:sldMk cId="2049823083" sldId="2146846789"/>
            <ac:spMk id="21" creationId="{300CC96E-EB1D-4D99-B5B7-A390EE536063}"/>
          </ac:spMkLst>
        </pc:spChg>
        <pc:spChg chg="add del">
          <ac:chgData name="Jan-Tore Pedersen" userId="5977271f-0a61-4f30-94af-378e3fe3f5f8" providerId="ADAL" clId="{FAE015B0-B329-40CA-8E27-8FD410CE2213}" dt="2022-06-02T08:44:19.390" v="873" actId="478"/>
          <ac:spMkLst>
            <pc:docMk/>
            <pc:sldMk cId="2049823083" sldId="2146846789"/>
            <ac:spMk id="23" creationId="{DBC58EE9-AE8C-496D-B77F-E1BFFE49F5E8}"/>
          </ac:spMkLst>
        </pc:spChg>
        <pc:spChg chg="mod">
          <ac:chgData name="Jan-Tore Pedersen" userId="5977271f-0a61-4f30-94af-378e3fe3f5f8" providerId="ADAL" clId="{FAE015B0-B329-40CA-8E27-8FD410CE2213}" dt="2022-06-02T07:45:51.025" v="823" actId="14100"/>
          <ac:spMkLst>
            <pc:docMk/>
            <pc:sldMk cId="2049823083" sldId="2146846789"/>
            <ac:spMk id="28" creationId="{7879E7FC-44EF-4FCB-B995-31DF7E359C47}"/>
          </ac:spMkLst>
        </pc:spChg>
      </pc:sldChg>
      <pc:sldChg chg="addSp delSp modSp del mod modClrScheme chgLayout">
        <pc:chgData name="Jan-Tore Pedersen" userId="5977271f-0a61-4f30-94af-378e3fe3f5f8" providerId="ADAL" clId="{FAE015B0-B329-40CA-8E27-8FD410CE2213}" dt="2022-05-31T12:42:13.120" v="715" actId="47"/>
        <pc:sldMkLst>
          <pc:docMk/>
          <pc:sldMk cId="2272946362" sldId="2146846790"/>
        </pc:sldMkLst>
        <pc:spChg chg="add del mod ord">
          <ac:chgData name="Jan-Tore Pedersen" userId="5977271f-0a61-4f30-94af-378e3fe3f5f8" providerId="ADAL" clId="{FAE015B0-B329-40CA-8E27-8FD410CE2213}" dt="2022-05-31T08:31:54.998" v="154" actId="478"/>
          <ac:spMkLst>
            <pc:docMk/>
            <pc:sldMk cId="2272946362" sldId="2146846790"/>
            <ac:spMk id="2" creationId="{A8F63474-337B-C765-AC84-7996130090F2}"/>
          </ac:spMkLst>
        </pc:spChg>
      </pc:sldChg>
      <pc:sldChg chg="addSp delSp modSp mod modClrScheme chgLayout">
        <pc:chgData name="Jan-Tore Pedersen" userId="5977271f-0a61-4f30-94af-378e3fe3f5f8" providerId="ADAL" clId="{FAE015B0-B329-40CA-8E27-8FD410CE2213}" dt="2022-05-31T12:27:08.848" v="553" actId="207"/>
        <pc:sldMkLst>
          <pc:docMk/>
          <pc:sldMk cId="526849539" sldId="2146846794"/>
        </pc:sldMkLst>
        <pc:spChg chg="add del mod ord">
          <ac:chgData name="Jan-Tore Pedersen" userId="5977271f-0a61-4f30-94af-378e3fe3f5f8" providerId="ADAL" clId="{FAE015B0-B329-40CA-8E27-8FD410CE2213}" dt="2022-05-31T08:18:37.369" v="54" actId="478"/>
          <ac:spMkLst>
            <pc:docMk/>
            <pc:sldMk cId="526849539" sldId="2146846794"/>
            <ac:spMk id="2" creationId="{18E299AF-F7A8-5413-BA7E-6C23358C7552}"/>
          </ac:spMkLst>
        </pc:spChg>
        <pc:spChg chg="mod">
          <ac:chgData name="Jan-Tore Pedersen" userId="5977271f-0a61-4f30-94af-378e3fe3f5f8" providerId="ADAL" clId="{FAE015B0-B329-40CA-8E27-8FD410CE2213}" dt="2022-05-31T12:27:08.848" v="553" actId="207"/>
          <ac:spMkLst>
            <pc:docMk/>
            <pc:sldMk cId="526849539" sldId="2146846794"/>
            <ac:spMk id="3" creationId="{76EF5B79-E8E1-4F89-8013-BFD551D87FF3}"/>
          </ac:spMkLst>
        </pc:spChg>
        <pc:spChg chg="add del mod ord">
          <ac:chgData name="Jan-Tore Pedersen" userId="5977271f-0a61-4f30-94af-378e3fe3f5f8" providerId="ADAL" clId="{FAE015B0-B329-40CA-8E27-8FD410CE2213}" dt="2022-05-31T08:18:32.714" v="53" actId="478"/>
          <ac:spMkLst>
            <pc:docMk/>
            <pc:sldMk cId="526849539" sldId="2146846794"/>
            <ac:spMk id="4" creationId="{E3860AAA-E02E-E4D7-EDC9-D65308F0C94C}"/>
          </ac:spMkLst>
        </pc:spChg>
      </pc:sldChg>
      <pc:sldChg chg="addSp delSp modSp mod modClrScheme chgLayout">
        <pc:chgData name="Jan-Tore Pedersen" userId="5977271f-0a61-4f30-94af-378e3fe3f5f8" providerId="ADAL" clId="{FAE015B0-B329-40CA-8E27-8FD410CE2213}" dt="2022-05-31T12:45:02.506" v="761" actId="207"/>
        <pc:sldMkLst>
          <pc:docMk/>
          <pc:sldMk cId="3548768499" sldId="2146846797"/>
        </pc:sldMkLst>
        <pc:spChg chg="add del mod ord">
          <ac:chgData name="Jan-Tore Pedersen" userId="5977271f-0a61-4f30-94af-378e3fe3f5f8" providerId="ADAL" clId="{FAE015B0-B329-40CA-8E27-8FD410CE2213}" dt="2022-05-31T08:32:28.029" v="164" actId="478"/>
          <ac:spMkLst>
            <pc:docMk/>
            <pc:sldMk cId="3548768499" sldId="2146846797"/>
            <ac:spMk id="14" creationId="{730BA5F1-BE5E-C1BA-0A9B-BB4202E3FE0D}"/>
          </ac:spMkLst>
        </pc:spChg>
        <pc:spChg chg="mod">
          <ac:chgData name="Jan-Tore Pedersen" userId="5977271f-0a61-4f30-94af-378e3fe3f5f8" providerId="ADAL" clId="{FAE015B0-B329-40CA-8E27-8FD410CE2213}" dt="2022-05-31T12:45:02.506" v="761" actId="207"/>
          <ac:spMkLst>
            <pc:docMk/>
            <pc:sldMk cId="3548768499" sldId="2146846797"/>
            <ac:spMk id="25" creationId="{D764D7BA-8D2E-4D33-94B3-4153FE784F31}"/>
          </ac:spMkLst>
        </pc:spChg>
      </pc:sldChg>
      <pc:sldChg chg="addSp delSp modSp mod modClrScheme chgLayout">
        <pc:chgData name="Jan-Tore Pedersen" userId="5977271f-0a61-4f30-94af-378e3fe3f5f8" providerId="ADAL" clId="{FAE015B0-B329-40CA-8E27-8FD410CE2213}" dt="2022-05-31T12:44:50.239" v="760" actId="207"/>
        <pc:sldMkLst>
          <pc:docMk/>
          <pc:sldMk cId="2759796053" sldId="2146846798"/>
        </pc:sldMkLst>
        <pc:spChg chg="add del mod ord">
          <ac:chgData name="Jan-Tore Pedersen" userId="5977271f-0a61-4f30-94af-378e3fe3f5f8" providerId="ADAL" clId="{FAE015B0-B329-40CA-8E27-8FD410CE2213}" dt="2022-05-31T08:32:25.302" v="163" actId="478"/>
          <ac:spMkLst>
            <pc:docMk/>
            <pc:sldMk cId="2759796053" sldId="2146846798"/>
            <ac:spMk id="8" creationId="{BB09F549-073A-3DFF-C3C4-4968D4FEF9AF}"/>
          </ac:spMkLst>
        </pc:spChg>
        <pc:spChg chg="mod">
          <ac:chgData name="Jan-Tore Pedersen" userId="5977271f-0a61-4f30-94af-378e3fe3f5f8" providerId="ADAL" clId="{FAE015B0-B329-40CA-8E27-8FD410CE2213}" dt="2022-05-31T12:44:50.239" v="760" actId="207"/>
          <ac:spMkLst>
            <pc:docMk/>
            <pc:sldMk cId="2759796053" sldId="2146846798"/>
            <ac:spMk id="13" creationId="{418FF745-3C6C-4D5C-976E-8142DC60BE0A}"/>
          </ac:spMkLst>
        </pc:spChg>
      </pc:sldChg>
      <pc:sldChg chg="addSp delSp modSp del mod modClrScheme delAnim chgLayout">
        <pc:chgData name="Jan-Tore Pedersen" userId="5977271f-0a61-4f30-94af-378e3fe3f5f8" providerId="ADAL" clId="{FAE015B0-B329-40CA-8E27-8FD410CE2213}" dt="2022-05-31T08:34:20.343" v="181" actId="47"/>
        <pc:sldMkLst>
          <pc:docMk/>
          <pc:sldMk cId="1570506978" sldId="2146846800"/>
        </pc:sldMkLst>
        <pc:spChg chg="add del mod ord">
          <ac:chgData name="Jan-Tore Pedersen" userId="5977271f-0a61-4f30-94af-378e3fe3f5f8" providerId="ADAL" clId="{FAE015B0-B329-40CA-8E27-8FD410CE2213}" dt="2022-05-31T08:32:38.605" v="167" actId="478"/>
          <ac:spMkLst>
            <pc:docMk/>
            <pc:sldMk cId="1570506978" sldId="2146846800"/>
            <ac:spMk id="2" creationId="{BC518927-518A-3526-15E9-5D19FD28BC98}"/>
          </ac:spMkLst>
        </pc:spChg>
        <pc:grpChg chg="del">
          <ac:chgData name="Jan-Tore Pedersen" userId="5977271f-0a61-4f30-94af-378e3fe3f5f8" providerId="ADAL" clId="{FAE015B0-B329-40CA-8E27-8FD410CE2213}" dt="2022-05-31T08:32:30.361" v="165" actId="478"/>
          <ac:grpSpMkLst>
            <pc:docMk/>
            <pc:sldMk cId="1570506978" sldId="2146846800"/>
            <ac:grpSpMk id="83" creationId="{E3FCDE3C-E2FA-4917-8BE0-471A0738BB09}"/>
          </ac:grpSpMkLst>
        </pc:grpChg>
      </pc:sldChg>
      <pc:sldChg chg="addSp delSp modSp new mod modClrScheme modAnim chgLayout">
        <pc:chgData name="Jan-Tore Pedersen" userId="5977271f-0a61-4f30-94af-378e3fe3f5f8" providerId="ADAL" clId="{FAE015B0-B329-40CA-8E27-8FD410CE2213}" dt="2022-06-02T07:44:59.379" v="808" actId="20577"/>
        <pc:sldMkLst>
          <pc:docMk/>
          <pc:sldMk cId="1283736525" sldId="2146846801"/>
        </pc:sldMkLst>
        <pc:spChg chg="add del mod">
          <ac:chgData name="Jan-Tore Pedersen" userId="5977271f-0a61-4f30-94af-378e3fe3f5f8" providerId="ADAL" clId="{FAE015B0-B329-40CA-8E27-8FD410CE2213}" dt="2022-05-31T08:33:29.926" v="174" actId="478"/>
          <ac:spMkLst>
            <pc:docMk/>
            <pc:sldMk cId="1283736525" sldId="2146846801"/>
            <ac:spMk id="2" creationId="{9799DE24-5C57-6E2B-0B82-DFC6A08CD6D6}"/>
          </ac:spMkLst>
        </pc:spChg>
        <pc:spChg chg="add mod">
          <ac:chgData name="Jan-Tore Pedersen" userId="5977271f-0a61-4f30-94af-378e3fe3f5f8" providerId="ADAL" clId="{FAE015B0-B329-40CA-8E27-8FD410CE2213}" dt="2022-06-02T07:44:59.379" v="808" actId="20577"/>
          <ac:spMkLst>
            <pc:docMk/>
            <pc:sldMk cId="1283736525" sldId="2146846801"/>
            <ac:spMk id="3" creationId="{E29B0EA3-B7C6-5931-8326-75A4CBC87052}"/>
          </ac:spMkLst>
        </pc:spChg>
        <pc:spChg chg="mod">
          <ac:chgData name="Jan-Tore Pedersen" userId="5977271f-0a61-4f30-94af-378e3fe3f5f8" providerId="ADAL" clId="{FAE015B0-B329-40CA-8E27-8FD410CE2213}" dt="2022-05-31T08:33:30.863" v="175"/>
          <ac:spMkLst>
            <pc:docMk/>
            <pc:sldMk cId="1283736525" sldId="2146846801"/>
            <ac:spMk id="7" creationId="{C3A7BDF8-EED9-611B-05A7-F3DCA10146AA}"/>
          </ac:spMkLst>
        </pc:spChg>
        <pc:spChg chg="mod">
          <ac:chgData name="Jan-Tore Pedersen" userId="5977271f-0a61-4f30-94af-378e3fe3f5f8" providerId="ADAL" clId="{FAE015B0-B329-40CA-8E27-8FD410CE2213}" dt="2022-05-31T08:33:30.863" v="175"/>
          <ac:spMkLst>
            <pc:docMk/>
            <pc:sldMk cId="1283736525" sldId="2146846801"/>
            <ac:spMk id="10" creationId="{B3CBD5EA-3D4E-A864-7762-6DBF4D957527}"/>
          </ac:spMkLst>
        </pc:spChg>
        <pc:spChg chg="mod">
          <ac:chgData name="Jan-Tore Pedersen" userId="5977271f-0a61-4f30-94af-378e3fe3f5f8" providerId="ADAL" clId="{FAE015B0-B329-40CA-8E27-8FD410CE2213}" dt="2022-05-31T08:33:30.863" v="175"/>
          <ac:spMkLst>
            <pc:docMk/>
            <pc:sldMk cId="1283736525" sldId="2146846801"/>
            <ac:spMk id="13" creationId="{4702850C-8B00-F859-D33F-7F2829379202}"/>
          </ac:spMkLst>
        </pc:spChg>
        <pc:grpChg chg="add mod">
          <ac:chgData name="Jan-Tore Pedersen" userId="5977271f-0a61-4f30-94af-378e3fe3f5f8" providerId="ADAL" clId="{FAE015B0-B329-40CA-8E27-8FD410CE2213}" dt="2022-05-31T08:33:30.863" v="175"/>
          <ac:grpSpMkLst>
            <pc:docMk/>
            <pc:sldMk cId="1283736525" sldId="2146846801"/>
            <ac:grpSpMk id="6" creationId="{439A55E8-E165-5C60-26EB-493DBFE601E4}"/>
          </ac:grpSpMkLst>
        </pc:grpChg>
        <pc:grpChg chg="add mod">
          <ac:chgData name="Jan-Tore Pedersen" userId="5977271f-0a61-4f30-94af-378e3fe3f5f8" providerId="ADAL" clId="{FAE015B0-B329-40CA-8E27-8FD410CE2213}" dt="2022-05-31T08:33:30.863" v="175"/>
          <ac:grpSpMkLst>
            <pc:docMk/>
            <pc:sldMk cId="1283736525" sldId="2146846801"/>
            <ac:grpSpMk id="9" creationId="{E2089D1E-BCFC-EE79-D1D9-1A4F9076820F}"/>
          </ac:grpSpMkLst>
        </pc:grpChg>
        <pc:grpChg chg="add mod">
          <ac:chgData name="Jan-Tore Pedersen" userId="5977271f-0a61-4f30-94af-378e3fe3f5f8" providerId="ADAL" clId="{FAE015B0-B329-40CA-8E27-8FD410CE2213}" dt="2022-05-31T08:33:30.863" v="175"/>
          <ac:grpSpMkLst>
            <pc:docMk/>
            <pc:sldMk cId="1283736525" sldId="2146846801"/>
            <ac:grpSpMk id="12" creationId="{3554FD14-C2B5-0E64-8552-7C33969C492E}"/>
          </ac:grpSpMkLst>
        </pc:grpChg>
        <pc:picChg chg="mod">
          <ac:chgData name="Jan-Tore Pedersen" userId="5977271f-0a61-4f30-94af-378e3fe3f5f8" providerId="ADAL" clId="{FAE015B0-B329-40CA-8E27-8FD410CE2213}" dt="2022-05-31T08:33:30.863" v="175"/>
          <ac:picMkLst>
            <pc:docMk/>
            <pc:sldMk cId="1283736525" sldId="2146846801"/>
            <ac:picMk id="8" creationId="{808714BC-0B3F-2ADA-76DB-58CE6898BBA6}"/>
          </ac:picMkLst>
        </pc:picChg>
        <pc:picChg chg="mod">
          <ac:chgData name="Jan-Tore Pedersen" userId="5977271f-0a61-4f30-94af-378e3fe3f5f8" providerId="ADAL" clId="{FAE015B0-B329-40CA-8E27-8FD410CE2213}" dt="2022-05-31T08:33:30.863" v="175"/>
          <ac:picMkLst>
            <pc:docMk/>
            <pc:sldMk cId="1283736525" sldId="2146846801"/>
            <ac:picMk id="11" creationId="{6D7516E5-0A03-8C55-A6E3-59239CB683FF}"/>
          </ac:picMkLst>
        </pc:picChg>
        <pc:picChg chg="mod">
          <ac:chgData name="Jan-Tore Pedersen" userId="5977271f-0a61-4f30-94af-378e3fe3f5f8" providerId="ADAL" clId="{FAE015B0-B329-40CA-8E27-8FD410CE2213}" dt="2022-05-31T08:33:30.863" v="175"/>
          <ac:picMkLst>
            <pc:docMk/>
            <pc:sldMk cId="1283736525" sldId="2146846801"/>
            <ac:picMk id="14" creationId="{81D48351-EE39-D51C-EBC0-4E2AA4C00861}"/>
          </ac:picMkLst>
        </pc:picChg>
        <pc:cxnChg chg="add mod">
          <ac:chgData name="Jan-Tore Pedersen" userId="5977271f-0a61-4f30-94af-378e3fe3f5f8" providerId="ADAL" clId="{FAE015B0-B329-40CA-8E27-8FD410CE2213}" dt="2022-05-31T08:33:30.863" v="175"/>
          <ac:cxnSpMkLst>
            <pc:docMk/>
            <pc:sldMk cId="1283736525" sldId="2146846801"/>
            <ac:cxnSpMk id="4" creationId="{539B837A-F8E4-AFC1-11F4-62FB5A2DE247}"/>
          </ac:cxnSpMkLst>
        </pc:cxnChg>
        <pc:cxnChg chg="add mod">
          <ac:chgData name="Jan-Tore Pedersen" userId="5977271f-0a61-4f30-94af-378e3fe3f5f8" providerId="ADAL" clId="{FAE015B0-B329-40CA-8E27-8FD410CE2213}" dt="2022-05-31T08:33:30.863" v="175"/>
          <ac:cxnSpMkLst>
            <pc:docMk/>
            <pc:sldMk cId="1283736525" sldId="2146846801"/>
            <ac:cxnSpMk id="5" creationId="{3D3C3EC0-0475-95FC-B732-87BC38D3766C}"/>
          </ac:cxnSpMkLst>
        </pc:cxnChg>
      </pc:sldChg>
      <pc:sldChg chg="addSp delSp modSp new mod">
        <pc:chgData name="Jan-Tore Pedersen" userId="5977271f-0a61-4f30-94af-378e3fe3f5f8" providerId="ADAL" clId="{FAE015B0-B329-40CA-8E27-8FD410CE2213}" dt="2022-05-31T12:34:40.560" v="647" actId="207"/>
        <pc:sldMkLst>
          <pc:docMk/>
          <pc:sldMk cId="376913097" sldId="2146846802"/>
        </pc:sldMkLst>
        <pc:spChg chg="del">
          <ac:chgData name="Jan-Tore Pedersen" userId="5977271f-0a61-4f30-94af-378e3fe3f5f8" providerId="ADAL" clId="{FAE015B0-B329-40CA-8E27-8FD410CE2213}" dt="2022-05-31T08:33:40.190" v="177" actId="478"/>
          <ac:spMkLst>
            <pc:docMk/>
            <pc:sldMk cId="376913097" sldId="2146846802"/>
            <ac:spMk id="2" creationId="{835EC244-C27F-9B5A-B4B4-DB70C293A992}"/>
          </ac:spMkLst>
        </pc:spChg>
        <pc:spChg chg="add mod">
          <ac:chgData name="Jan-Tore Pedersen" userId="5977271f-0a61-4f30-94af-378e3fe3f5f8" providerId="ADAL" clId="{FAE015B0-B329-40CA-8E27-8FD410CE2213}" dt="2022-05-31T12:34:40.560" v="647" actId="207"/>
          <ac:spMkLst>
            <pc:docMk/>
            <pc:sldMk cId="376913097" sldId="2146846802"/>
            <ac:spMk id="3" creationId="{68259B24-8F96-ED62-CA86-FA1F30D0CDDC}"/>
          </ac:spMkLst>
        </pc:spChg>
        <pc:spChg chg="mod">
          <ac:chgData name="Jan-Tore Pedersen" userId="5977271f-0a61-4f30-94af-378e3fe3f5f8" providerId="ADAL" clId="{FAE015B0-B329-40CA-8E27-8FD410CE2213}" dt="2022-05-31T08:33:44.588" v="178"/>
          <ac:spMkLst>
            <pc:docMk/>
            <pc:sldMk cId="376913097" sldId="2146846802"/>
            <ac:spMk id="5" creationId="{6D8AC0D0-38BF-EDF6-132D-6838FC0C8E49}"/>
          </ac:spMkLst>
        </pc:spChg>
        <pc:spChg chg="mod">
          <ac:chgData name="Jan-Tore Pedersen" userId="5977271f-0a61-4f30-94af-378e3fe3f5f8" providerId="ADAL" clId="{FAE015B0-B329-40CA-8E27-8FD410CE2213}" dt="2022-05-31T08:33:44.588" v="178"/>
          <ac:spMkLst>
            <pc:docMk/>
            <pc:sldMk cId="376913097" sldId="2146846802"/>
            <ac:spMk id="6" creationId="{F50040CC-A31C-31CF-362C-F8490A82F271}"/>
          </ac:spMkLst>
        </pc:spChg>
        <pc:spChg chg="mod">
          <ac:chgData name="Jan-Tore Pedersen" userId="5977271f-0a61-4f30-94af-378e3fe3f5f8" providerId="ADAL" clId="{FAE015B0-B329-40CA-8E27-8FD410CE2213}" dt="2022-05-31T08:33:44.588" v="178"/>
          <ac:spMkLst>
            <pc:docMk/>
            <pc:sldMk cId="376913097" sldId="2146846802"/>
            <ac:spMk id="16" creationId="{74F2750E-4B2B-C857-7FAB-9C8960E1D3F4}"/>
          </ac:spMkLst>
        </pc:spChg>
        <pc:grpChg chg="add mod">
          <ac:chgData name="Jan-Tore Pedersen" userId="5977271f-0a61-4f30-94af-378e3fe3f5f8" providerId="ADAL" clId="{FAE015B0-B329-40CA-8E27-8FD410CE2213}" dt="2022-05-31T08:33:44.588" v="178"/>
          <ac:grpSpMkLst>
            <pc:docMk/>
            <pc:sldMk cId="376913097" sldId="2146846802"/>
            <ac:grpSpMk id="4" creationId="{9D407B08-22A4-B8E8-D182-842EBB709A52}"/>
          </ac:grpSpMkLst>
        </pc:grpChg>
        <pc:picChg chg="mod">
          <ac:chgData name="Jan-Tore Pedersen" userId="5977271f-0a61-4f30-94af-378e3fe3f5f8" providerId="ADAL" clId="{FAE015B0-B329-40CA-8E27-8FD410CE2213}" dt="2022-05-31T08:33:44.588" v="178"/>
          <ac:picMkLst>
            <pc:docMk/>
            <pc:sldMk cId="376913097" sldId="2146846802"/>
            <ac:picMk id="7" creationId="{54A4AC3E-5530-265A-D047-32D0340DB4EA}"/>
          </ac:picMkLst>
        </pc:picChg>
        <pc:picChg chg="mod">
          <ac:chgData name="Jan-Tore Pedersen" userId="5977271f-0a61-4f30-94af-378e3fe3f5f8" providerId="ADAL" clId="{FAE015B0-B329-40CA-8E27-8FD410CE2213}" dt="2022-05-31T08:33:44.588" v="178"/>
          <ac:picMkLst>
            <pc:docMk/>
            <pc:sldMk cId="376913097" sldId="2146846802"/>
            <ac:picMk id="8" creationId="{1468B5AD-F661-8C5A-0413-4B57CFEBD442}"/>
          </ac:picMkLst>
        </pc:picChg>
        <pc:picChg chg="mod">
          <ac:chgData name="Jan-Tore Pedersen" userId="5977271f-0a61-4f30-94af-378e3fe3f5f8" providerId="ADAL" clId="{FAE015B0-B329-40CA-8E27-8FD410CE2213}" dt="2022-05-31T08:33:44.588" v="178"/>
          <ac:picMkLst>
            <pc:docMk/>
            <pc:sldMk cId="376913097" sldId="2146846802"/>
            <ac:picMk id="9" creationId="{01B492EE-C02E-A9C1-7D27-F1D5751B57BB}"/>
          </ac:picMkLst>
        </pc:picChg>
        <pc:picChg chg="mod">
          <ac:chgData name="Jan-Tore Pedersen" userId="5977271f-0a61-4f30-94af-378e3fe3f5f8" providerId="ADAL" clId="{FAE015B0-B329-40CA-8E27-8FD410CE2213}" dt="2022-05-31T08:33:44.588" v="178"/>
          <ac:picMkLst>
            <pc:docMk/>
            <pc:sldMk cId="376913097" sldId="2146846802"/>
            <ac:picMk id="10" creationId="{0F0C170C-570F-0CED-4FC3-D1B884161961}"/>
          </ac:picMkLst>
        </pc:picChg>
        <pc:picChg chg="mod">
          <ac:chgData name="Jan-Tore Pedersen" userId="5977271f-0a61-4f30-94af-378e3fe3f5f8" providerId="ADAL" clId="{FAE015B0-B329-40CA-8E27-8FD410CE2213}" dt="2022-05-31T08:33:44.588" v="178"/>
          <ac:picMkLst>
            <pc:docMk/>
            <pc:sldMk cId="376913097" sldId="2146846802"/>
            <ac:picMk id="11" creationId="{9548E227-7915-9F72-7C85-D47637053926}"/>
          </ac:picMkLst>
        </pc:picChg>
        <pc:picChg chg="mod">
          <ac:chgData name="Jan-Tore Pedersen" userId="5977271f-0a61-4f30-94af-378e3fe3f5f8" providerId="ADAL" clId="{FAE015B0-B329-40CA-8E27-8FD410CE2213}" dt="2022-05-31T08:33:44.588" v="178"/>
          <ac:picMkLst>
            <pc:docMk/>
            <pc:sldMk cId="376913097" sldId="2146846802"/>
            <ac:picMk id="12" creationId="{191C6379-449D-45A2-10CC-624899FBDBAA}"/>
          </ac:picMkLst>
        </pc:picChg>
        <pc:picChg chg="mod">
          <ac:chgData name="Jan-Tore Pedersen" userId="5977271f-0a61-4f30-94af-378e3fe3f5f8" providerId="ADAL" clId="{FAE015B0-B329-40CA-8E27-8FD410CE2213}" dt="2022-05-31T08:33:44.588" v="178"/>
          <ac:picMkLst>
            <pc:docMk/>
            <pc:sldMk cId="376913097" sldId="2146846802"/>
            <ac:picMk id="13" creationId="{E000759D-03E5-E70C-E849-3F99644E754C}"/>
          </ac:picMkLst>
        </pc:picChg>
        <pc:picChg chg="mod">
          <ac:chgData name="Jan-Tore Pedersen" userId="5977271f-0a61-4f30-94af-378e3fe3f5f8" providerId="ADAL" clId="{FAE015B0-B329-40CA-8E27-8FD410CE2213}" dt="2022-05-31T08:33:44.588" v="178"/>
          <ac:picMkLst>
            <pc:docMk/>
            <pc:sldMk cId="376913097" sldId="2146846802"/>
            <ac:picMk id="14" creationId="{CB2BFEFA-D588-B92D-B878-6A6651597EB0}"/>
          </ac:picMkLst>
        </pc:picChg>
        <pc:picChg chg="mod">
          <ac:chgData name="Jan-Tore Pedersen" userId="5977271f-0a61-4f30-94af-378e3fe3f5f8" providerId="ADAL" clId="{FAE015B0-B329-40CA-8E27-8FD410CE2213}" dt="2022-05-31T08:33:44.588" v="178"/>
          <ac:picMkLst>
            <pc:docMk/>
            <pc:sldMk cId="376913097" sldId="2146846802"/>
            <ac:picMk id="15" creationId="{C2FA5D72-A876-7705-D871-1DABAF58E4C1}"/>
          </ac:picMkLst>
        </pc:picChg>
      </pc:sldChg>
      <pc:sldChg chg="addSp delSp modSp new mod modClrScheme chgLayout">
        <pc:chgData name="Jan-Tore Pedersen" userId="5977271f-0a61-4f30-94af-378e3fe3f5f8" providerId="ADAL" clId="{FAE015B0-B329-40CA-8E27-8FD410CE2213}" dt="2022-05-31T11:53:55.154" v="210" actId="20577"/>
        <pc:sldMkLst>
          <pc:docMk/>
          <pc:sldMk cId="3194225001" sldId="2146846803"/>
        </pc:sldMkLst>
        <pc:spChg chg="del">
          <ac:chgData name="Jan-Tore Pedersen" userId="5977271f-0a61-4f30-94af-378e3fe3f5f8" providerId="ADAL" clId="{FAE015B0-B329-40CA-8E27-8FD410CE2213}" dt="2022-05-31T11:53:30.431" v="191" actId="700"/>
          <ac:spMkLst>
            <pc:docMk/>
            <pc:sldMk cId="3194225001" sldId="2146846803"/>
            <ac:spMk id="2" creationId="{2AB163B2-BBFE-58AD-ACE1-BD4DF54158AC}"/>
          </ac:spMkLst>
        </pc:spChg>
        <pc:spChg chg="del">
          <ac:chgData name="Jan-Tore Pedersen" userId="5977271f-0a61-4f30-94af-378e3fe3f5f8" providerId="ADAL" clId="{FAE015B0-B329-40CA-8E27-8FD410CE2213}" dt="2022-05-31T11:53:30.431" v="191" actId="700"/>
          <ac:spMkLst>
            <pc:docMk/>
            <pc:sldMk cId="3194225001" sldId="2146846803"/>
            <ac:spMk id="3" creationId="{5E0CD727-A215-FCDB-CC6E-173003710E6C}"/>
          </ac:spMkLst>
        </pc:spChg>
        <pc:spChg chg="add mod">
          <ac:chgData name="Jan-Tore Pedersen" userId="5977271f-0a61-4f30-94af-378e3fe3f5f8" providerId="ADAL" clId="{FAE015B0-B329-40CA-8E27-8FD410CE2213}" dt="2022-05-31T11:53:34.752" v="192"/>
          <ac:spMkLst>
            <pc:docMk/>
            <pc:sldMk cId="3194225001" sldId="2146846803"/>
            <ac:spMk id="4" creationId="{E83317A7-9469-FD0B-B70D-8A0A671B2EF6}"/>
          </ac:spMkLst>
        </pc:spChg>
        <pc:spChg chg="add mod">
          <ac:chgData name="Jan-Tore Pedersen" userId="5977271f-0a61-4f30-94af-378e3fe3f5f8" providerId="ADAL" clId="{FAE015B0-B329-40CA-8E27-8FD410CE2213}" dt="2022-05-31T11:53:55.154" v="210" actId="20577"/>
          <ac:spMkLst>
            <pc:docMk/>
            <pc:sldMk cId="3194225001" sldId="2146846803"/>
            <ac:spMk id="5" creationId="{BF573564-EDC0-7699-365E-975C8AB8A666}"/>
          </ac:spMkLst>
        </pc:spChg>
        <pc:spChg chg="add mod">
          <ac:chgData name="Jan-Tore Pedersen" userId="5977271f-0a61-4f30-94af-378e3fe3f5f8" providerId="ADAL" clId="{FAE015B0-B329-40CA-8E27-8FD410CE2213}" dt="2022-05-31T11:53:34.752" v="192"/>
          <ac:spMkLst>
            <pc:docMk/>
            <pc:sldMk cId="3194225001" sldId="2146846803"/>
            <ac:spMk id="6" creationId="{212E3555-06DE-1AC4-3F5A-7DA30E70A457}"/>
          </ac:spMkLst>
        </pc:spChg>
        <pc:picChg chg="add mod">
          <ac:chgData name="Jan-Tore Pedersen" userId="5977271f-0a61-4f30-94af-378e3fe3f5f8" providerId="ADAL" clId="{FAE015B0-B329-40CA-8E27-8FD410CE2213}" dt="2022-05-31T11:53:34.752" v="192"/>
          <ac:picMkLst>
            <pc:docMk/>
            <pc:sldMk cId="3194225001" sldId="2146846803"/>
            <ac:picMk id="7" creationId="{610EF384-96C4-492F-FDBB-91A6A33420C7}"/>
          </ac:picMkLst>
        </pc:picChg>
        <pc:picChg chg="add mod">
          <ac:chgData name="Jan-Tore Pedersen" userId="5977271f-0a61-4f30-94af-378e3fe3f5f8" providerId="ADAL" clId="{FAE015B0-B329-40CA-8E27-8FD410CE2213}" dt="2022-05-31T11:53:34.752" v="192"/>
          <ac:picMkLst>
            <pc:docMk/>
            <pc:sldMk cId="3194225001" sldId="2146846803"/>
            <ac:picMk id="8" creationId="{A9022DF9-D58B-414B-2CD8-1FA8DF385E59}"/>
          </ac:picMkLst>
        </pc:picChg>
      </pc:sldChg>
      <pc:sldChg chg="modSp del mod modClrScheme chgLayout">
        <pc:chgData name="Jan-Tore Pedersen" userId="5977271f-0a61-4f30-94af-378e3fe3f5f8" providerId="ADAL" clId="{FAE015B0-B329-40CA-8E27-8FD410CE2213}" dt="2022-05-31T12:10:31.725" v="387" actId="47"/>
        <pc:sldMkLst>
          <pc:docMk/>
          <pc:sldMk cId="3510182300" sldId="2146846804"/>
        </pc:sldMkLst>
        <pc:spChg chg="mod ord">
          <ac:chgData name="Jan-Tore Pedersen" userId="5977271f-0a61-4f30-94af-378e3fe3f5f8" providerId="ADAL" clId="{FAE015B0-B329-40CA-8E27-8FD410CE2213}" dt="2022-05-31T12:08:27.306" v="365" actId="700"/>
          <ac:spMkLst>
            <pc:docMk/>
            <pc:sldMk cId="3510182300" sldId="2146846804"/>
            <ac:spMk id="5" creationId="{CD95AA65-DE8C-43CD-8A72-7CB594500301}"/>
          </ac:spMkLst>
        </pc:spChg>
        <pc:spChg chg="mod ord">
          <ac:chgData name="Jan-Tore Pedersen" userId="5977271f-0a61-4f30-94af-378e3fe3f5f8" providerId="ADAL" clId="{FAE015B0-B329-40CA-8E27-8FD410CE2213}" dt="2022-05-31T12:08:27.306" v="365" actId="700"/>
          <ac:spMkLst>
            <pc:docMk/>
            <pc:sldMk cId="3510182300" sldId="2146846804"/>
            <ac:spMk id="6" creationId="{0EDFD6C0-8902-4436-990B-740844C8D5B7}"/>
          </ac:spMkLst>
        </pc:spChg>
        <pc:spChg chg="mod ord">
          <ac:chgData name="Jan-Tore Pedersen" userId="5977271f-0a61-4f30-94af-378e3fe3f5f8" providerId="ADAL" clId="{FAE015B0-B329-40CA-8E27-8FD410CE2213}" dt="2022-05-31T12:08:27.306" v="365" actId="700"/>
          <ac:spMkLst>
            <pc:docMk/>
            <pc:sldMk cId="3510182300" sldId="2146846804"/>
            <ac:spMk id="8" creationId="{A06C027F-2F58-4B90-8E3B-7EFF1CD5450E}"/>
          </ac:spMkLst>
        </pc:spChg>
        <pc:spChg chg="mod ord">
          <ac:chgData name="Jan-Tore Pedersen" userId="5977271f-0a61-4f30-94af-378e3fe3f5f8" providerId="ADAL" clId="{FAE015B0-B329-40CA-8E27-8FD410CE2213}" dt="2022-05-31T12:08:27.306" v="365" actId="700"/>
          <ac:spMkLst>
            <pc:docMk/>
            <pc:sldMk cId="3510182300" sldId="2146846804"/>
            <ac:spMk id="9" creationId="{B340AE25-2944-4327-BB2C-1CB30CEB2D8C}"/>
          </ac:spMkLst>
        </pc:spChg>
        <pc:spChg chg="mod">
          <ac:chgData name="Jan-Tore Pedersen" userId="5977271f-0a61-4f30-94af-378e3fe3f5f8" providerId="ADAL" clId="{FAE015B0-B329-40CA-8E27-8FD410CE2213}" dt="2022-05-31T12:08:14.529" v="359" actId="1076"/>
          <ac:spMkLst>
            <pc:docMk/>
            <pc:sldMk cId="3510182300" sldId="2146846804"/>
            <ac:spMk id="12" creationId="{DF61E72F-05A6-4F22-8408-4F03C8469C7A}"/>
          </ac:spMkLst>
        </pc:spChg>
        <pc:picChg chg="mod">
          <ac:chgData name="Jan-Tore Pedersen" userId="5977271f-0a61-4f30-94af-378e3fe3f5f8" providerId="ADAL" clId="{FAE015B0-B329-40CA-8E27-8FD410CE2213}" dt="2022-05-31T12:08:15.056" v="360" actId="1076"/>
          <ac:picMkLst>
            <pc:docMk/>
            <pc:sldMk cId="3510182300" sldId="2146846804"/>
            <ac:picMk id="16" creationId="{186C60E4-5B0A-44BC-995C-FD1F026DCF57}"/>
          </ac:picMkLst>
        </pc:picChg>
      </pc:sldChg>
      <pc:sldChg chg="addSp delSp modSp add del mod modClrScheme chgLayout">
        <pc:chgData name="Jan-Tore Pedersen" userId="5977271f-0a61-4f30-94af-378e3fe3f5f8" providerId="ADAL" clId="{FAE015B0-B329-40CA-8E27-8FD410CE2213}" dt="2022-05-31T12:16:28.862" v="442" actId="47"/>
        <pc:sldMkLst>
          <pc:docMk/>
          <pc:sldMk cId="167738562" sldId="2147308441"/>
        </pc:sldMkLst>
        <pc:spChg chg="add del mod ord">
          <ac:chgData name="Jan-Tore Pedersen" userId="5977271f-0a61-4f30-94af-378e3fe3f5f8" providerId="ADAL" clId="{FAE015B0-B329-40CA-8E27-8FD410CE2213}" dt="2022-05-31T12:08:06.039" v="356" actId="700"/>
          <ac:spMkLst>
            <pc:docMk/>
            <pc:sldMk cId="167738562" sldId="2147308441"/>
            <ac:spMk id="2" creationId="{9168BC3F-D582-8EDD-8C3D-E546FA0B0B10}"/>
          </ac:spMkLst>
        </pc:spChg>
        <pc:spChg chg="mod ord">
          <ac:chgData name="Jan-Tore Pedersen" userId="5977271f-0a61-4f30-94af-378e3fe3f5f8" providerId="ADAL" clId="{FAE015B0-B329-40CA-8E27-8FD410CE2213}" dt="2022-05-31T12:08:06.039" v="356" actId="700"/>
          <ac:spMkLst>
            <pc:docMk/>
            <pc:sldMk cId="167738562" sldId="2147308441"/>
            <ac:spMk id="54" creationId="{B68B4C2E-7078-4AEC-8ED2-5E9AA1F4CCB2}"/>
          </ac:spMkLst>
        </pc:spChg>
      </pc:sldChg>
      <pc:sldChg chg="addSp delSp modSp add del mod modClrScheme chgLayout">
        <pc:chgData name="Jan-Tore Pedersen" userId="5977271f-0a61-4f30-94af-378e3fe3f5f8" providerId="ADAL" clId="{FAE015B0-B329-40CA-8E27-8FD410CE2213}" dt="2022-05-31T12:34:29.190" v="644" actId="47"/>
        <pc:sldMkLst>
          <pc:docMk/>
          <pc:sldMk cId="1685457907" sldId="2147308443"/>
        </pc:sldMkLst>
        <pc:spChg chg="mod ord">
          <ac:chgData name="Jan-Tore Pedersen" userId="5977271f-0a61-4f30-94af-378e3fe3f5f8" providerId="ADAL" clId="{FAE015B0-B329-40CA-8E27-8FD410CE2213}" dt="2022-05-31T12:08:06.039" v="356" actId="700"/>
          <ac:spMkLst>
            <pc:docMk/>
            <pc:sldMk cId="1685457907" sldId="2147308443"/>
            <ac:spMk id="4" creationId="{38C66C97-4DF3-40AD-A9AF-A3876C20159B}"/>
          </ac:spMkLst>
        </pc:spChg>
        <pc:spChg chg="add del mod ord">
          <ac:chgData name="Jan-Tore Pedersen" userId="5977271f-0a61-4f30-94af-378e3fe3f5f8" providerId="ADAL" clId="{FAE015B0-B329-40CA-8E27-8FD410CE2213}" dt="2022-05-31T12:08:06.039" v="356" actId="700"/>
          <ac:spMkLst>
            <pc:docMk/>
            <pc:sldMk cId="1685457907" sldId="2147308443"/>
            <ac:spMk id="7" creationId="{A6A6C40B-24A6-387B-5634-41D17FEACA4B}"/>
          </ac:spMkLst>
        </pc:spChg>
      </pc:sldChg>
      <pc:sldChg chg="addSp delSp modSp add del mod setBg modClrScheme chgLayout modNotesTx">
        <pc:chgData name="Jan-Tore Pedersen" userId="5977271f-0a61-4f30-94af-378e3fe3f5f8" providerId="ADAL" clId="{FAE015B0-B329-40CA-8E27-8FD410CE2213}" dt="2022-05-31T12:21:39.964" v="498" actId="47"/>
        <pc:sldMkLst>
          <pc:docMk/>
          <pc:sldMk cId="1371328262" sldId="2147308445"/>
        </pc:sldMkLst>
        <pc:spChg chg="mod ord">
          <ac:chgData name="Jan-Tore Pedersen" userId="5977271f-0a61-4f30-94af-378e3fe3f5f8" providerId="ADAL" clId="{FAE015B0-B329-40CA-8E27-8FD410CE2213}" dt="2022-05-31T12:08:06.039" v="356" actId="700"/>
          <ac:spMkLst>
            <pc:docMk/>
            <pc:sldMk cId="1371328262" sldId="2147308445"/>
            <ac:spMk id="2" creationId="{2E56EB95-D530-4D9F-870F-74E352D1D62D}"/>
          </ac:spMkLst>
        </pc:spChg>
        <pc:spChg chg="add del mod ord">
          <ac:chgData name="Jan-Tore Pedersen" userId="5977271f-0a61-4f30-94af-378e3fe3f5f8" providerId="ADAL" clId="{FAE015B0-B329-40CA-8E27-8FD410CE2213}" dt="2022-05-31T12:08:06.039" v="356" actId="700"/>
          <ac:spMkLst>
            <pc:docMk/>
            <pc:sldMk cId="1371328262" sldId="2147308445"/>
            <ac:spMk id="3" creationId="{E3213E07-907E-EF51-8074-90DFED0FCF8F}"/>
          </ac:spMkLst>
        </pc:spChg>
      </pc:sldChg>
      <pc:sldChg chg="del">
        <pc:chgData name="Jan-Tore Pedersen" userId="5977271f-0a61-4f30-94af-378e3fe3f5f8" providerId="ADAL" clId="{FAE015B0-B329-40CA-8E27-8FD410CE2213}" dt="2022-05-31T12:50:07.928" v="799" actId="47"/>
        <pc:sldMkLst>
          <pc:docMk/>
          <pc:sldMk cId="3273049802" sldId="2147308447"/>
        </pc:sldMkLst>
      </pc:sldChg>
      <pc:sldChg chg="del">
        <pc:chgData name="Jan-Tore Pedersen" userId="5977271f-0a61-4f30-94af-378e3fe3f5f8" providerId="ADAL" clId="{FAE015B0-B329-40CA-8E27-8FD410CE2213}" dt="2022-05-31T12:50:06.031" v="798" actId="47"/>
        <pc:sldMkLst>
          <pc:docMk/>
          <pc:sldMk cId="1478431364" sldId="2147308449"/>
        </pc:sldMkLst>
      </pc:sldChg>
      <pc:sldChg chg="addSp delSp modSp add del mod modClrScheme chgLayout">
        <pc:chgData name="Jan-Tore Pedersen" userId="5977271f-0a61-4f30-94af-378e3fe3f5f8" providerId="ADAL" clId="{FAE015B0-B329-40CA-8E27-8FD410CE2213}" dt="2022-05-31T12:16:51.951" v="443" actId="2696"/>
        <pc:sldMkLst>
          <pc:docMk/>
          <pc:sldMk cId="1943557693" sldId="2147308454"/>
        </pc:sldMkLst>
        <pc:spChg chg="mod ord">
          <ac:chgData name="Jan-Tore Pedersen" userId="5977271f-0a61-4f30-94af-378e3fe3f5f8" providerId="ADAL" clId="{FAE015B0-B329-40CA-8E27-8FD410CE2213}" dt="2022-05-31T12:08:06.039" v="356" actId="700"/>
          <ac:spMkLst>
            <pc:docMk/>
            <pc:sldMk cId="1943557693" sldId="2147308454"/>
            <ac:spMk id="2" creationId="{45A3D1DC-2768-4967-94FD-E6D85D674D86}"/>
          </ac:spMkLst>
        </pc:spChg>
        <pc:spChg chg="add del mod ord">
          <ac:chgData name="Jan-Tore Pedersen" userId="5977271f-0a61-4f30-94af-378e3fe3f5f8" providerId="ADAL" clId="{FAE015B0-B329-40CA-8E27-8FD410CE2213}" dt="2022-05-31T12:08:06.039" v="356" actId="700"/>
          <ac:spMkLst>
            <pc:docMk/>
            <pc:sldMk cId="1943557693" sldId="2147308454"/>
            <ac:spMk id="6" creationId="{A536F296-0957-1412-CFCA-7B86D20E189E}"/>
          </ac:spMkLst>
        </pc:spChg>
      </pc:sldChg>
      <pc:sldChg chg="addSp delSp modSp add del mod setBg modClrScheme chgLayout">
        <pc:chgData name="Jan-Tore Pedersen" userId="5977271f-0a61-4f30-94af-378e3fe3f5f8" providerId="ADAL" clId="{FAE015B0-B329-40CA-8E27-8FD410CE2213}" dt="2022-05-31T12:34:13.106" v="642" actId="47"/>
        <pc:sldMkLst>
          <pc:docMk/>
          <pc:sldMk cId="1062141282" sldId="2147308457"/>
        </pc:sldMkLst>
        <pc:spChg chg="mod ord">
          <ac:chgData name="Jan-Tore Pedersen" userId="5977271f-0a61-4f30-94af-378e3fe3f5f8" providerId="ADAL" clId="{FAE015B0-B329-40CA-8E27-8FD410CE2213}" dt="2022-05-31T12:08:06.039" v="356" actId="700"/>
          <ac:spMkLst>
            <pc:docMk/>
            <pc:sldMk cId="1062141282" sldId="2147308457"/>
            <ac:spMk id="2" creationId="{C5CCF1D3-9D37-4629-8337-655066D0B9C2}"/>
          </ac:spMkLst>
        </pc:spChg>
        <pc:spChg chg="add del mod ord">
          <ac:chgData name="Jan-Tore Pedersen" userId="5977271f-0a61-4f30-94af-378e3fe3f5f8" providerId="ADAL" clId="{FAE015B0-B329-40CA-8E27-8FD410CE2213}" dt="2022-05-31T12:08:06.039" v="356" actId="700"/>
          <ac:spMkLst>
            <pc:docMk/>
            <pc:sldMk cId="1062141282" sldId="2147308457"/>
            <ac:spMk id="5" creationId="{FB1225ED-7D67-413E-5A69-20B3D945A6A2}"/>
          </ac:spMkLst>
        </pc:spChg>
      </pc:sldChg>
      <pc:sldChg chg="addSp delSp modSp add del mod setBg modClrScheme chgLayout">
        <pc:chgData name="Jan-Tore Pedersen" userId="5977271f-0a61-4f30-94af-378e3fe3f5f8" providerId="ADAL" clId="{FAE015B0-B329-40CA-8E27-8FD410CE2213}" dt="2022-05-31T12:33:41.514" v="636" actId="47"/>
        <pc:sldMkLst>
          <pc:docMk/>
          <pc:sldMk cId="344410190" sldId="2147308458"/>
        </pc:sldMkLst>
        <pc:spChg chg="add del mod ord">
          <ac:chgData name="Jan-Tore Pedersen" userId="5977271f-0a61-4f30-94af-378e3fe3f5f8" providerId="ADAL" clId="{FAE015B0-B329-40CA-8E27-8FD410CE2213}" dt="2022-05-31T12:08:06.039" v="356" actId="700"/>
          <ac:spMkLst>
            <pc:docMk/>
            <pc:sldMk cId="344410190" sldId="2147308458"/>
            <ac:spMk id="2" creationId="{8DC5052D-6FD8-CDF1-56C1-CE2DF50604EC}"/>
          </ac:spMkLst>
        </pc:spChg>
        <pc:spChg chg="mod ord">
          <ac:chgData name="Jan-Tore Pedersen" userId="5977271f-0a61-4f30-94af-378e3fe3f5f8" providerId="ADAL" clId="{FAE015B0-B329-40CA-8E27-8FD410CE2213}" dt="2022-05-31T12:08:06.039" v="356" actId="700"/>
          <ac:spMkLst>
            <pc:docMk/>
            <pc:sldMk cId="344410190" sldId="2147308458"/>
            <ac:spMk id="25" creationId="{C933FB83-9E45-474B-BC2F-334F3F304973}"/>
          </ac:spMkLst>
        </pc:spChg>
      </pc:sldChg>
      <pc:sldChg chg="addSp delSp modSp add del mod setBg modClrScheme chgLayout">
        <pc:chgData name="Jan-Tore Pedersen" userId="5977271f-0a61-4f30-94af-378e3fe3f5f8" providerId="ADAL" clId="{FAE015B0-B329-40CA-8E27-8FD410CE2213}" dt="2022-05-31T12:33:20.447" v="630" actId="47"/>
        <pc:sldMkLst>
          <pc:docMk/>
          <pc:sldMk cId="234183129" sldId="2147308459"/>
        </pc:sldMkLst>
        <pc:spChg chg="add del mod ord">
          <ac:chgData name="Jan-Tore Pedersen" userId="5977271f-0a61-4f30-94af-378e3fe3f5f8" providerId="ADAL" clId="{FAE015B0-B329-40CA-8E27-8FD410CE2213}" dt="2022-05-31T12:08:06.039" v="356" actId="700"/>
          <ac:spMkLst>
            <pc:docMk/>
            <pc:sldMk cId="234183129" sldId="2147308459"/>
            <ac:spMk id="2" creationId="{F38E4549-A976-119A-6D63-7430AA36FD77}"/>
          </ac:spMkLst>
        </pc:spChg>
        <pc:spChg chg="mod ord">
          <ac:chgData name="Jan-Tore Pedersen" userId="5977271f-0a61-4f30-94af-378e3fe3f5f8" providerId="ADAL" clId="{FAE015B0-B329-40CA-8E27-8FD410CE2213}" dt="2022-05-31T12:08:06.039" v="356" actId="700"/>
          <ac:spMkLst>
            <pc:docMk/>
            <pc:sldMk cId="234183129" sldId="2147308459"/>
            <ac:spMk id="32" creationId="{42036A73-04AD-48AE-8EF9-AC70EA5961BB}"/>
          </ac:spMkLst>
        </pc:spChg>
      </pc:sldChg>
      <pc:sldChg chg="addSp delSp modSp add del mod setBg modClrScheme chgLayout">
        <pc:chgData name="Jan-Tore Pedersen" userId="5977271f-0a61-4f30-94af-378e3fe3f5f8" providerId="ADAL" clId="{FAE015B0-B329-40CA-8E27-8FD410CE2213}" dt="2022-05-31T12:32:58.914" v="624" actId="47"/>
        <pc:sldMkLst>
          <pc:docMk/>
          <pc:sldMk cId="963925574" sldId="2147308461"/>
        </pc:sldMkLst>
        <pc:spChg chg="add del mod ord">
          <ac:chgData name="Jan-Tore Pedersen" userId="5977271f-0a61-4f30-94af-378e3fe3f5f8" providerId="ADAL" clId="{FAE015B0-B329-40CA-8E27-8FD410CE2213}" dt="2022-05-31T12:08:06.039" v="356" actId="700"/>
          <ac:spMkLst>
            <pc:docMk/>
            <pc:sldMk cId="963925574" sldId="2147308461"/>
            <ac:spMk id="2" creationId="{44653718-15BE-B67E-1046-ECEA430810E8}"/>
          </ac:spMkLst>
        </pc:spChg>
        <pc:spChg chg="mod ord">
          <ac:chgData name="Jan-Tore Pedersen" userId="5977271f-0a61-4f30-94af-378e3fe3f5f8" providerId="ADAL" clId="{FAE015B0-B329-40CA-8E27-8FD410CE2213}" dt="2022-05-31T12:08:06.039" v="356" actId="700"/>
          <ac:spMkLst>
            <pc:docMk/>
            <pc:sldMk cId="963925574" sldId="2147308461"/>
            <ac:spMk id="16" creationId="{9254D9B0-7708-4CA6-B555-E5E86BDDD11F}"/>
          </ac:spMkLst>
        </pc:spChg>
      </pc:sldChg>
      <pc:sldChg chg="addSp delSp modSp add del mod setBg modClrScheme chgLayout">
        <pc:chgData name="Jan-Tore Pedersen" userId="5977271f-0a61-4f30-94af-378e3fe3f5f8" providerId="ADAL" clId="{FAE015B0-B329-40CA-8E27-8FD410CE2213}" dt="2022-05-31T12:31:19.745" v="614" actId="47"/>
        <pc:sldMkLst>
          <pc:docMk/>
          <pc:sldMk cId="988318367" sldId="2147308462"/>
        </pc:sldMkLst>
        <pc:spChg chg="mod ord">
          <ac:chgData name="Jan-Tore Pedersen" userId="5977271f-0a61-4f30-94af-378e3fe3f5f8" providerId="ADAL" clId="{FAE015B0-B329-40CA-8E27-8FD410CE2213}" dt="2022-05-31T12:08:06.039" v="356" actId="700"/>
          <ac:spMkLst>
            <pc:docMk/>
            <pc:sldMk cId="988318367" sldId="2147308462"/>
            <ac:spMk id="2" creationId="{F823D624-191B-4DAB-A56B-DC96CE93F97A}"/>
          </ac:spMkLst>
        </pc:spChg>
        <pc:spChg chg="add del mod ord">
          <ac:chgData name="Jan-Tore Pedersen" userId="5977271f-0a61-4f30-94af-378e3fe3f5f8" providerId="ADAL" clId="{FAE015B0-B329-40CA-8E27-8FD410CE2213}" dt="2022-05-31T12:08:06.039" v="356" actId="700"/>
          <ac:spMkLst>
            <pc:docMk/>
            <pc:sldMk cId="988318367" sldId="2147308462"/>
            <ac:spMk id="6" creationId="{98A82DED-C5FC-22C9-F00C-D31BC7A941F8}"/>
          </ac:spMkLst>
        </pc:spChg>
      </pc:sldChg>
      <pc:sldChg chg="addSp delSp modSp add del mod modClrScheme chgLayout">
        <pc:chgData name="Jan-Tore Pedersen" userId="5977271f-0a61-4f30-94af-378e3fe3f5f8" providerId="ADAL" clId="{FAE015B0-B329-40CA-8E27-8FD410CE2213}" dt="2022-05-31T12:15:47.412" v="435" actId="47"/>
        <pc:sldMkLst>
          <pc:docMk/>
          <pc:sldMk cId="647620089" sldId="2147308467"/>
        </pc:sldMkLst>
        <pc:spChg chg="add del mod ord">
          <ac:chgData name="Jan-Tore Pedersen" userId="5977271f-0a61-4f30-94af-378e3fe3f5f8" providerId="ADAL" clId="{FAE015B0-B329-40CA-8E27-8FD410CE2213}" dt="2022-05-31T12:08:06.039" v="356" actId="700"/>
          <ac:spMkLst>
            <pc:docMk/>
            <pc:sldMk cId="647620089" sldId="2147308467"/>
            <ac:spMk id="3" creationId="{61FEE484-732B-8B57-66A8-276ACE1BB67B}"/>
          </ac:spMkLst>
        </pc:spChg>
        <pc:spChg chg="mod ord">
          <ac:chgData name="Jan-Tore Pedersen" userId="5977271f-0a61-4f30-94af-378e3fe3f5f8" providerId="ADAL" clId="{FAE015B0-B329-40CA-8E27-8FD410CE2213}" dt="2022-05-31T12:08:06.039" v="356" actId="700"/>
          <ac:spMkLst>
            <pc:docMk/>
            <pc:sldMk cId="647620089" sldId="2147308467"/>
            <ac:spMk id="16" creationId="{9F8BE44C-D28E-4694-8060-B50B158A4AE2}"/>
          </ac:spMkLst>
        </pc:spChg>
      </pc:sldChg>
      <pc:sldChg chg="modSp add del mod">
        <pc:chgData name="Jan-Tore Pedersen" userId="5977271f-0a61-4f30-94af-378e3fe3f5f8" providerId="ADAL" clId="{FAE015B0-B329-40CA-8E27-8FD410CE2213}" dt="2022-05-31T12:06:40.397" v="282" actId="47"/>
        <pc:sldMkLst>
          <pc:docMk/>
          <pc:sldMk cId="252221968" sldId="2147308468"/>
        </pc:sldMkLst>
        <pc:spChg chg="mod">
          <ac:chgData name="Jan-Tore Pedersen" userId="5977271f-0a61-4f30-94af-378e3fe3f5f8" providerId="ADAL" clId="{FAE015B0-B329-40CA-8E27-8FD410CE2213}" dt="2022-05-31T12:05:46.832" v="252" actId="27636"/>
          <ac:spMkLst>
            <pc:docMk/>
            <pc:sldMk cId="252221968" sldId="2147308468"/>
            <ac:spMk id="5" creationId="{CD95AA65-DE8C-43CD-8A72-7CB594500301}"/>
          </ac:spMkLst>
        </pc:spChg>
        <pc:spChg chg="mod">
          <ac:chgData name="Jan-Tore Pedersen" userId="5977271f-0a61-4f30-94af-378e3fe3f5f8" providerId="ADAL" clId="{FAE015B0-B329-40CA-8E27-8FD410CE2213}" dt="2022-05-31T12:05:46.831" v="251" actId="27636"/>
          <ac:spMkLst>
            <pc:docMk/>
            <pc:sldMk cId="252221968" sldId="2147308468"/>
            <ac:spMk id="6" creationId="{0EDFD6C0-8902-4436-990B-740844C8D5B7}"/>
          </ac:spMkLst>
        </pc:spChg>
        <pc:spChg chg="mod">
          <ac:chgData name="Jan-Tore Pedersen" userId="5977271f-0a61-4f30-94af-378e3fe3f5f8" providerId="ADAL" clId="{FAE015B0-B329-40CA-8E27-8FD410CE2213}" dt="2022-05-31T12:05:46.833" v="253" actId="27636"/>
          <ac:spMkLst>
            <pc:docMk/>
            <pc:sldMk cId="252221968" sldId="2147308468"/>
            <ac:spMk id="8" creationId="{A06C027F-2F58-4B90-8E3B-7EFF1CD5450E}"/>
          </ac:spMkLst>
        </pc:spChg>
        <pc:spChg chg="mod">
          <ac:chgData name="Jan-Tore Pedersen" userId="5977271f-0a61-4f30-94af-378e3fe3f5f8" providerId="ADAL" clId="{FAE015B0-B329-40CA-8E27-8FD410CE2213}" dt="2022-05-31T12:05:46.834" v="254" actId="27636"/>
          <ac:spMkLst>
            <pc:docMk/>
            <pc:sldMk cId="252221968" sldId="2147308468"/>
            <ac:spMk id="9" creationId="{B340AE25-2944-4327-BB2C-1CB30CEB2D8C}"/>
          </ac:spMkLst>
        </pc:spChg>
      </pc:sldChg>
      <pc:sldChg chg="addSp delSp modSp new mod ord modClrScheme chgLayout">
        <pc:chgData name="Jan-Tore Pedersen" userId="5977271f-0a61-4f30-94af-378e3fe3f5f8" providerId="ADAL" clId="{FAE015B0-B329-40CA-8E27-8FD410CE2213}" dt="2022-05-31T12:29:04.239" v="588" actId="207"/>
        <pc:sldMkLst>
          <pc:docMk/>
          <pc:sldMk cId="2293882090" sldId="2147308468"/>
        </pc:sldMkLst>
        <pc:spChg chg="add del mod">
          <ac:chgData name="Jan-Tore Pedersen" userId="5977271f-0a61-4f30-94af-378e3fe3f5f8" providerId="ADAL" clId="{FAE015B0-B329-40CA-8E27-8FD410CE2213}" dt="2022-05-31T12:08:46.895" v="370" actId="478"/>
          <ac:spMkLst>
            <pc:docMk/>
            <pc:sldMk cId="2293882090" sldId="2147308468"/>
            <ac:spMk id="2" creationId="{A3B441D0-E170-56D5-FEC5-3B7D96A07852}"/>
          </ac:spMkLst>
        </pc:spChg>
        <pc:spChg chg="add mod">
          <ac:chgData name="Jan-Tore Pedersen" userId="5977271f-0a61-4f30-94af-378e3fe3f5f8" providerId="ADAL" clId="{FAE015B0-B329-40CA-8E27-8FD410CE2213}" dt="2022-05-31T12:09:40.425" v="377" actId="207"/>
          <ac:spMkLst>
            <pc:docMk/>
            <pc:sldMk cId="2293882090" sldId="2147308468"/>
            <ac:spMk id="3" creationId="{7137A279-D74C-5072-1E76-06F8D039ADA2}"/>
          </ac:spMkLst>
        </pc:spChg>
        <pc:spChg chg="add mod">
          <ac:chgData name="Jan-Tore Pedersen" userId="5977271f-0a61-4f30-94af-378e3fe3f5f8" providerId="ADAL" clId="{FAE015B0-B329-40CA-8E27-8FD410CE2213}" dt="2022-05-31T12:09:32.586" v="376" actId="207"/>
          <ac:spMkLst>
            <pc:docMk/>
            <pc:sldMk cId="2293882090" sldId="2147308468"/>
            <ac:spMk id="4" creationId="{9174750C-8C18-A389-607B-71C6889BF92E}"/>
          </ac:spMkLst>
        </pc:spChg>
        <pc:spChg chg="add mod">
          <ac:chgData name="Jan-Tore Pedersen" userId="5977271f-0a61-4f30-94af-378e3fe3f5f8" providerId="ADAL" clId="{FAE015B0-B329-40CA-8E27-8FD410CE2213}" dt="2022-05-31T12:09:28.577" v="375" actId="207"/>
          <ac:spMkLst>
            <pc:docMk/>
            <pc:sldMk cId="2293882090" sldId="2147308468"/>
            <ac:spMk id="5" creationId="{B3D192C1-6365-12B7-F97B-6BFB38FC89BC}"/>
          </ac:spMkLst>
        </pc:spChg>
        <pc:spChg chg="add mod">
          <ac:chgData name="Jan-Tore Pedersen" userId="5977271f-0a61-4f30-94af-378e3fe3f5f8" providerId="ADAL" clId="{FAE015B0-B329-40CA-8E27-8FD410CE2213}" dt="2022-05-31T12:09:20.845" v="374" actId="207"/>
          <ac:spMkLst>
            <pc:docMk/>
            <pc:sldMk cId="2293882090" sldId="2147308468"/>
            <ac:spMk id="6" creationId="{8AB77A00-4578-A4B6-7534-9E3AF9914810}"/>
          </ac:spMkLst>
        </pc:spChg>
        <pc:spChg chg="add mod">
          <ac:chgData name="Jan-Tore Pedersen" userId="5977271f-0a61-4f30-94af-378e3fe3f5f8" providerId="ADAL" clId="{FAE015B0-B329-40CA-8E27-8FD410CE2213}" dt="2022-05-31T12:27:16.971" v="554" actId="207"/>
          <ac:spMkLst>
            <pc:docMk/>
            <pc:sldMk cId="2293882090" sldId="2147308468"/>
            <ac:spMk id="7" creationId="{1393CCA3-A7E3-80DC-0D82-B352F794E587}"/>
          </ac:spMkLst>
        </pc:spChg>
        <pc:spChg chg="add mod">
          <ac:chgData name="Jan-Tore Pedersen" userId="5977271f-0a61-4f30-94af-378e3fe3f5f8" providerId="ADAL" clId="{FAE015B0-B329-40CA-8E27-8FD410CE2213}" dt="2022-05-31T12:27:19.928" v="555" actId="207"/>
          <ac:spMkLst>
            <pc:docMk/>
            <pc:sldMk cId="2293882090" sldId="2147308468"/>
            <ac:spMk id="8" creationId="{D2226D69-5166-2D78-E32C-53B0310BBF01}"/>
          </ac:spMkLst>
        </pc:spChg>
        <pc:spChg chg="add mod">
          <ac:chgData name="Jan-Tore Pedersen" userId="5977271f-0a61-4f30-94af-378e3fe3f5f8" providerId="ADAL" clId="{FAE015B0-B329-40CA-8E27-8FD410CE2213}" dt="2022-05-31T12:29:04.239" v="588" actId="207"/>
          <ac:spMkLst>
            <pc:docMk/>
            <pc:sldMk cId="2293882090" sldId="2147308468"/>
            <ac:spMk id="10" creationId="{15871276-5AF4-C147-6D92-3F463F2B2CE3}"/>
          </ac:spMkLst>
        </pc:spChg>
        <pc:spChg chg="add mod">
          <ac:chgData name="Jan-Tore Pedersen" userId="5977271f-0a61-4f30-94af-378e3fe3f5f8" providerId="ADAL" clId="{FAE015B0-B329-40CA-8E27-8FD410CE2213}" dt="2022-05-31T12:29:04.239" v="588" actId="207"/>
          <ac:spMkLst>
            <pc:docMk/>
            <pc:sldMk cId="2293882090" sldId="2147308468"/>
            <ac:spMk id="12" creationId="{7C8BDF89-F372-6A46-786D-3E9CF268975B}"/>
          </ac:spMkLst>
        </pc:spChg>
        <pc:spChg chg="add mod">
          <ac:chgData name="Jan-Tore Pedersen" userId="5977271f-0a61-4f30-94af-378e3fe3f5f8" providerId="ADAL" clId="{FAE015B0-B329-40CA-8E27-8FD410CE2213}" dt="2022-05-31T12:29:04.239" v="588" actId="207"/>
          <ac:spMkLst>
            <pc:docMk/>
            <pc:sldMk cId="2293882090" sldId="2147308468"/>
            <ac:spMk id="14" creationId="{39067C8A-A417-3973-B7A1-4CD9C90BF0DE}"/>
          </ac:spMkLst>
        </pc:spChg>
        <pc:spChg chg="add mod">
          <ac:chgData name="Jan-Tore Pedersen" userId="5977271f-0a61-4f30-94af-378e3fe3f5f8" providerId="ADAL" clId="{FAE015B0-B329-40CA-8E27-8FD410CE2213}" dt="2022-05-31T12:29:04.239" v="588" actId="207"/>
          <ac:spMkLst>
            <pc:docMk/>
            <pc:sldMk cId="2293882090" sldId="2147308468"/>
            <ac:spMk id="16" creationId="{CAF827E4-8D74-9403-1C3C-989FD97AFE7C}"/>
          </ac:spMkLst>
        </pc:spChg>
        <pc:picChg chg="add mod">
          <ac:chgData name="Jan-Tore Pedersen" userId="5977271f-0a61-4f30-94af-378e3fe3f5f8" providerId="ADAL" clId="{FAE015B0-B329-40CA-8E27-8FD410CE2213}" dt="2022-05-31T12:08:54.241" v="372"/>
          <ac:picMkLst>
            <pc:docMk/>
            <pc:sldMk cId="2293882090" sldId="2147308468"/>
            <ac:picMk id="9" creationId="{9A90FC3C-F3BE-F8DD-2FBA-3FB35677261C}"/>
          </ac:picMkLst>
        </pc:picChg>
        <pc:picChg chg="add mod">
          <ac:chgData name="Jan-Tore Pedersen" userId="5977271f-0a61-4f30-94af-378e3fe3f5f8" providerId="ADAL" clId="{FAE015B0-B329-40CA-8E27-8FD410CE2213}" dt="2022-05-31T12:08:54.241" v="372"/>
          <ac:picMkLst>
            <pc:docMk/>
            <pc:sldMk cId="2293882090" sldId="2147308468"/>
            <ac:picMk id="11" creationId="{22D12001-35EF-14D3-BD8A-305C9C19C360}"/>
          </ac:picMkLst>
        </pc:picChg>
        <pc:picChg chg="add mod">
          <ac:chgData name="Jan-Tore Pedersen" userId="5977271f-0a61-4f30-94af-378e3fe3f5f8" providerId="ADAL" clId="{FAE015B0-B329-40CA-8E27-8FD410CE2213}" dt="2022-05-31T12:08:54.241" v="372"/>
          <ac:picMkLst>
            <pc:docMk/>
            <pc:sldMk cId="2293882090" sldId="2147308468"/>
            <ac:picMk id="13" creationId="{3F0BC465-6655-5A09-4D3F-122B8CDA07FE}"/>
          </ac:picMkLst>
        </pc:picChg>
        <pc:picChg chg="add mod">
          <ac:chgData name="Jan-Tore Pedersen" userId="5977271f-0a61-4f30-94af-378e3fe3f5f8" providerId="ADAL" clId="{FAE015B0-B329-40CA-8E27-8FD410CE2213}" dt="2022-05-31T12:08:54.241" v="372"/>
          <ac:picMkLst>
            <pc:docMk/>
            <pc:sldMk cId="2293882090" sldId="2147308468"/>
            <ac:picMk id="15" creationId="{155BD00F-EC26-2596-A838-4F194F391DFE}"/>
          </ac:picMkLst>
        </pc:picChg>
      </pc:sldChg>
      <pc:sldChg chg="modSp add del mod">
        <pc:chgData name="Jan-Tore Pedersen" userId="5977271f-0a61-4f30-94af-378e3fe3f5f8" providerId="ADAL" clId="{FAE015B0-B329-40CA-8E27-8FD410CE2213}" dt="2022-05-31T12:06:40.397" v="282" actId="47"/>
        <pc:sldMkLst>
          <pc:docMk/>
          <pc:sldMk cId="2245992938" sldId="2147308469"/>
        </pc:sldMkLst>
        <pc:spChg chg="mod">
          <ac:chgData name="Jan-Tore Pedersen" userId="5977271f-0a61-4f30-94af-378e3fe3f5f8" providerId="ADAL" clId="{FAE015B0-B329-40CA-8E27-8FD410CE2213}" dt="2022-05-31T12:05:46.854" v="255" actId="27636"/>
          <ac:spMkLst>
            <pc:docMk/>
            <pc:sldMk cId="2245992938" sldId="2147308469"/>
            <ac:spMk id="4" creationId="{30462E8D-4070-4D12-9B34-6B92FA4101EC}"/>
          </ac:spMkLst>
        </pc:spChg>
      </pc:sldChg>
      <pc:sldChg chg="addSp modSp add mod">
        <pc:chgData name="Jan-Tore Pedersen" userId="5977271f-0a61-4f30-94af-378e3fe3f5f8" providerId="ADAL" clId="{FAE015B0-B329-40CA-8E27-8FD410CE2213}" dt="2022-05-31T12:27:59.358" v="561" actId="207"/>
        <pc:sldMkLst>
          <pc:docMk/>
          <pc:sldMk cId="3715356865" sldId="2147308469"/>
        </pc:sldMkLst>
        <pc:spChg chg="add mod">
          <ac:chgData name="Jan-Tore Pedersen" userId="5977271f-0a61-4f30-94af-378e3fe3f5f8" providerId="ADAL" clId="{FAE015B0-B329-40CA-8E27-8FD410CE2213}" dt="2022-05-31T12:10:53.110" v="389" actId="207"/>
          <ac:spMkLst>
            <pc:docMk/>
            <pc:sldMk cId="3715356865" sldId="2147308469"/>
            <ac:spMk id="2" creationId="{ADE6B220-F4E9-382F-EBDB-AC422F85C5E2}"/>
          </ac:spMkLst>
        </pc:spChg>
        <pc:spChg chg="add mod">
          <ac:chgData name="Jan-Tore Pedersen" userId="5977271f-0a61-4f30-94af-378e3fe3f5f8" providerId="ADAL" clId="{FAE015B0-B329-40CA-8E27-8FD410CE2213}" dt="2022-05-31T12:11:00.576" v="390" actId="207"/>
          <ac:spMkLst>
            <pc:docMk/>
            <pc:sldMk cId="3715356865" sldId="2147308469"/>
            <ac:spMk id="3" creationId="{490A7EDA-B73F-265B-2D52-8680CD9C144F}"/>
          </ac:spMkLst>
        </pc:spChg>
        <pc:spChg chg="add mod">
          <ac:chgData name="Jan-Tore Pedersen" userId="5977271f-0a61-4f30-94af-378e3fe3f5f8" providerId="ADAL" clId="{FAE015B0-B329-40CA-8E27-8FD410CE2213}" dt="2022-05-31T12:11:00.576" v="390" actId="207"/>
          <ac:spMkLst>
            <pc:docMk/>
            <pc:sldMk cId="3715356865" sldId="2147308469"/>
            <ac:spMk id="4" creationId="{D0BA71CA-DC7D-A3CD-4274-C2B3DF922AE1}"/>
          </ac:spMkLst>
        </pc:spChg>
        <pc:spChg chg="add mod">
          <ac:chgData name="Jan-Tore Pedersen" userId="5977271f-0a61-4f30-94af-378e3fe3f5f8" providerId="ADAL" clId="{FAE015B0-B329-40CA-8E27-8FD410CE2213}" dt="2022-05-31T12:11:00.576" v="390" actId="207"/>
          <ac:spMkLst>
            <pc:docMk/>
            <pc:sldMk cId="3715356865" sldId="2147308469"/>
            <ac:spMk id="5" creationId="{32495411-8498-11FD-9017-35211CBFE5C7}"/>
          </ac:spMkLst>
        </pc:spChg>
        <pc:spChg chg="add mod">
          <ac:chgData name="Jan-Tore Pedersen" userId="5977271f-0a61-4f30-94af-378e3fe3f5f8" providerId="ADAL" clId="{FAE015B0-B329-40CA-8E27-8FD410CE2213}" dt="2022-05-31T12:10:39.559" v="388"/>
          <ac:spMkLst>
            <pc:docMk/>
            <pc:sldMk cId="3715356865" sldId="2147308469"/>
            <ac:spMk id="7" creationId="{C8F9A19C-66AA-791B-E050-3FD6DCDF6326}"/>
          </ac:spMkLst>
        </pc:spChg>
        <pc:spChg chg="add mod">
          <ac:chgData name="Jan-Tore Pedersen" userId="5977271f-0a61-4f30-94af-378e3fe3f5f8" providerId="ADAL" clId="{FAE015B0-B329-40CA-8E27-8FD410CE2213}" dt="2022-05-31T12:27:55.223" v="560" actId="207"/>
          <ac:spMkLst>
            <pc:docMk/>
            <pc:sldMk cId="3715356865" sldId="2147308469"/>
            <ac:spMk id="8" creationId="{3FDEEDCB-523A-C98D-50D8-94977A1BCF7B}"/>
          </ac:spMkLst>
        </pc:spChg>
        <pc:spChg chg="add mod">
          <ac:chgData name="Jan-Tore Pedersen" userId="5977271f-0a61-4f30-94af-378e3fe3f5f8" providerId="ADAL" clId="{FAE015B0-B329-40CA-8E27-8FD410CE2213}" dt="2022-05-31T12:10:39.559" v="388"/>
          <ac:spMkLst>
            <pc:docMk/>
            <pc:sldMk cId="3715356865" sldId="2147308469"/>
            <ac:spMk id="9" creationId="{97830CF5-62FC-E1CB-5109-5C8386DB42C4}"/>
          </ac:spMkLst>
        </pc:spChg>
        <pc:spChg chg="add mod">
          <ac:chgData name="Jan-Tore Pedersen" userId="5977271f-0a61-4f30-94af-378e3fe3f5f8" providerId="ADAL" clId="{FAE015B0-B329-40CA-8E27-8FD410CE2213}" dt="2022-05-31T12:27:59.358" v="561" actId="207"/>
          <ac:spMkLst>
            <pc:docMk/>
            <pc:sldMk cId="3715356865" sldId="2147308469"/>
            <ac:spMk id="10" creationId="{354DF61F-586C-9E83-13A0-989FE2914AAC}"/>
          </ac:spMkLst>
        </pc:spChg>
        <pc:spChg chg="add mod">
          <ac:chgData name="Jan-Tore Pedersen" userId="5977271f-0a61-4f30-94af-378e3fe3f5f8" providerId="ADAL" clId="{FAE015B0-B329-40CA-8E27-8FD410CE2213}" dt="2022-05-31T12:10:39.559" v="388"/>
          <ac:spMkLst>
            <pc:docMk/>
            <pc:sldMk cId="3715356865" sldId="2147308469"/>
            <ac:spMk id="11" creationId="{74E3EA0A-C7CA-23E7-43DC-5FF28B0B6865}"/>
          </ac:spMkLst>
        </pc:spChg>
        <pc:spChg chg="add mod">
          <ac:chgData name="Jan-Tore Pedersen" userId="5977271f-0a61-4f30-94af-378e3fe3f5f8" providerId="ADAL" clId="{FAE015B0-B329-40CA-8E27-8FD410CE2213}" dt="2022-05-31T12:27:59.358" v="561" actId="207"/>
          <ac:spMkLst>
            <pc:docMk/>
            <pc:sldMk cId="3715356865" sldId="2147308469"/>
            <ac:spMk id="12" creationId="{132933AB-8502-6391-6AE0-B9F2AB692FA0}"/>
          </ac:spMkLst>
        </pc:spChg>
        <pc:spChg chg="add mod">
          <ac:chgData name="Jan-Tore Pedersen" userId="5977271f-0a61-4f30-94af-378e3fe3f5f8" providerId="ADAL" clId="{FAE015B0-B329-40CA-8E27-8FD410CE2213}" dt="2022-05-31T12:10:39.559" v="388"/>
          <ac:spMkLst>
            <pc:docMk/>
            <pc:sldMk cId="3715356865" sldId="2147308469"/>
            <ac:spMk id="13" creationId="{7813BF01-F83E-AE19-C466-87E488514B0D}"/>
          </ac:spMkLst>
        </pc:spChg>
        <pc:picChg chg="add mod">
          <ac:chgData name="Jan-Tore Pedersen" userId="5977271f-0a61-4f30-94af-378e3fe3f5f8" providerId="ADAL" clId="{FAE015B0-B329-40CA-8E27-8FD410CE2213}" dt="2022-05-31T12:10:39.559" v="388"/>
          <ac:picMkLst>
            <pc:docMk/>
            <pc:sldMk cId="3715356865" sldId="2147308469"/>
            <ac:picMk id="6" creationId="{D78027C5-5CB0-384C-1B78-F19A0C77AB93}"/>
          </ac:picMkLst>
        </pc:picChg>
      </pc:sldChg>
      <pc:sldChg chg="addSp delSp modSp add mod">
        <pc:chgData name="Jan-Tore Pedersen" userId="5977271f-0a61-4f30-94af-378e3fe3f5f8" providerId="ADAL" clId="{FAE015B0-B329-40CA-8E27-8FD410CE2213}" dt="2022-05-31T12:28:06.184" v="562" actId="207"/>
        <pc:sldMkLst>
          <pc:docMk/>
          <pc:sldMk cId="208290238" sldId="2147308470"/>
        </pc:sldMkLst>
        <pc:spChg chg="del">
          <ac:chgData name="Jan-Tore Pedersen" userId="5977271f-0a61-4f30-94af-378e3fe3f5f8" providerId="ADAL" clId="{FAE015B0-B329-40CA-8E27-8FD410CE2213}" dt="2022-05-31T12:11:31.438" v="394" actId="478"/>
          <ac:spMkLst>
            <pc:docMk/>
            <pc:sldMk cId="208290238" sldId="2147308470"/>
            <ac:spMk id="2" creationId="{ADE6B220-F4E9-382F-EBDB-AC422F85C5E2}"/>
          </ac:spMkLst>
        </pc:spChg>
        <pc:spChg chg="del">
          <ac:chgData name="Jan-Tore Pedersen" userId="5977271f-0a61-4f30-94af-378e3fe3f5f8" providerId="ADAL" clId="{FAE015B0-B329-40CA-8E27-8FD410CE2213}" dt="2022-05-31T12:11:31.438" v="394" actId="478"/>
          <ac:spMkLst>
            <pc:docMk/>
            <pc:sldMk cId="208290238" sldId="2147308470"/>
            <ac:spMk id="3" creationId="{490A7EDA-B73F-265B-2D52-8680CD9C144F}"/>
          </ac:spMkLst>
        </pc:spChg>
        <pc:spChg chg="del">
          <ac:chgData name="Jan-Tore Pedersen" userId="5977271f-0a61-4f30-94af-378e3fe3f5f8" providerId="ADAL" clId="{FAE015B0-B329-40CA-8E27-8FD410CE2213}" dt="2022-05-31T12:11:31.438" v="394" actId="478"/>
          <ac:spMkLst>
            <pc:docMk/>
            <pc:sldMk cId="208290238" sldId="2147308470"/>
            <ac:spMk id="4" creationId="{D0BA71CA-DC7D-A3CD-4274-C2B3DF922AE1}"/>
          </ac:spMkLst>
        </pc:spChg>
        <pc:spChg chg="del">
          <ac:chgData name="Jan-Tore Pedersen" userId="5977271f-0a61-4f30-94af-378e3fe3f5f8" providerId="ADAL" clId="{FAE015B0-B329-40CA-8E27-8FD410CE2213}" dt="2022-05-31T12:11:31.438" v="394" actId="478"/>
          <ac:spMkLst>
            <pc:docMk/>
            <pc:sldMk cId="208290238" sldId="2147308470"/>
            <ac:spMk id="5" creationId="{32495411-8498-11FD-9017-35211CBFE5C7}"/>
          </ac:spMkLst>
        </pc:spChg>
        <pc:spChg chg="del">
          <ac:chgData name="Jan-Tore Pedersen" userId="5977271f-0a61-4f30-94af-378e3fe3f5f8" providerId="ADAL" clId="{FAE015B0-B329-40CA-8E27-8FD410CE2213}" dt="2022-05-31T12:11:31.438" v="394" actId="478"/>
          <ac:spMkLst>
            <pc:docMk/>
            <pc:sldMk cId="208290238" sldId="2147308470"/>
            <ac:spMk id="7" creationId="{C8F9A19C-66AA-791B-E050-3FD6DCDF6326}"/>
          </ac:spMkLst>
        </pc:spChg>
        <pc:spChg chg="del">
          <ac:chgData name="Jan-Tore Pedersen" userId="5977271f-0a61-4f30-94af-378e3fe3f5f8" providerId="ADAL" clId="{FAE015B0-B329-40CA-8E27-8FD410CE2213}" dt="2022-05-31T12:11:31.438" v="394" actId="478"/>
          <ac:spMkLst>
            <pc:docMk/>
            <pc:sldMk cId="208290238" sldId="2147308470"/>
            <ac:spMk id="8" creationId="{3FDEEDCB-523A-C98D-50D8-94977A1BCF7B}"/>
          </ac:spMkLst>
        </pc:spChg>
        <pc:spChg chg="del">
          <ac:chgData name="Jan-Tore Pedersen" userId="5977271f-0a61-4f30-94af-378e3fe3f5f8" providerId="ADAL" clId="{FAE015B0-B329-40CA-8E27-8FD410CE2213}" dt="2022-05-31T12:11:31.438" v="394" actId="478"/>
          <ac:spMkLst>
            <pc:docMk/>
            <pc:sldMk cId="208290238" sldId="2147308470"/>
            <ac:spMk id="9" creationId="{97830CF5-62FC-E1CB-5109-5C8386DB42C4}"/>
          </ac:spMkLst>
        </pc:spChg>
        <pc:spChg chg="del">
          <ac:chgData name="Jan-Tore Pedersen" userId="5977271f-0a61-4f30-94af-378e3fe3f5f8" providerId="ADAL" clId="{FAE015B0-B329-40CA-8E27-8FD410CE2213}" dt="2022-05-31T12:11:31.438" v="394" actId="478"/>
          <ac:spMkLst>
            <pc:docMk/>
            <pc:sldMk cId="208290238" sldId="2147308470"/>
            <ac:spMk id="10" creationId="{354DF61F-586C-9E83-13A0-989FE2914AAC}"/>
          </ac:spMkLst>
        </pc:spChg>
        <pc:spChg chg="del">
          <ac:chgData name="Jan-Tore Pedersen" userId="5977271f-0a61-4f30-94af-378e3fe3f5f8" providerId="ADAL" clId="{FAE015B0-B329-40CA-8E27-8FD410CE2213}" dt="2022-05-31T12:11:31.438" v="394" actId="478"/>
          <ac:spMkLst>
            <pc:docMk/>
            <pc:sldMk cId="208290238" sldId="2147308470"/>
            <ac:spMk id="11" creationId="{74E3EA0A-C7CA-23E7-43DC-5FF28B0B6865}"/>
          </ac:spMkLst>
        </pc:spChg>
        <pc:spChg chg="del">
          <ac:chgData name="Jan-Tore Pedersen" userId="5977271f-0a61-4f30-94af-378e3fe3f5f8" providerId="ADAL" clId="{FAE015B0-B329-40CA-8E27-8FD410CE2213}" dt="2022-05-31T12:11:31.438" v="394" actId="478"/>
          <ac:spMkLst>
            <pc:docMk/>
            <pc:sldMk cId="208290238" sldId="2147308470"/>
            <ac:spMk id="12" creationId="{132933AB-8502-6391-6AE0-B9F2AB692FA0}"/>
          </ac:spMkLst>
        </pc:spChg>
        <pc:spChg chg="del">
          <ac:chgData name="Jan-Tore Pedersen" userId="5977271f-0a61-4f30-94af-378e3fe3f5f8" providerId="ADAL" clId="{FAE015B0-B329-40CA-8E27-8FD410CE2213}" dt="2022-05-31T12:11:31.438" v="394" actId="478"/>
          <ac:spMkLst>
            <pc:docMk/>
            <pc:sldMk cId="208290238" sldId="2147308470"/>
            <ac:spMk id="13" creationId="{7813BF01-F83E-AE19-C466-87E488514B0D}"/>
          </ac:spMkLst>
        </pc:spChg>
        <pc:spChg chg="mod">
          <ac:chgData name="Jan-Tore Pedersen" userId="5977271f-0a61-4f30-94af-378e3fe3f5f8" providerId="ADAL" clId="{FAE015B0-B329-40CA-8E27-8FD410CE2213}" dt="2022-05-31T12:11:57.590" v="399"/>
          <ac:spMkLst>
            <pc:docMk/>
            <pc:sldMk cId="208290238" sldId="2147308470"/>
            <ac:spMk id="16" creationId="{C9C5E70E-3348-0B7D-CD8C-A5AE8AE9B5B5}"/>
          </ac:spMkLst>
        </pc:spChg>
        <pc:spChg chg="add del mod">
          <ac:chgData name="Jan-Tore Pedersen" userId="5977271f-0a61-4f30-94af-378e3fe3f5f8" providerId="ADAL" clId="{FAE015B0-B329-40CA-8E27-8FD410CE2213}" dt="2022-05-31T12:12:08.439" v="400" actId="478"/>
          <ac:spMkLst>
            <pc:docMk/>
            <pc:sldMk cId="208290238" sldId="2147308470"/>
            <ac:spMk id="17" creationId="{EF343BFF-E2F3-54E0-6986-FF0A25C56DAA}"/>
          </ac:spMkLst>
        </pc:spChg>
        <pc:spChg chg="mod">
          <ac:chgData name="Jan-Tore Pedersen" userId="5977271f-0a61-4f30-94af-378e3fe3f5f8" providerId="ADAL" clId="{FAE015B0-B329-40CA-8E27-8FD410CE2213}" dt="2022-05-31T12:12:09.766" v="401"/>
          <ac:spMkLst>
            <pc:docMk/>
            <pc:sldMk cId="208290238" sldId="2147308470"/>
            <ac:spMk id="20" creationId="{2ABE9E3A-44F0-4F10-7901-C0FC9B4BE84C}"/>
          </ac:spMkLst>
        </pc:spChg>
        <pc:spChg chg="add mod">
          <ac:chgData name="Jan-Tore Pedersen" userId="5977271f-0a61-4f30-94af-378e3fe3f5f8" providerId="ADAL" clId="{FAE015B0-B329-40CA-8E27-8FD410CE2213}" dt="2022-05-31T12:12:19.213" v="405" actId="207"/>
          <ac:spMkLst>
            <pc:docMk/>
            <pc:sldMk cId="208290238" sldId="2147308470"/>
            <ac:spMk id="21" creationId="{2AADE975-77CA-EE14-2AD8-644FAB4C89E9}"/>
          </ac:spMkLst>
        </pc:spChg>
        <pc:spChg chg="add mod">
          <ac:chgData name="Jan-Tore Pedersen" userId="5977271f-0a61-4f30-94af-378e3fe3f5f8" providerId="ADAL" clId="{FAE015B0-B329-40CA-8E27-8FD410CE2213}" dt="2022-05-31T12:28:06.184" v="562" actId="207"/>
          <ac:spMkLst>
            <pc:docMk/>
            <pc:sldMk cId="208290238" sldId="2147308470"/>
            <ac:spMk id="22" creationId="{9C58FDB4-C249-9F60-0918-87AA3F6E6259}"/>
          </ac:spMkLst>
        </pc:spChg>
        <pc:spChg chg="add mod">
          <ac:chgData name="Jan-Tore Pedersen" userId="5977271f-0a61-4f30-94af-378e3fe3f5f8" providerId="ADAL" clId="{FAE015B0-B329-40CA-8E27-8FD410CE2213}" dt="2022-05-31T12:12:09.766" v="401"/>
          <ac:spMkLst>
            <pc:docMk/>
            <pc:sldMk cId="208290238" sldId="2147308470"/>
            <ac:spMk id="23" creationId="{68BCD7B6-6BB7-0CA2-F434-1AB4C95AAEC9}"/>
          </ac:spMkLst>
        </pc:spChg>
        <pc:spChg chg="add mod">
          <ac:chgData name="Jan-Tore Pedersen" userId="5977271f-0a61-4f30-94af-378e3fe3f5f8" providerId="ADAL" clId="{FAE015B0-B329-40CA-8E27-8FD410CE2213}" dt="2022-05-31T12:28:06.184" v="562" actId="207"/>
          <ac:spMkLst>
            <pc:docMk/>
            <pc:sldMk cId="208290238" sldId="2147308470"/>
            <ac:spMk id="24" creationId="{4B77BC4C-AABE-A514-7F29-7AF37275E177}"/>
          </ac:spMkLst>
        </pc:spChg>
        <pc:spChg chg="add mod">
          <ac:chgData name="Jan-Tore Pedersen" userId="5977271f-0a61-4f30-94af-378e3fe3f5f8" providerId="ADAL" clId="{FAE015B0-B329-40CA-8E27-8FD410CE2213}" dt="2022-05-31T12:12:09.766" v="401"/>
          <ac:spMkLst>
            <pc:docMk/>
            <pc:sldMk cId="208290238" sldId="2147308470"/>
            <ac:spMk id="25" creationId="{1F75E986-14FC-AE6F-40B3-E6849AA204E4}"/>
          </ac:spMkLst>
        </pc:spChg>
        <pc:spChg chg="add mod">
          <ac:chgData name="Jan-Tore Pedersen" userId="5977271f-0a61-4f30-94af-378e3fe3f5f8" providerId="ADAL" clId="{FAE015B0-B329-40CA-8E27-8FD410CE2213}" dt="2022-05-31T12:28:06.184" v="562" actId="207"/>
          <ac:spMkLst>
            <pc:docMk/>
            <pc:sldMk cId="208290238" sldId="2147308470"/>
            <ac:spMk id="26" creationId="{23AC4805-439E-27CF-9F74-275377BBD363}"/>
          </ac:spMkLst>
        </pc:spChg>
        <pc:spChg chg="add mod">
          <ac:chgData name="Jan-Tore Pedersen" userId="5977271f-0a61-4f30-94af-378e3fe3f5f8" providerId="ADAL" clId="{FAE015B0-B329-40CA-8E27-8FD410CE2213}" dt="2022-05-31T12:12:09.766" v="401"/>
          <ac:spMkLst>
            <pc:docMk/>
            <pc:sldMk cId="208290238" sldId="2147308470"/>
            <ac:spMk id="27" creationId="{D0F0F78C-76A5-63EB-9BB1-B029C3605D8E}"/>
          </ac:spMkLst>
        </pc:spChg>
        <pc:grpChg chg="add del mod">
          <ac:chgData name="Jan-Tore Pedersen" userId="5977271f-0a61-4f30-94af-378e3fe3f5f8" providerId="ADAL" clId="{FAE015B0-B329-40CA-8E27-8FD410CE2213}" dt="2022-05-31T12:12:08.439" v="400" actId="478"/>
          <ac:grpSpMkLst>
            <pc:docMk/>
            <pc:sldMk cId="208290238" sldId="2147308470"/>
            <ac:grpSpMk id="14" creationId="{2F0E33FC-3FA3-838C-183B-95986AEAD7FF}"/>
          </ac:grpSpMkLst>
        </pc:grpChg>
        <pc:grpChg chg="add mod">
          <ac:chgData name="Jan-Tore Pedersen" userId="5977271f-0a61-4f30-94af-378e3fe3f5f8" providerId="ADAL" clId="{FAE015B0-B329-40CA-8E27-8FD410CE2213}" dt="2022-05-31T12:12:09.766" v="401"/>
          <ac:grpSpMkLst>
            <pc:docMk/>
            <pc:sldMk cId="208290238" sldId="2147308470"/>
            <ac:grpSpMk id="18" creationId="{7DA705BA-4777-CE15-B3E2-9BC1B09ED232}"/>
          </ac:grpSpMkLst>
        </pc:grpChg>
        <pc:picChg chg="del">
          <ac:chgData name="Jan-Tore Pedersen" userId="5977271f-0a61-4f30-94af-378e3fe3f5f8" providerId="ADAL" clId="{FAE015B0-B329-40CA-8E27-8FD410CE2213}" dt="2022-05-31T12:11:31.438" v="394" actId="478"/>
          <ac:picMkLst>
            <pc:docMk/>
            <pc:sldMk cId="208290238" sldId="2147308470"/>
            <ac:picMk id="6" creationId="{D78027C5-5CB0-384C-1B78-F19A0C77AB93}"/>
          </ac:picMkLst>
        </pc:picChg>
        <pc:picChg chg="mod">
          <ac:chgData name="Jan-Tore Pedersen" userId="5977271f-0a61-4f30-94af-378e3fe3f5f8" providerId="ADAL" clId="{FAE015B0-B329-40CA-8E27-8FD410CE2213}" dt="2022-05-31T12:11:57.590" v="399"/>
          <ac:picMkLst>
            <pc:docMk/>
            <pc:sldMk cId="208290238" sldId="2147308470"/>
            <ac:picMk id="15" creationId="{C1967496-6A14-52A5-7D71-57500F3EC489}"/>
          </ac:picMkLst>
        </pc:picChg>
        <pc:picChg chg="mod">
          <ac:chgData name="Jan-Tore Pedersen" userId="5977271f-0a61-4f30-94af-378e3fe3f5f8" providerId="ADAL" clId="{FAE015B0-B329-40CA-8E27-8FD410CE2213}" dt="2022-05-31T12:12:09.766" v="401"/>
          <ac:picMkLst>
            <pc:docMk/>
            <pc:sldMk cId="208290238" sldId="2147308470"/>
            <ac:picMk id="19" creationId="{F360593A-E9EA-1816-D3E0-3A4578C8914B}"/>
          </ac:picMkLst>
        </pc:picChg>
      </pc:sldChg>
      <pc:sldChg chg="modSp add del mod">
        <pc:chgData name="Jan-Tore Pedersen" userId="5977271f-0a61-4f30-94af-378e3fe3f5f8" providerId="ADAL" clId="{FAE015B0-B329-40CA-8E27-8FD410CE2213}" dt="2022-05-31T12:06:40.397" v="282" actId="47"/>
        <pc:sldMkLst>
          <pc:docMk/>
          <pc:sldMk cId="532298303" sldId="2147308470"/>
        </pc:sldMkLst>
        <pc:spChg chg="mod">
          <ac:chgData name="Jan-Tore Pedersen" userId="5977271f-0a61-4f30-94af-378e3fe3f5f8" providerId="ADAL" clId="{FAE015B0-B329-40CA-8E27-8FD410CE2213}" dt="2022-05-31T12:05:46.861" v="258" actId="27636"/>
          <ac:spMkLst>
            <pc:docMk/>
            <pc:sldMk cId="532298303" sldId="2147308470"/>
            <ac:spMk id="4" creationId="{96C1754E-A66C-42C2-BAB7-B6E043539C5F}"/>
          </ac:spMkLst>
        </pc:spChg>
        <pc:spChg chg="mod">
          <ac:chgData name="Jan-Tore Pedersen" userId="5977271f-0a61-4f30-94af-378e3fe3f5f8" providerId="ADAL" clId="{FAE015B0-B329-40CA-8E27-8FD410CE2213}" dt="2022-05-31T12:05:46.859" v="256" actId="27636"/>
          <ac:spMkLst>
            <pc:docMk/>
            <pc:sldMk cId="532298303" sldId="2147308470"/>
            <ac:spMk id="7" creationId="{96B1D81C-F328-46E7-A0E3-3E432BC0B5B8}"/>
          </ac:spMkLst>
        </pc:spChg>
        <pc:spChg chg="mod">
          <ac:chgData name="Jan-Tore Pedersen" userId="5977271f-0a61-4f30-94af-378e3fe3f5f8" providerId="ADAL" clId="{FAE015B0-B329-40CA-8E27-8FD410CE2213}" dt="2022-05-31T12:05:46.860" v="257" actId="27636"/>
          <ac:spMkLst>
            <pc:docMk/>
            <pc:sldMk cId="532298303" sldId="2147308470"/>
            <ac:spMk id="16" creationId="{3829A94D-1F9A-497C-915B-C5A8069B5958}"/>
          </ac:spMkLst>
        </pc:spChg>
      </pc:sldChg>
      <pc:sldChg chg="modSp add del mod">
        <pc:chgData name="Jan-Tore Pedersen" userId="5977271f-0a61-4f30-94af-378e3fe3f5f8" providerId="ADAL" clId="{FAE015B0-B329-40CA-8E27-8FD410CE2213}" dt="2022-05-31T12:06:40.397" v="282" actId="47"/>
        <pc:sldMkLst>
          <pc:docMk/>
          <pc:sldMk cId="1001255754" sldId="2147308471"/>
        </pc:sldMkLst>
        <pc:spChg chg="mod">
          <ac:chgData name="Jan-Tore Pedersen" userId="5977271f-0a61-4f30-94af-378e3fe3f5f8" providerId="ADAL" clId="{FAE015B0-B329-40CA-8E27-8FD410CE2213}" dt="2022-05-31T12:05:46.865" v="259" actId="27636"/>
          <ac:spMkLst>
            <pc:docMk/>
            <pc:sldMk cId="1001255754" sldId="2147308471"/>
            <ac:spMk id="4" creationId="{B60F54A7-7DCD-4FE6-A3ED-7AFFD91E33E9}"/>
          </ac:spMkLst>
        </pc:spChg>
      </pc:sldChg>
      <pc:sldChg chg="addSp modSp add mod">
        <pc:chgData name="Jan-Tore Pedersen" userId="5977271f-0a61-4f30-94af-378e3fe3f5f8" providerId="ADAL" clId="{FAE015B0-B329-40CA-8E27-8FD410CE2213}" dt="2022-05-31T12:29:20.209" v="591" actId="207"/>
        <pc:sldMkLst>
          <pc:docMk/>
          <pc:sldMk cId="4067599903" sldId="2147308471"/>
        </pc:sldMkLst>
        <pc:spChg chg="mod">
          <ac:chgData name="Jan-Tore Pedersen" userId="5977271f-0a61-4f30-94af-378e3fe3f5f8" providerId="ADAL" clId="{FAE015B0-B329-40CA-8E27-8FD410CE2213}" dt="2022-05-31T12:15:54.428" v="436"/>
          <ac:spMkLst>
            <pc:docMk/>
            <pc:sldMk cId="4067599903" sldId="2147308471"/>
            <ac:spMk id="4" creationId="{BC5397E8-BD83-B463-96DA-0DE19DF7A4FA}"/>
          </ac:spMkLst>
        </pc:spChg>
        <pc:spChg chg="add mod">
          <ac:chgData name="Jan-Tore Pedersen" userId="5977271f-0a61-4f30-94af-378e3fe3f5f8" providerId="ADAL" clId="{FAE015B0-B329-40CA-8E27-8FD410CE2213}" dt="2022-05-31T12:15:54.428" v="436"/>
          <ac:spMkLst>
            <pc:docMk/>
            <pc:sldMk cId="4067599903" sldId="2147308471"/>
            <ac:spMk id="5" creationId="{609B9C9C-A8C6-16B5-779B-A7C93F731385}"/>
          </ac:spMkLst>
        </pc:spChg>
        <pc:spChg chg="add mod">
          <ac:chgData name="Jan-Tore Pedersen" userId="5977271f-0a61-4f30-94af-378e3fe3f5f8" providerId="ADAL" clId="{FAE015B0-B329-40CA-8E27-8FD410CE2213}" dt="2022-05-31T12:29:20.209" v="591" actId="207"/>
          <ac:spMkLst>
            <pc:docMk/>
            <pc:sldMk cId="4067599903" sldId="2147308471"/>
            <ac:spMk id="6" creationId="{CA0F6CEF-1C56-D81C-6628-009BA955618B}"/>
          </ac:spMkLst>
        </pc:spChg>
        <pc:spChg chg="add mod">
          <ac:chgData name="Jan-Tore Pedersen" userId="5977271f-0a61-4f30-94af-378e3fe3f5f8" providerId="ADAL" clId="{FAE015B0-B329-40CA-8E27-8FD410CE2213}" dt="2022-05-31T12:15:54.428" v="436"/>
          <ac:spMkLst>
            <pc:docMk/>
            <pc:sldMk cId="4067599903" sldId="2147308471"/>
            <ac:spMk id="7" creationId="{C9F50FCB-0E31-046A-DF9C-9D5666D1D5E6}"/>
          </ac:spMkLst>
        </pc:spChg>
        <pc:spChg chg="add mod">
          <ac:chgData name="Jan-Tore Pedersen" userId="5977271f-0a61-4f30-94af-378e3fe3f5f8" providerId="ADAL" clId="{FAE015B0-B329-40CA-8E27-8FD410CE2213}" dt="2022-05-31T12:29:20.209" v="591" actId="207"/>
          <ac:spMkLst>
            <pc:docMk/>
            <pc:sldMk cId="4067599903" sldId="2147308471"/>
            <ac:spMk id="8" creationId="{875767F1-88DE-06CB-21F0-A61D09E075CE}"/>
          </ac:spMkLst>
        </pc:spChg>
        <pc:spChg chg="add mod">
          <ac:chgData name="Jan-Tore Pedersen" userId="5977271f-0a61-4f30-94af-378e3fe3f5f8" providerId="ADAL" clId="{FAE015B0-B329-40CA-8E27-8FD410CE2213}" dt="2022-05-31T12:15:54.428" v="436"/>
          <ac:spMkLst>
            <pc:docMk/>
            <pc:sldMk cId="4067599903" sldId="2147308471"/>
            <ac:spMk id="9" creationId="{1F79513A-006F-D06D-4E7C-95E4FAEDE06D}"/>
          </ac:spMkLst>
        </pc:spChg>
        <pc:spChg chg="add mod">
          <ac:chgData name="Jan-Tore Pedersen" userId="5977271f-0a61-4f30-94af-378e3fe3f5f8" providerId="ADAL" clId="{FAE015B0-B329-40CA-8E27-8FD410CE2213}" dt="2022-05-31T12:29:20.209" v="591" actId="207"/>
          <ac:spMkLst>
            <pc:docMk/>
            <pc:sldMk cId="4067599903" sldId="2147308471"/>
            <ac:spMk id="10" creationId="{7F753F70-33E2-1192-B409-6253D1E57632}"/>
          </ac:spMkLst>
        </pc:spChg>
        <pc:spChg chg="add mod">
          <ac:chgData name="Jan-Tore Pedersen" userId="5977271f-0a61-4f30-94af-378e3fe3f5f8" providerId="ADAL" clId="{FAE015B0-B329-40CA-8E27-8FD410CE2213}" dt="2022-05-31T12:15:54.428" v="436"/>
          <ac:spMkLst>
            <pc:docMk/>
            <pc:sldMk cId="4067599903" sldId="2147308471"/>
            <ac:spMk id="11" creationId="{0D2DDEAA-982B-7FED-A377-DB4160F6F7EF}"/>
          </ac:spMkLst>
        </pc:spChg>
        <pc:grpChg chg="add mod">
          <ac:chgData name="Jan-Tore Pedersen" userId="5977271f-0a61-4f30-94af-378e3fe3f5f8" providerId="ADAL" clId="{FAE015B0-B329-40CA-8E27-8FD410CE2213}" dt="2022-05-31T12:15:54.428" v="436"/>
          <ac:grpSpMkLst>
            <pc:docMk/>
            <pc:sldMk cId="4067599903" sldId="2147308471"/>
            <ac:grpSpMk id="2" creationId="{2A38F272-5D1F-A5AB-6072-6DBE04966BE9}"/>
          </ac:grpSpMkLst>
        </pc:grpChg>
        <pc:picChg chg="mod">
          <ac:chgData name="Jan-Tore Pedersen" userId="5977271f-0a61-4f30-94af-378e3fe3f5f8" providerId="ADAL" clId="{FAE015B0-B329-40CA-8E27-8FD410CE2213}" dt="2022-05-31T12:15:54.428" v="436"/>
          <ac:picMkLst>
            <pc:docMk/>
            <pc:sldMk cId="4067599903" sldId="2147308471"/>
            <ac:picMk id="3" creationId="{9585CF32-C7A8-596E-22AD-9A62F6E8E0B4}"/>
          </ac:picMkLst>
        </pc:picChg>
      </pc:sldChg>
      <pc:sldChg chg="modSp add del mod">
        <pc:chgData name="Jan-Tore Pedersen" userId="5977271f-0a61-4f30-94af-378e3fe3f5f8" providerId="ADAL" clId="{FAE015B0-B329-40CA-8E27-8FD410CE2213}" dt="2022-05-31T12:06:40.397" v="282" actId="47"/>
        <pc:sldMkLst>
          <pc:docMk/>
          <pc:sldMk cId="1026570246" sldId="2147308472"/>
        </pc:sldMkLst>
        <pc:spChg chg="mod">
          <ac:chgData name="Jan-Tore Pedersen" userId="5977271f-0a61-4f30-94af-378e3fe3f5f8" providerId="ADAL" clId="{FAE015B0-B329-40CA-8E27-8FD410CE2213}" dt="2022-05-31T12:05:46.867" v="260" actId="27636"/>
          <ac:spMkLst>
            <pc:docMk/>
            <pc:sldMk cId="1026570246" sldId="2147308472"/>
            <ac:spMk id="16" creationId="{9F8BE44C-D28E-4694-8060-B50B158A4AE2}"/>
          </ac:spMkLst>
        </pc:spChg>
      </pc:sldChg>
      <pc:sldChg chg="addSp modSp add del mod modShow">
        <pc:chgData name="Jan-Tore Pedersen" userId="5977271f-0a61-4f30-94af-378e3fe3f5f8" providerId="ADAL" clId="{FAE015B0-B329-40CA-8E27-8FD410CE2213}" dt="2022-06-02T07:41:19.446" v="802" actId="47"/>
        <pc:sldMkLst>
          <pc:docMk/>
          <pc:sldMk cId="2119607924" sldId="2147308472"/>
        </pc:sldMkLst>
        <pc:spChg chg="add mod">
          <ac:chgData name="Jan-Tore Pedersen" userId="5977271f-0a61-4f30-94af-378e3fe3f5f8" providerId="ADAL" clId="{FAE015B0-B329-40CA-8E27-8FD410CE2213}" dt="2022-05-31T12:29:13.917" v="590" actId="207"/>
          <ac:spMkLst>
            <pc:docMk/>
            <pc:sldMk cId="2119607924" sldId="2147308472"/>
            <ac:spMk id="2" creationId="{64E41811-82D6-0AF9-9FEB-C68D47EA3427}"/>
          </ac:spMkLst>
        </pc:spChg>
        <pc:spChg chg="add mod">
          <ac:chgData name="Jan-Tore Pedersen" userId="5977271f-0a61-4f30-94af-378e3fe3f5f8" providerId="ADAL" clId="{FAE015B0-B329-40CA-8E27-8FD410CE2213}" dt="2022-05-31T12:15:32.512" v="432"/>
          <ac:spMkLst>
            <pc:docMk/>
            <pc:sldMk cId="2119607924" sldId="2147308472"/>
            <ac:spMk id="3" creationId="{A8734332-5D27-E07B-1A4C-8F31D7B807F0}"/>
          </ac:spMkLst>
        </pc:spChg>
        <pc:spChg chg="add mod">
          <ac:chgData name="Jan-Tore Pedersen" userId="5977271f-0a61-4f30-94af-378e3fe3f5f8" providerId="ADAL" clId="{FAE015B0-B329-40CA-8E27-8FD410CE2213}" dt="2022-05-31T12:15:32.512" v="432"/>
          <ac:spMkLst>
            <pc:docMk/>
            <pc:sldMk cId="2119607924" sldId="2147308472"/>
            <ac:spMk id="4" creationId="{048C14AB-4552-967D-414A-8C4098396C7F}"/>
          </ac:spMkLst>
        </pc:spChg>
        <pc:spChg chg="add mod">
          <ac:chgData name="Jan-Tore Pedersen" userId="5977271f-0a61-4f30-94af-378e3fe3f5f8" providerId="ADAL" clId="{FAE015B0-B329-40CA-8E27-8FD410CE2213}" dt="2022-05-31T12:15:32.512" v="432"/>
          <ac:spMkLst>
            <pc:docMk/>
            <pc:sldMk cId="2119607924" sldId="2147308472"/>
            <ac:spMk id="5" creationId="{EB32FEB1-20AD-49DE-41F6-A55D3C507C4D}"/>
          </ac:spMkLst>
        </pc:spChg>
        <pc:spChg chg="add mod">
          <ac:chgData name="Jan-Tore Pedersen" userId="5977271f-0a61-4f30-94af-378e3fe3f5f8" providerId="ADAL" clId="{FAE015B0-B329-40CA-8E27-8FD410CE2213}" dt="2022-05-31T12:15:32.512" v="432"/>
          <ac:spMkLst>
            <pc:docMk/>
            <pc:sldMk cId="2119607924" sldId="2147308472"/>
            <ac:spMk id="6" creationId="{F9D47685-2D57-8845-54D9-0CAECCA2D166}"/>
          </ac:spMkLst>
        </pc:spChg>
        <pc:spChg chg="add mod">
          <ac:chgData name="Jan-Tore Pedersen" userId="5977271f-0a61-4f30-94af-378e3fe3f5f8" providerId="ADAL" clId="{FAE015B0-B329-40CA-8E27-8FD410CE2213}" dt="2022-05-31T12:15:32.512" v="432"/>
          <ac:spMkLst>
            <pc:docMk/>
            <pc:sldMk cId="2119607924" sldId="2147308472"/>
            <ac:spMk id="7" creationId="{BAFE8E7B-EDFA-FAE9-AC93-E02915F9338D}"/>
          </ac:spMkLst>
        </pc:spChg>
        <pc:spChg chg="add mod">
          <ac:chgData name="Jan-Tore Pedersen" userId="5977271f-0a61-4f30-94af-378e3fe3f5f8" providerId="ADAL" clId="{FAE015B0-B329-40CA-8E27-8FD410CE2213}" dt="2022-05-31T12:15:32.512" v="432"/>
          <ac:spMkLst>
            <pc:docMk/>
            <pc:sldMk cId="2119607924" sldId="2147308472"/>
            <ac:spMk id="14" creationId="{BDB2C340-E6DD-0794-6914-0CF225AFE855}"/>
          </ac:spMkLst>
        </pc:spChg>
        <pc:spChg chg="add mod">
          <ac:chgData name="Jan-Tore Pedersen" userId="5977271f-0a61-4f30-94af-378e3fe3f5f8" providerId="ADAL" clId="{FAE015B0-B329-40CA-8E27-8FD410CE2213}" dt="2022-05-31T12:15:32.512" v="432"/>
          <ac:spMkLst>
            <pc:docMk/>
            <pc:sldMk cId="2119607924" sldId="2147308472"/>
            <ac:spMk id="15" creationId="{8CF7269C-1EB6-C449-69FB-AE59030E5DB5}"/>
          </ac:spMkLst>
        </pc:spChg>
        <pc:spChg chg="add mod">
          <ac:chgData name="Jan-Tore Pedersen" userId="5977271f-0a61-4f30-94af-378e3fe3f5f8" providerId="ADAL" clId="{FAE015B0-B329-40CA-8E27-8FD410CE2213}" dt="2022-05-31T12:15:32.512" v="432"/>
          <ac:spMkLst>
            <pc:docMk/>
            <pc:sldMk cId="2119607924" sldId="2147308472"/>
            <ac:spMk id="16" creationId="{83F8CD77-1AB8-24F6-478A-B7722C77C2AF}"/>
          </ac:spMkLst>
        </pc:spChg>
        <pc:spChg chg="add mod">
          <ac:chgData name="Jan-Tore Pedersen" userId="5977271f-0a61-4f30-94af-378e3fe3f5f8" providerId="ADAL" clId="{FAE015B0-B329-40CA-8E27-8FD410CE2213}" dt="2022-05-31T12:15:32.512" v="432"/>
          <ac:spMkLst>
            <pc:docMk/>
            <pc:sldMk cId="2119607924" sldId="2147308472"/>
            <ac:spMk id="17" creationId="{734E5CD2-2A2D-4342-2266-B7464C8803F6}"/>
          </ac:spMkLst>
        </pc:spChg>
        <pc:spChg chg="add mod">
          <ac:chgData name="Jan-Tore Pedersen" userId="5977271f-0a61-4f30-94af-378e3fe3f5f8" providerId="ADAL" clId="{FAE015B0-B329-40CA-8E27-8FD410CE2213}" dt="2022-05-31T12:15:32.512" v="432"/>
          <ac:spMkLst>
            <pc:docMk/>
            <pc:sldMk cId="2119607924" sldId="2147308472"/>
            <ac:spMk id="18" creationId="{EEA96174-F2B5-601D-5F5E-5760757A268C}"/>
          </ac:spMkLst>
        </pc:spChg>
        <pc:spChg chg="add mod">
          <ac:chgData name="Jan-Tore Pedersen" userId="5977271f-0a61-4f30-94af-378e3fe3f5f8" providerId="ADAL" clId="{FAE015B0-B329-40CA-8E27-8FD410CE2213}" dt="2022-05-31T12:15:32.512" v="432"/>
          <ac:spMkLst>
            <pc:docMk/>
            <pc:sldMk cId="2119607924" sldId="2147308472"/>
            <ac:spMk id="20" creationId="{04A4BCF5-2804-356E-8530-36D146D63F17}"/>
          </ac:spMkLst>
        </pc:spChg>
        <pc:spChg chg="add mod">
          <ac:chgData name="Jan-Tore Pedersen" userId="5977271f-0a61-4f30-94af-378e3fe3f5f8" providerId="ADAL" clId="{FAE015B0-B329-40CA-8E27-8FD410CE2213}" dt="2022-05-31T12:15:32.512" v="432"/>
          <ac:spMkLst>
            <pc:docMk/>
            <pc:sldMk cId="2119607924" sldId="2147308472"/>
            <ac:spMk id="21" creationId="{D8C74EA0-7431-F27C-E033-BB38F8B5D333}"/>
          </ac:spMkLst>
        </pc:spChg>
        <pc:spChg chg="add mod">
          <ac:chgData name="Jan-Tore Pedersen" userId="5977271f-0a61-4f30-94af-378e3fe3f5f8" providerId="ADAL" clId="{FAE015B0-B329-40CA-8E27-8FD410CE2213}" dt="2022-05-31T12:15:32.512" v="432"/>
          <ac:spMkLst>
            <pc:docMk/>
            <pc:sldMk cId="2119607924" sldId="2147308472"/>
            <ac:spMk id="24" creationId="{73ADB1D0-1899-352B-4FD2-341FEE1DCC0F}"/>
          </ac:spMkLst>
        </pc:spChg>
        <pc:graphicFrameChg chg="add mod">
          <ac:chgData name="Jan-Tore Pedersen" userId="5977271f-0a61-4f30-94af-378e3fe3f5f8" providerId="ADAL" clId="{FAE015B0-B329-40CA-8E27-8FD410CE2213}" dt="2022-05-31T12:15:32.512" v="432"/>
          <ac:graphicFrameMkLst>
            <pc:docMk/>
            <pc:sldMk cId="2119607924" sldId="2147308472"/>
            <ac:graphicFrameMk id="8" creationId="{F0C235A1-634A-EA74-A141-70770A0389BE}"/>
          </ac:graphicFrameMkLst>
        </pc:graphicFrameChg>
        <pc:graphicFrameChg chg="add mod">
          <ac:chgData name="Jan-Tore Pedersen" userId="5977271f-0a61-4f30-94af-378e3fe3f5f8" providerId="ADAL" clId="{FAE015B0-B329-40CA-8E27-8FD410CE2213}" dt="2022-05-31T12:15:32.512" v="432"/>
          <ac:graphicFrameMkLst>
            <pc:docMk/>
            <pc:sldMk cId="2119607924" sldId="2147308472"/>
            <ac:graphicFrameMk id="19" creationId="{6DE19920-BE4D-AE0E-E5CF-0C1EC9F52692}"/>
          </ac:graphicFrameMkLst>
        </pc:graphicFrameChg>
        <pc:picChg chg="add mod">
          <ac:chgData name="Jan-Tore Pedersen" userId="5977271f-0a61-4f30-94af-378e3fe3f5f8" providerId="ADAL" clId="{FAE015B0-B329-40CA-8E27-8FD410CE2213}" dt="2022-05-31T12:15:32.512" v="432"/>
          <ac:picMkLst>
            <pc:docMk/>
            <pc:sldMk cId="2119607924" sldId="2147308472"/>
            <ac:picMk id="9" creationId="{AAC81265-3B66-A729-0504-86FF604A7577}"/>
          </ac:picMkLst>
        </pc:picChg>
        <pc:picChg chg="add mod">
          <ac:chgData name="Jan-Tore Pedersen" userId="5977271f-0a61-4f30-94af-378e3fe3f5f8" providerId="ADAL" clId="{FAE015B0-B329-40CA-8E27-8FD410CE2213}" dt="2022-05-31T12:15:32.512" v="432"/>
          <ac:picMkLst>
            <pc:docMk/>
            <pc:sldMk cId="2119607924" sldId="2147308472"/>
            <ac:picMk id="10" creationId="{CCF4FC55-F96A-C874-54D1-FB67262B5598}"/>
          </ac:picMkLst>
        </pc:picChg>
        <pc:picChg chg="add mod">
          <ac:chgData name="Jan-Tore Pedersen" userId="5977271f-0a61-4f30-94af-378e3fe3f5f8" providerId="ADAL" clId="{FAE015B0-B329-40CA-8E27-8FD410CE2213}" dt="2022-05-31T12:15:32.512" v="432"/>
          <ac:picMkLst>
            <pc:docMk/>
            <pc:sldMk cId="2119607924" sldId="2147308472"/>
            <ac:picMk id="11" creationId="{9E4160AC-5EAF-9815-4C4A-D6C88A6CECDE}"/>
          </ac:picMkLst>
        </pc:picChg>
        <pc:picChg chg="add mod">
          <ac:chgData name="Jan-Tore Pedersen" userId="5977271f-0a61-4f30-94af-378e3fe3f5f8" providerId="ADAL" clId="{FAE015B0-B329-40CA-8E27-8FD410CE2213}" dt="2022-05-31T12:15:32.512" v="432"/>
          <ac:picMkLst>
            <pc:docMk/>
            <pc:sldMk cId="2119607924" sldId="2147308472"/>
            <ac:picMk id="12" creationId="{4F43C365-8459-5D64-37E1-65B5AFE57576}"/>
          </ac:picMkLst>
        </pc:picChg>
        <pc:picChg chg="add mod">
          <ac:chgData name="Jan-Tore Pedersen" userId="5977271f-0a61-4f30-94af-378e3fe3f5f8" providerId="ADAL" clId="{FAE015B0-B329-40CA-8E27-8FD410CE2213}" dt="2022-05-31T12:15:32.512" v="432"/>
          <ac:picMkLst>
            <pc:docMk/>
            <pc:sldMk cId="2119607924" sldId="2147308472"/>
            <ac:picMk id="13" creationId="{F5D0B2E4-0507-A549-9A25-C8F0FDB2B616}"/>
          </ac:picMkLst>
        </pc:picChg>
        <pc:picChg chg="add mod">
          <ac:chgData name="Jan-Tore Pedersen" userId="5977271f-0a61-4f30-94af-378e3fe3f5f8" providerId="ADAL" clId="{FAE015B0-B329-40CA-8E27-8FD410CE2213}" dt="2022-05-31T12:15:32.512" v="432"/>
          <ac:picMkLst>
            <pc:docMk/>
            <pc:sldMk cId="2119607924" sldId="2147308472"/>
            <ac:picMk id="22" creationId="{948D5298-1E1F-319B-5D50-0B5636EED7BA}"/>
          </ac:picMkLst>
        </pc:picChg>
        <pc:picChg chg="add mod">
          <ac:chgData name="Jan-Tore Pedersen" userId="5977271f-0a61-4f30-94af-378e3fe3f5f8" providerId="ADAL" clId="{FAE015B0-B329-40CA-8E27-8FD410CE2213}" dt="2022-05-31T12:15:32.512" v="432"/>
          <ac:picMkLst>
            <pc:docMk/>
            <pc:sldMk cId="2119607924" sldId="2147308472"/>
            <ac:picMk id="23" creationId="{7FE6E2F5-C9C9-980C-D2EA-D798E42C3823}"/>
          </ac:picMkLst>
        </pc:picChg>
      </pc:sldChg>
      <pc:sldChg chg="addSp modSp add mod">
        <pc:chgData name="Jan-Tore Pedersen" userId="5977271f-0a61-4f30-94af-378e3fe3f5f8" providerId="ADAL" clId="{FAE015B0-B329-40CA-8E27-8FD410CE2213}" dt="2022-05-31T12:29:07.388" v="589" actId="207"/>
        <pc:sldMkLst>
          <pc:docMk/>
          <pc:sldMk cId="743918818" sldId="2147308473"/>
        </pc:sldMkLst>
        <pc:spChg chg="mod">
          <ac:chgData name="Jan-Tore Pedersen" userId="5977271f-0a61-4f30-94af-378e3fe3f5f8" providerId="ADAL" clId="{FAE015B0-B329-40CA-8E27-8FD410CE2213}" dt="2022-05-31T12:14:48.100" v="427"/>
          <ac:spMkLst>
            <pc:docMk/>
            <pc:sldMk cId="743918818" sldId="2147308473"/>
            <ac:spMk id="4" creationId="{36980024-022A-9D71-B791-C85FBDC0AC04}"/>
          </ac:spMkLst>
        </pc:spChg>
        <pc:spChg chg="add mod">
          <ac:chgData name="Jan-Tore Pedersen" userId="5977271f-0a61-4f30-94af-378e3fe3f5f8" providerId="ADAL" clId="{FAE015B0-B329-40CA-8E27-8FD410CE2213}" dt="2022-05-31T12:29:07.388" v="589" actId="207"/>
          <ac:spMkLst>
            <pc:docMk/>
            <pc:sldMk cId="743918818" sldId="2147308473"/>
            <ac:spMk id="5" creationId="{ECC72C58-AC59-1739-FA70-631D345E953C}"/>
          </ac:spMkLst>
        </pc:spChg>
        <pc:spChg chg="add mod">
          <ac:chgData name="Jan-Tore Pedersen" userId="5977271f-0a61-4f30-94af-378e3fe3f5f8" providerId="ADAL" clId="{FAE015B0-B329-40CA-8E27-8FD410CE2213}" dt="2022-05-31T12:28:11.119" v="563" actId="207"/>
          <ac:spMkLst>
            <pc:docMk/>
            <pc:sldMk cId="743918818" sldId="2147308473"/>
            <ac:spMk id="6" creationId="{9005585B-FF53-B5BF-7434-04A4B1E2D006}"/>
          </ac:spMkLst>
        </pc:spChg>
        <pc:spChg chg="add mod">
          <ac:chgData name="Jan-Tore Pedersen" userId="5977271f-0a61-4f30-94af-378e3fe3f5f8" providerId="ADAL" clId="{FAE015B0-B329-40CA-8E27-8FD410CE2213}" dt="2022-05-31T12:14:48.100" v="427"/>
          <ac:spMkLst>
            <pc:docMk/>
            <pc:sldMk cId="743918818" sldId="2147308473"/>
            <ac:spMk id="7" creationId="{9F0312C2-6392-AB30-CFCB-9F89D0D17A5B}"/>
          </ac:spMkLst>
        </pc:spChg>
        <pc:spChg chg="add mod">
          <ac:chgData name="Jan-Tore Pedersen" userId="5977271f-0a61-4f30-94af-378e3fe3f5f8" providerId="ADAL" clId="{FAE015B0-B329-40CA-8E27-8FD410CE2213}" dt="2022-05-31T12:28:11.119" v="563" actId="207"/>
          <ac:spMkLst>
            <pc:docMk/>
            <pc:sldMk cId="743918818" sldId="2147308473"/>
            <ac:spMk id="8" creationId="{DEA5127B-07AF-7DF1-2CE1-AC265B66D0E2}"/>
          </ac:spMkLst>
        </pc:spChg>
        <pc:spChg chg="add mod">
          <ac:chgData name="Jan-Tore Pedersen" userId="5977271f-0a61-4f30-94af-378e3fe3f5f8" providerId="ADAL" clId="{FAE015B0-B329-40CA-8E27-8FD410CE2213}" dt="2022-05-31T12:14:48.100" v="427"/>
          <ac:spMkLst>
            <pc:docMk/>
            <pc:sldMk cId="743918818" sldId="2147308473"/>
            <ac:spMk id="9" creationId="{748EB0C3-FFFD-4A70-A4FB-501997B85392}"/>
          </ac:spMkLst>
        </pc:spChg>
        <pc:spChg chg="add mod">
          <ac:chgData name="Jan-Tore Pedersen" userId="5977271f-0a61-4f30-94af-378e3fe3f5f8" providerId="ADAL" clId="{FAE015B0-B329-40CA-8E27-8FD410CE2213}" dt="2022-05-31T12:28:11.119" v="563" actId="207"/>
          <ac:spMkLst>
            <pc:docMk/>
            <pc:sldMk cId="743918818" sldId="2147308473"/>
            <ac:spMk id="10" creationId="{29D10ADE-6D0D-0C3F-4422-1BE797D7B37B}"/>
          </ac:spMkLst>
        </pc:spChg>
        <pc:spChg chg="add mod">
          <ac:chgData name="Jan-Tore Pedersen" userId="5977271f-0a61-4f30-94af-378e3fe3f5f8" providerId="ADAL" clId="{FAE015B0-B329-40CA-8E27-8FD410CE2213}" dt="2022-05-31T12:14:48.100" v="427"/>
          <ac:spMkLst>
            <pc:docMk/>
            <pc:sldMk cId="743918818" sldId="2147308473"/>
            <ac:spMk id="11" creationId="{4146C61A-9547-D4A5-F12A-2BA44A3D9BF9}"/>
          </ac:spMkLst>
        </pc:spChg>
        <pc:grpChg chg="add mod">
          <ac:chgData name="Jan-Tore Pedersen" userId="5977271f-0a61-4f30-94af-378e3fe3f5f8" providerId="ADAL" clId="{FAE015B0-B329-40CA-8E27-8FD410CE2213}" dt="2022-05-31T12:14:48.100" v="427"/>
          <ac:grpSpMkLst>
            <pc:docMk/>
            <pc:sldMk cId="743918818" sldId="2147308473"/>
            <ac:grpSpMk id="2" creationId="{8F779AE7-BE7B-658C-ABEC-884B23BD2756}"/>
          </ac:grpSpMkLst>
        </pc:grpChg>
        <pc:picChg chg="mod">
          <ac:chgData name="Jan-Tore Pedersen" userId="5977271f-0a61-4f30-94af-378e3fe3f5f8" providerId="ADAL" clId="{FAE015B0-B329-40CA-8E27-8FD410CE2213}" dt="2022-05-31T12:14:48.100" v="427"/>
          <ac:picMkLst>
            <pc:docMk/>
            <pc:sldMk cId="743918818" sldId="2147308473"/>
            <ac:picMk id="3" creationId="{1CCE2A96-CD05-1D51-5BAE-7AA5CEB89A80}"/>
          </ac:picMkLst>
        </pc:picChg>
      </pc:sldChg>
      <pc:sldChg chg="modSp add del mod">
        <pc:chgData name="Jan-Tore Pedersen" userId="5977271f-0a61-4f30-94af-378e3fe3f5f8" providerId="ADAL" clId="{FAE015B0-B329-40CA-8E27-8FD410CE2213}" dt="2022-05-31T12:06:40.397" v="282" actId="47"/>
        <pc:sldMkLst>
          <pc:docMk/>
          <pc:sldMk cId="1263028536" sldId="2147308473"/>
        </pc:sldMkLst>
        <pc:spChg chg="mod">
          <ac:chgData name="Jan-Tore Pedersen" userId="5977271f-0a61-4f30-94af-378e3fe3f5f8" providerId="ADAL" clId="{FAE015B0-B329-40CA-8E27-8FD410CE2213}" dt="2022-05-31T12:05:46.869" v="261" actId="27636"/>
          <ac:spMkLst>
            <pc:docMk/>
            <pc:sldMk cId="1263028536" sldId="2147308473"/>
            <ac:spMk id="4" creationId="{BD149843-66BA-4725-AE2E-DB835C6865FB}"/>
          </ac:spMkLst>
        </pc:spChg>
      </pc:sldChg>
      <pc:sldChg chg="addSp modSp add mod">
        <pc:chgData name="Jan-Tore Pedersen" userId="5977271f-0a61-4f30-94af-378e3fe3f5f8" providerId="ADAL" clId="{FAE015B0-B329-40CA-8E27-8FD410CE2213}" dt="2022-05-31T12:29:29.158" v="593" actId="207"/>
        <pc:sldMkLst>
          <pc:docMk/>
          <pc:sldMk cId="1568353954" sldId="2147308474"/>
        </pc:sldMkLst>
        <pc:spChg chg="add mod">
          <ac:chgData name="Jan-Tore Pedersen" userId="5977271f-0a61-4f30-94af-378e3fe3f5f8" providerId="ADAL" clId="{FAE015B0-B329-40CA-8E27-8FD410CE2213}" dt="2022-05-31T12:17:45.259" v="447" actId="207"/>
          <ac:spMkLst>
            <pc:docMk/>
            <pc:sldMk cId="1568353954" sldId="2147308474"/>
            <ac:spMk id="2" creationId="{937107AB-EDC0-A840-A340-74BF0DBADCE1}"/>
          </ac:spMkLst>
        </pc:spChg>
        <pc:spChg chg="add mod">
          <ac:chgData name="Jan-Tore Pedersen" userId="5977271f-0a61-4f30-94af-378e3fe3f5f8" providerId="ADAL" clId="{FAE015B0-B329-40CA-8E27-8FD410CE2213}" dt="2022-05-31T12:17:45.259" v="447" actId="207"/>
          <ac:spMkLst>
            <pc:docMk/>
            <pc:sldMk cId="1568353954" sldId="2147308474"/>
            <ac:spMk id="3" creationId="{6DE26BC2-F0C8-5720-CB49-4C59165E4E1D}"/>
          </ac:spMkLst>
        </pc:spChg>
        <pc:spChg chg="add mod">
          <ac:chgData name="Jan-Tore Pedersen" userId="5977271f-0a61-4f30-94af-378e3fe3f5f8" providerId="ADAL" clId="{FAE015B0-B329-40CA-8E27-8FD410CE2213}" dt="2022-05-31T12:17:45.259" v="447" actId="207"/>
          <ac:spMkLst>
            <pc:docMk/>
            <pc:sldMk cId="1568353954" sldId="2147308474"/>
            <ac:spMk id="4" creationId="{BBB3E0E3-C9BC-958B-F830-5E90B75A7CAF}"/>
          </ac:spMkLst>
        </pc:spChg>
        <pc:spChg chg="add mod">
          <ac:chgData name="Jan-Tore Pedersen" userId="5977271f-0a61-4f30-94af-378e3fe3f5f8" providerId="ADAL" clId="{FAE015B0-B329-40CA-8E27-8FD410CE2213}" dt="2022-05-31T12:17:45.259" v="447" actId="207"/>
          <ac:spMkLst>
            <pc:docMk/>
            <pc:sldMk cId="1568353954" sldId="2147308474"/>
            <ac:spMk id="5" creationId="{2ED25D87-9F63-D4A4-85A1-388C5E0AA4CA}"/>
          </ac:spMkLst>
        </pc:spChg>
        <pc:spChg chg="add mod">
          <ac:chgData name="Jan-Tore Pedersen" userId="5977271f-0a61-4f30-94af-378e3fe3f5f8" providerId="ADAL" clId="{FAE015B0-B329-40CA-8E27-8FD410CE2213}" dt="2022-05-31T12:29:29.158" v="593" actId="207"/>
          <ac:spMkLst>
            <pc:docMk/>
            <pc:sldMk cId="1568353954" sldId="2147308474"/>
            <ac:spMk id="6" creationId="{10BDE1E4-0877-76B1-48A7-623FEEF8E2CE}"/>
          </ac:spMkLst>
        </pc:spChg>
        <pc:spChg chg="add mod">
          <ac:chgData name="Jan-Tore Pedersen" userId="5977271f-0a61-4f30-94af-378e3fe3f5f8" providerId="ADAL" clId="{FAE015B0-B329-40CA-8E27-8FD410CE2213}" dt="2022-05-31T12:16:58.948" v="444"/>
          <ac:spMkLst>
            <pc:docMk/>
            <pc:sldMk cId="1568353954" sldId="2147308474"/>
            <ac:spMk id="7" creationId="{E41E813A-5CDF-4899-947A-7FA6662D4340}"/>
          </ac:spMkLst>
        </pc:spChg>
        <pc:spChg chg="add mod">
          <ac:chgData name="Jan-Tore Pedersen" userId="5977271f-0a61-4f30-94af-378e3fe3f5f8" providerId="ADAL" clId="{FAE015B0-B329-40CA-8E27-8FD410CE2213}" dt="2022-05-31T12:16:58.948" v="444"/>
          <ac:spMkLst>
            <pc:docMk/>
            <pc:sldMk cId="1568353954" sldId="2147308474"/>
            <ac:spMk id="9" creationId="{CB84785F-C645-B777-7B34-861373F8CB8E}"/>
          </ac:spMkLst>
        </pc:spChg>
        <pc:spChg chg="add mod">
          <ac:chgData name="Jan-Tore Pedersen" userId="5977271f-0a61-4f30-94af-378e3fe3f5f8" providerId="ADAL" clId="{FAE015B0-B329-40CA-8E27-8FD410CE2213}" dt="2022-05-31T12:17:27.607" v="446" actId="14100"/>
          <ac:spMkLst>
            <pc:docMk/>
            <pc:sldMk cId="1568353954" sldId="2147308474"/>
            <ac:spMk id="11" creationId="{8BD600FC-6D7A-5447-2872-9F357CA9E027}"/>
          </ac:spMkLst>
        </pc:spChg>
        <pc:spChg chg="add mod">
          <ac:chgData name="Jan-Tore Pedersen" userId="5977271f-0a61-4f30-94af-378e3fe3f5f8" providerId="ADAL" clId="{FAE015B0-B329-40CA-8E27-8FD410CE2213}" dt="2022-05-31T12:16:58.948" v="444"/>
          <ac:spMkLst>
            <pc:docMk/>
            <pc:sldMk cId="1568353954" sldId="2147308474"/>
            <ac:spMk id="13" creationId="{77B238F2-3F78-9418-625C-6582812C1FE2}"/>
          </ac:spMkLst>
        </pc:spChg>
        <pc:spChg chg="add mod">
          <ac:chgData name="Jan-Tore Pedersen" userId="5977271f-0a61-4f30-94af-378e3fe3f5f8" providerId="ADAL" clId="{FAE015B0-B329-40CA-8E27-8FD410CE2213}" dt="2022-05-31T12:16:58.948" v="444"/>
          <ac:spMkLst>
            <pc:docMk/>
            <pc:sldMk cId="1568353954" sldId="2147308474"/>
            <ac:spMk id="19" creationId="{506B904B-514D-2BBD-1F83-400A1A72403E}"/>
          </ac:spMkLst>
        </pc:spChg>
        <pc:grpChg chg="add mod">
          <ac:chgData name="Jan-Tore Pedersen" userId="5977271f-0a61-4f30-94af-378e3fe3f5f8" providerId="ADAL" clId="{FAE015B0-B329-40CA-8E27-8FD410CE2213}" dt="2022-05-31T12:16:58.948" v="444"/>
          <ac:grpSpMkLst>
            <pc:docMk/>
            <pc:sldMk cId="1568353954" sldId="2147308474"/>
            <ac:grpSpMk id="14" creationId="{68B9E3F0-6767-810C-8168-07F483BF6E4F}"/>
          </ac:grpSpMkLst>
        </pc:grpChg>
        <pc:picChg chg="add mod">
          <ac:chgData name="Jan-Tore Pedersen" userId="5977271f-0a61-4f30-94af-378e3fe3f5f8" providerId="ADAL" clId="{FAE015B0-B329-40CA-8E27-8FD410CE2213}" dt="2022-05-31T12:16:58.948" v="444"/>
          <ac:picMkLst>
            <pc:docMk/>
            <pc:sldMk cId="1568353954" sldId="2147308474"/>
            <ac:picMk id="8" creationId="{38B29532-EAE7-AACD-FE2C-029DE0B1A31E}"/>
          </ac:picMkLst>
        </pc:picChg>
        <pc:picChg chg="add mod">
          <ac:chgData name="Jan-Tore Pedersen" userId="5977271f-0a61-4f30-94af-378e3fe3f5f8" providerId="ADAL" clId="{FAE015B0-B329-40CA-8E27-8FD410CE2213}" dt="2022-05-31T12:16:58.948" v="444"/>
          <ac:picMkLst>
            <pc:docMk/>
            <pc:sldMk cId="1568353954" sldId="2147308474"/>
            <ac:picMk id="10" creationId="{F9B5386B-2A56-CD2E-87C0-DC0F12E5B945}"/>
          </ac:picMkLst>
        </pc:picChg>
        <pc:picChg chg="add mod">
          <ac:chgData name="Jan-Tore Pedersen" userId="5977271f-0a61-4f30-94af-378e3fe3f5f8" providerId="ADAL" clId="{FAE015B0-B329-40CA-8E27-8FD410CE2213}" dt="2022-05-31T12:16:58.948" v="444"/>
          <ac:picMkLst>
            <pc:docMk/>
            <pc:sldMk cId="1568353954" sldId="2147308474"/>
            <ac:picMk id="12" creationId="{D98BF3C0-4680-6DFB-C49F-B0DA8245FA93}"/>
          </ac:picMkLst>
        </pc:picChg>
        <pc:picChg chg="mod">
          <ac:chgData name="Jan-Tore Pedersen" userId="5977271f-0a61-4f30-94af-378e3fe3f5f8" providerId="ADAL" clId="{FAE015B0-B329-40CA-8E27-8FD410CE2213}" dt="2022-05-31T12:16:58.948" v="444"/>
          <ac:picMkLst>
            <pc:docMk/>
            <pc:sldMk cId="1568353954" sldId="2147308474"/>
            <ac:picMk id="15" creationId="{F6DA6A91-5C00-7046-06CA-88ED836D001A}"/>
          </ac:picMkLst>
        </pc:picChg>
        <pc:picChg chg="mod">
          <ac:chgData name="Jan-Tore Pedersen" userId="5977271f-0a61-4f30-94af-378e3fe3f5f8" providerId="ADAL" clId="{FAE015B0-B329-40CA-8E27-8FD410CE2213}" dt="2022-05-31T12:16:58.948" v="444"/>
          <ac:picMkLst>
            <pc:docMk/>
            <pc:sldMk cId="1568353954" sldId="2147308474"/>
            <ac:picMk id="16" creationId="{573D36F1-454B-5AA1-12A9-B6C994E0C68C}"/>
          </ac:picMkLst>
        </pc:picChg>
        <pc:picChg chg="mod">
          <ac:chgData name="Jan-Tore Pedersen" userId="5977271f-0a61-4f30-94af-378e3fe3f5f8" providerId="ADAL" clId="{FAE015B0-B329-40CA-8E27-8FD410CE2213}" dt="2022-05-31T12:16:58.948" v="444"/>
          <ac:picMkLst>
            <pc:docMk/>
            <pc:sldMk cId="1568353954" sldId="2147308474"/>
            <ac:picMk id="17" creationId="{6E1F9E3B-421D-0D57-4DE5-B615FC3CC5CC}"/>
          </ac:picMkLst>
        </pc:picChg>
        <pc:picChg chg="mod">
          <ac:chgData name="Jan-Tore Pedersen" userId="5977271f-0a61-4f30-94af-378e3fe3f5f8" providerId="ADAL" clId="{FAE015B0-B329-40CA-8E27-8FD410CE2213}" dt="2022-05-31T12:16:58.948" v="444"/>
          <ac:picMkLst>
            <pc:docMk/>
            <pc:sldMk cId="1568353954" sldId="2147308474"/>
            <ac:picMk id="18" creationId="{F7811530-E669-22D6-4866-5CE5DCAEF419}"/>
          </ac:picMkLst>
        </pc:picChg>
      </pc:sldChg>
      <pc:sldChg chg="add del">
        <pc:chgData name="Jan-Tore Pedersen" userId="5977271f-0a61-4f30-94af-378e3fe3f5f8" providerId="ADAL" clId="{FAE015B0-B329-40CA-8E27-8FD410CE2213}" dt="2022-05-31T12:06:40.397" v="282" actId="47"/>
        <pc:sldMkLst>
          <pc:docMk/>
          <pc:sldMk cId="2477104354" sldId="2147308474"/>
        </pc:sldMkLst>
      </pc:sldChg>
      <pc:sldChg chg="add del">
        <pc:chgData name="Jan-Tore Pedersen" userId="5977271f-0a61-4f30-94af-378e3fe3f5f8" providerId="ADAL" clId="{FAE015B0-B329-40CA-8E27-8FD410CE2213}" dt="2022-05-31T12:06:40.397" v="282" actId="47"/>
        <pc:sldMkLst>
          <pc:docMk/>
          <pc:sldMk cId="1718640549" sldId="2147308475"/>
        </pc:sldMkLst>
      </pc:sldChg>
      <pc:sldChg chg="addSp modSp add mod">
        <pc:chgData name="Jan-Tore Pedersen" userId="5977271f-0a61-4f30-94af-378e3fe3f5f8" providerId="ADAL" clId="{FAE015B0-B329-40CA-8E27-8FD410CE2213}" dt="2022-05-31T12:29:24.623" v="592" actId="207"/>
        <pc:sldMkLst>
          <pc:docMk/>
          <pc:sldMk cId="4131873499" sldId="2147308475"/>
        </pc:sldMkLst>
        <pc:spChg chg="add mod">
          <ac:chgData name="Jan-Tore Pedersen" userId="5977271f-0a61-4f30-94af-378e3fe3f5f8" providerId="ADAL" clId="{FAE015B0-B329-40CA-8E27-8FD410CE2213}" dt="2022-05-31T12:29:24.623" v="592" actId="207"/>
          <ac:spMkLst>
            <pc:docMk/>
            <pc:sldMk cId="4131873499" sldId="2147308475"/>
            <ac:spMk id="2" creationId="{6BB4AB1C-E662-475C-676A-99CCF7158BE9}"/>
          </ac:spMkLst>
        </pc:spChg>
        <pc:spChg chg="mod">
          <ac:chgData name="Jan-Tore Pedersen" userId="5977271f-0a61-4f30-94af-378e3fe3f5f8" providerId="ADAL" clId="{FAE015B0-B329-40CA-8E27-8FD410CE2213}" dt="2022-05-31T12:16:11.173" v="438"/>
          <ac:spMkLst>
            <pc:docMk/>
            <pc:sldMk cId="4131873499" sldId="2147308475"/>
            <ac:spMk id="4" creationId="{8E1D2D79-0F84-232E-2152-83A7C2AA2B3D}"/>
          </ac:spMkLst>
        </pc:spChg>
        <pc:spChg chg="mod">
          <ac:chgData name="Jan-Tore Pedersen" userId="5977271f-0a61-4f30-94af-378e3fe3f5f8" providerId="ADAL" clId="{FAE015B0-B329-40CA-8E27-8FD410CE2213}" dt="2022-05-31T12:16:11.173" v="438"/>
          <ac:spMkLst>
            <pc:docMk/>
            <pc:sldMk cId="4131873499" sldId="2147308475"/>
            <ac:spMk id="6" creationId="{E148BDCE-6DC1-A1E6-F316-3358B8AE948B}"/>
          </ac:spMkLst>
        </pc:spChg>
        <pc:spChg chg="add mod">
          <ac:chgData name="Jan-Tore Pedersen" userId="5977271f-0a61-4f30-94af-378e3fe3f5f8" providerId="ADAL" clId="{FAE015B0-B329-40CA-8E27-8FD410CE2213}" dt="2022-05-31T12:16:11.173" v="438"/>
          <ac:spMkLst>
            <pc:docMk/>
            <pc:sldMk cId="4131873499" sldId="2147308475"/>
            <ac:spMk id="7" creationId="{46C7FE3F-8526-74D9-2D0C-1BBF75BFC674}"/>
          </ac:spMkLst>
        </pc:spChg>
        <pc:spChg chg="add mod">
          <ac:chgData name="Jan-Tore Pedersen" userId="5977271f-0a61-4f30-94af-378e3fe3f5f8" providerId="ADAL" clId="{FAE015B0-B329-40CA-8E27-8FD410CE2213}" dt="2022-05-31T12:16:11.173" v="438"/>
          <ac:spMkLst>
            <pc:docMk/>
            <pc:sldMk cId="4131873499" sldId="2147308475"/>
            <ac:spMk id="8" creationId="{99A2D70B-BCF1-B5DE-9153-2C3E30922CE9}"/>
          </ac:spMkLst>
        </pc:spChg>
        <pc:spChg chg="add mod">
          <ac:chgData name="Jan-Tore Pedersen" userId="5977271f-0a61-4f30-94af-378e3fe3f5f8" providerId="ADAL" clId="{FAE015B0-B329-40CA-8E27-8FD410CE2213}" dt="2022-05-31T12:16:11.173" v="438"/>
          <ac:spMkLst>
            <pc:docMk/>
            <pc:sldMk cId="4131873499" sldId="2147308475"/>
            <ac:spMk id="10" creationId="{E54973A2-A335-6903-8D50-BBE95F9A4D63}"/>
          </ac:spMkLst>
        </pc:spChg>
        <pc:spChg chg="add mod">
          <ac:chgData name="Jan-Tore Pedersen" userId="5977271f-0a61-4f30-94af-378e3fe3f5f8" providerId="ADAL" clId="{FAE015B0-B329-40CA-8E27-8FD410CE2213}" dt="2022-05-31T12:16:11.173" v="438"/>
          <ac:spMkLst>
            <pc:docMk/>
            <pc:sldMk cId="4131873499" sldId="2147308475"/>
            <ac:spMk id="11" creationId="{C058939C-AAD3-E479-D380-DDD149D06708}"/>
          </ac:spMkLst>
        </pc:spChg>
        <pc:spChg chg="add mod">
          <ac:chgData name="Jan-Tore Pedersen" userId="5977271f-0a61-4f30-94af-378e3fe3f5f8" providerId="ADAL" clId="{FAE015B0-B329-40CA-8E27-8FD410CE2213}" dt="2022-05-31T12:16:11.173" v="438"/>
          <ac:spMkLst>
            <pc:docMk/>
            <pc:sldMk cId="4131873499" sldId="2147308475"/>
            <ac:spMk id="12" creationId="{BE2EC557-76A8-F3D9-7894-28F94017D416}"/>
          </ac:spMkLst>
        </pc:spChg>
        <pc:spChg chg="add mod">
          <ac:chgData name="Jan-Tore Pedersen" userId="5977271f-0a61-4f30-94af-378e3fe3f5f8" providerId="ADAL" clId="{FAE015B0-B329-40CA-8E27-8FD410CE2213}" dt="2022-05-31T12:16:11.173" v="438"/>
          <ac:spMkLst>
            <pc:docMk/>
            <pc:sldMk cId="4131873499" sldId="2147308475"/>
            <ac:spMk id="13" creationId="{A82779B1-5B5E-23F6-5C86-78F7AF36A869}"/>
          </ac:spMkLst>
        </pc:spChg>
        <pc:spChg chg="add mod">
          <ac:chgData name="Jan-Tore Pedersen" userId="5977271f-0a61-4f30-94af-378e3fe3f5f8" providerId="ADAL" clId="{FAE015B0-B329-40CA-8E27-8FD410CE2213}" dt="2022-05-31T12:16:11.173" v="438"/>
          <ac:spMkLst>
            <pc:docMk/>
            <pc:sldMk cId="4131873499" sldId="2147308475"/>
            <ac:spMk id="14" creationId="{B3991F7F-5733-25A4-D1A1-096B90149F48}"/>
          </ac:spMkLst>
        </pc:spChg>
        <pc:spChg chg="mod">
          <ac:chgData name="Jan-Tore Pedersen" userId="5977271f-0a61-4f30-94af-378e3fe3f5f8" providerId="ADAL" clId="{FAE015B0-B329-40CA-8E27-8FD410CE2213}" dt="2022-05-31T12:16:11.173" v="438"/>
          <ac:spMkLst>
            <pc:docMk/>
            <pc:sldMk cId="4131873499" sldId="2147308475"/>
            <ac:spMk id="16" creationId="{44CCCF30-B9D2-5AAB-C0F0-7593394FE50D}"/>
          </ac:spMkLst>
        </pc:spChg>
        <pc:spChg chg="mod">
          <ac:chgData name="Jan-Tore Pedersen" userId="5977271f-0a61-4f30-94af-378e3fe3f5f8" providerId="ADAL" clId="{FAE015B0-B329-40CA-8E27-8FD410CE2213}" dt="2022-05-31T12:16:11.173" v="438"/>
          <ac:spMkLst>
            <pc:docMk/>
            <pc:sldMk cId="4131873499" sldId="2147308475"/>
            <ac:spMk id="17" creationId="{DE278708-621A-326A-9A15-51D3C08D1BAD}"/>
          </ac:spMkLst>
        </pc:spChg>
        <pc:spChg chg="mod">
          <ac:chgData name="Jan-Tore Pedersen" userId="5977271f-0a61-4f30-94af-378e3fe3f5f8" providerId="ADAL" clId="{FAE015B0-B329-40CA-8E27-8FD410CE2213}" dt="2022-05-31T12:16:11.173" v="438"/>
          <ac:spMkLst>
            <pc:docMk/>
            <pc:sldMk cId="4131873499" sldId="2147308475"/>
            <ac:spMk id="18" creationId="{7832A058-8413-474F-A017-556960834864}"/>
          </ac:spMkLst>
        </pc:spChg>
        <pc:spChg chg="mod">
          <ac:chgData name="Jan-Tore Pedersen" userId="5977271f-0a61-4f30-94af-378e3fe3f5f8" providerId="ADAL" clId="{FAE015B0-B329-40CA-8E27-8FD410CE2213}" dt="2022-05-31T12:16:11.173" v="438"/>
          <ac:spMkLst>
            <pc:docMk/>
            <pc:sldMk cId="4131873499" sldId="2147308475"/>
            <ac:spMk id="19" creationId="{674CFD76-3457-CE2A-F26D-ADD0375032D3}"/>
          </ac:spMkLst>
        </pc:spChg>
        <pc:spChg chg="mod">
          <ac:chgData name="Jan-Tore Pedersen" userId="5977271f-0a61-4f30-94af-378e3fe3f5f8" providerId="ADAL" clId="{FAE015B0-B329-40CA-8E27-8FD410CE2213}" dt="2022-05-31T12:16:11.173" v="438"/>
          <ac:spMkLst>
            <pc:docMk/>
            <pc:sldMk cId="4131873499" sldId="2147308475"/>
            <ac:spMk id="20" creationId="{81115730-7DBF-0AC2-431A-1824A20A11B8}"/>
          </ac:spMkLst>
        </pc:spChg>
        <pc:grpChg chg="add mod">
          <ac:chgData name="Jan-Tore Pedersen" userId="5977271f-0a61-4f30-94af-378e3fe3f5f8" providerId="ADAL" clId="{FAE015B0-B329-40CA-8E27-8FD410CE2213}" dt="2022-05-31T12:16:11.173" v="438"/>
          <ac:grpSpMkLst>
            <pc:docMk/>
            <pc:sldMk cId="4131873499" sldId="2147308475"/>
            <ac:grpSpMk id="3" creationId="{A7973012-679D-AC09-D25B-4FE74EC8FB6F}"/>
          </ac:grpSpMkLst>
        </pc:grpChg>
        <pc:grpChg chg="add mod">
          <ac:chgData name="Jan-Tore Pedersen" userId="5977271f-0a61-4f30-94af-378e3fe3f5f8" providerId="ADAL" clId="{FAE015B0-B329-40CA-8E27-8FD410CE2213}" dt="2022-05-31T12:16:11.173" v="438"/>
          <ac:grpSpMkLst>
            <pc:docMk/>
            <pc:sldMk cId="4131873499" sldId="2147308475"/>
            <ac:grpSpMk id="15" creationId="{918D261A-70EB-3603-5293-E2292F83E56E}"/>
          </ac:grpSpMkLst>
        </pc:grpChg>
        <pc:cxnChg chg="mod">
          <ac:chgData name="Jan-Tore Pedersen" userId="5977271f-0a61-4f30-94af-378e3fe3f5f8" providerId="ADAL" clId="{FAE015B0-B329-40CA-8E27-8FD410CE2213}" dt="2022-05-31T12:16:11.173" v="438"/>
          <ac:cxnSpMkLst>
            <pc:docMk/>
            <pc:sldMk cId="4131873499" sldId="2147308475"/>
            <ac:cxnSpMk id="5" creationId="{2F97732C-BD90-A09E-AEE4-669DCE347FAF}"/>
          </ac:cxnSpMkLst>
        </pc:cxnChg>
        <pc:cxnChg chg="add mod">
          <ac:chgData name="Jan-Tore Pedersen" userId="5977271f-0a61-4f30-94af-378e3fe3f5f8" providerId="ADAL" clId="{FAE015B0-B329-40CA-8E27-8FD410CE2213}" dt="2022-05-31T12:16:11.173" v="438"/>
          <ac:cxnSpMkLst>
            <pc:docMk/>
            <pc:sldMk cId="4131873499" sldId="2147308475"/>
            <ac:cxnSpMk id="9" creationId="{B0022C42-DAC4-868E-5523-935127C9819D}"/>
          </ac:cxnSpMkLst>
        </pc:cxnChg>
      </pc:sldChg>
      <pc:sldChg chg="addSp modSp add mod">
        <pc:chgData name="Jan-Tore Pedersen" userId="5977271f-0a61-4f30-94af-378e3fe3f5f8" providerId="ADAL" clId="{FAE015B0-B329-40CA-8E27-8FD410CE2213}" dt="2022-05-31T12:30:12.459" v="602" actId="207"/>
        <pc:sldMkLst>
          <pc:docMk/>
          <pc:sldMk cId="382220484" sldId="2147308476"/>
        </pc:sldMkLst>
        <pc:spChg chg="add mod">
          <ac:chgData name="Jan-Tore Pedersen" userId="5977271f-0a61-4f30-94af-378e3fe3f5f8" providerId="ADAL" clId="{FAE015B0-B329-40CA-8E27-8FD410CE2213}" dt="2022-05-31T12:19:47.789" v="477"/>
          <ac:spMkLst>
            <pc:docMk/>
            <pc:sldMk cId="382220484" sldId="2147308476"/>
            <ac:spMk id="2" creationId="{A6D137A2-01A2-6EDA-41C9-BA2EDF3D9288}"/>
          </ac:spMkLst>
        </pc:spChg>
        <pc:spChg chg="mod">
          <ac:chgData name="Jan-Tore Pedersen" userId="5977271f-0a61-4f30-94af-378e3fe3f5f8" providerId="ADAL" clId="{FAE015B0-B329-40CA-8E27-8FD410CE2213}" dt="2022-05-31T12:19:47.789" v="477"/>
          <ac:spMkLst>
            <pc:docMk/>
            <pc:sldMk cId="382220484" sldId="2147308476"/>
            <ac:spMk id="5" creationId="{C00C0E47-5A09-1407-035E-363BAEC87FE0}"/>
          </ac:spMkLst>
        </pc:spChg>
        <pc:spChg chg="add mod">
          <ac:chgData name="Jan-Tore Pedersen" userId="5977271f-0a61-4f30-94af-378e3fe3f5f8" providerId="ADAL" clId="{FAE015B0-B329-40CA-8E27-8FD410CE2213}" dt="2022-05-31T12:19:47.789" v="477"/>
          <ac:spMkLst>
            <pc:docMk/>
            <pc:sldMk cId="382220484" sldId="2147308476"/>
            <ac:spMk id="6" creationId="{DE127AAD-7D08-D30D-F964-0CC986A08FE2}"/>
          </ac:spMkLst>
        </pc:spChg>
        <pc:spChg chg="add mod">
          <ac:chgData name="Jan-Tore Pedersen" userId="5977271f-0a61-4f30-94af-378e3fe3f5f8" providerId="ADAL" clId="{FAE015B0-B329-40CA-8E27-8FD410CE2213}" dt="2022-05-31T12:30:04.502" v="600" actId="207"/>
          <ac:spMkLst>
            <pc:docMk/>
            <pc:sldMk cId="382220484" sldId="2147308476"/>
            <ac:spMk id="7" creationId="{5CA96D30-0AA8-B648-D046-CB50395A41E3}"/>
          </ac:spMkLst>
        </pc:spChg>
        <pc:spChg chg="add mod">
          <ac:chgData name="Jan-Tore Pedersen" userId="5977271f-0a61-4f30-94af-378e3fe3f5f8" providerId="ADAL" clId="{FAE015B0-B329-40CA-8E27-8FD410CE2213}" dt="2022-05-31T12:30:07.466" v="601" actId="207"/>
          <ac:spMkLst>
            <pc:docMk/>
            <pc:sldMk cId="382220484" sldId="2147308476"/>
            <ac:spMk id="8" creationId="{99653D4E-6A94-7D70-87B4-5F617E357D6D}"/>
          </ac:spMkLst>
        </pc:spChg>
        <pc:spChg chg="add mod">
          <ac:chgData name="Jan-Tore Pedersen" userId="5977271f-0a61-4f30-94af-378e3fe3f5f8" providerId="ADAL" clId="{FAE015B0-B329-40CA-8E27-8FD410CE2213}" dt="2022-05-31T12:30:12.459" v="602" actId="207"/>
          <ac:spMkLst>
            <pc:docMk/>
            <pc:sldMk cId="382220484" sldId="2147308476"/>
            <ac:spMk id="9" creationId="{76D3A604-0AF4-FB0B-C25D-A545FA5F978E}"/>
          </ac:spMkLst>
        </pc:spChg>
        <pc:grpChg chg="add mod">
          <ac:chgData name="Jan-Tore Pedersen" userId="5977271f-0a61-4f30-94af-378e3fe3f5f8" providerId="ADAL" clId="{FAE015B0-B329-40CA-8E27-8FD410CE2213}" dt="2022-05-31T12:19:47.789" v="477"/>
          <ac:grpSpMkLst>
            <pc:docMk/>
            <pc:sldMk cId="382220484" sldId="2147308476"/>
            <ac:grpSpMk id="3" creationId="{6C0F3539-FEAC-FA6C-520E-79F09742E52E}"/>
          </ac:grpSpMkLst>
        </pc:grpChg>
        <pc:picChg chg="mod">
          <ac:chgData name="Jan-Tore Pedersen" userId="5977271f-0a61-4f30-94af-378e3fe3f5f8" providerId="ADAL" clId="{FAE015B0-B329-40CA-8E27-8FD410CE2213}" dt="2022-05-31T12:19:47.789" v="477"/>
          <ac:picMkLst>
            <pc:docMk/>
            <pc:sldMk cId="382220484" sldId="2147308476"/>
            <ac:picMk id="4" creationId="{D71B6455-031B-8ACE-0393-5261A161E0D5}"/>
          </ac:picMkLst>
        </pc:picChg>
      </pc:sldChg>
      <pc:sldChg chg="modSp add del mod">
        <pc:chgData name="Jan-Tore Pedersen" userId="5977271f-0a61-4f30-94af-378e3fe3f5f8" providerId="ADAL" clId="{FAE015B0-B329-40CA-8E27-8FD410CE2213}" dt="2022-05-31T12:06:40.397" v="282" actId="47"/>
        <pc:sldMkLst>
          <pc:docMk/>
          <pc:sldMk cId="3425295262" sldId="2147308476"/>
        </pc:sldMkLst>
        <pc:spChg chg="mod">
          <ac:chgData name="Jan-Tore Pedersen" userId="5977271f-0a61-4f30-94af-378e3fe3f5f8" providerId="ADAL" clId="{FAE015B0-B329-40CA-8E27-8FD410CE2213}" dt="2022-05-31T12:05:46.875" v="264" actId="27636"/>
          <ac:spMkLst>
            <pc:docMk/>
            <pc:sldMk cId="3425295262" sldId="2147308476"/>
            <ac:spMk id="4" creationId="{A38BF21A-AF12-45D4-8293-57F8398EC871}"/>
          </ac:spMkLst>
        </pc:spChg>
        <pc:spChg chg="mod">
          <ac:chgData name="Jan-Tore Pedersen" userId="5977271f-0a61-4f30-94af-378e3fe3f5f8" providerId="ADAL" clId="{FAE015B0-B329-40CA-8E27-8FD410CE2213}" dt="2022-05-31T12:05:46.874" v="263" actId="27636"/>
          <ac:spMkLst>
            <pc:docMk/>
            <pc:sldMk cId="3425295262" sldId="2147308476"/>
            <ac:spMk id="5" creationId="{8866E30A-290C-4498-996C-F8C93945CAEF}"/>
          </ac:spMkLst>
        </pc:spChg>
        <pc:spChg chg="mod">
          <ac:chgData name="Jan-Tore Pedersen" userId="5977271f-0a61-4f30-94af-378e3fe3f5f8" providerId="ADAL" clId="{FAE015B0-B329-40CA-8E27-8FD410CE2213}" dt="2022-05-31T12:05:46.877" v="265" actId="27636"/>
          <ac:spMkLst>
            <pc:docMk/>
            <pc:sldMk cId="3425295262" sldId="2147308476"/>
            <ac:spMk id="6" creationId="{A47D0817-9040-4400-9378-A88D5525025D}"/>
          </ac:spMkLst>
        </pc:spChg>
        <pc:spChg chg="mod">
          <ac:chgData name="Jan-Tore Pedersen" userId="5977271f-0a61-4f30-94af-378e3fe3f5f8" providerId="ADAL" clId="{FAE015B0-B329-40CA-8E27-8FD410CE2213}" dt="2022-05-31T12:05:46.872" v="262" actId="27636"/>
          <ac:spMkLst>
            <pc:docMk/>
            <pc:sldMk cId="3425295262" sldId="2147308476"/>
            <ac:spMk id="7" creationId="{38C42CFD-C6C2-48DA-8D8C-341DCA706F5E}"/>
          </ac:spMkLst>
        </pc:spChg>
      </pc:sldChg>
      <pc:sldChg chg="addSp modSp add mod">
        <pc:chgData name="Jan-Tore Pedersen" userId="5977271f-0a61-4f30-94af-378e3fe3f5f8" providerId="ADAL" clId="{FAE015B0-B329-40CA-8E27-8FD410CE2213}" dt="2022-05-31T12:29:57.960" v="599" actId="207"/>
        <pc:sldMkLst>
          <pc:docMk/>
          <pc:sldMk cId="3241800605" sldId="2147308477"/>
        </pc:sldMkLst>
        <pc:spChg chg="add mod">
          <ac:chgData name="Jan-Tore Pedersen" userId="5977271f-0a61-4f30-94af-378e3fe3f5f8" providerId="ADAL" clId="{FAE015B0-B329-40CA-8E27-8FD410CE2213}" dt="2022-05-31T12:19:14.503" v="471"/>
          <ac:spMkLst>
            <pc:docMk/>
            <pc:sldMk cId="3241800605" sldId="2147308477"/>
            <ac:spMk id="2" creationId="{BE39C9E0-E54D-717A-3D64-15DF59E6D763}"/>
          </ac:spMkLst>
        </pc:spChg>
        <pc:spChg chg="mod">
          <ac:chgData name="Jan-Tore Pedersen" userId="5977271f-0a61-4f30-94af-378e3fe3f5f8" providerId="ADAL" clId="{FAE015B0-B329-40CA-8E27-8FD410CE2213}" dt="2022-05-31T12:19:14.503" v="471"/>
          <ac:spMkLst>
            <pc:docMk/>
            <pc:sldMk cId="3241800605" sldId="2147308477"/>
            <ac:spMk id="5" creationId="{A70B3721-BC99-AFE8-CDE6-A2D403953FE0}"/>
          </ac:spMkLst>
        </pc:spChg>
        <pc:spChg chg="add mod">
          <ac:chgData name="Jan-Tore Pedersen" userId="5977271f-0a61-4f30-94af-378e3fe3f5f8" providerId="ADAL" clId="{FAE015B0-B329-40CA-8E27-8FD410CE2213}" dt="2022-05-31T12:19:27.145" v="472" actId="6549"/>
          <ac:spMkLst>
            <pc:docMk/>
            <pc:sldMk cId="3241800605" sldId="2147308477"/>
            <ac:spMk id="6" creationId="{7EA490C5-044C-9394-11E6-E1FBB0E8ADF1}"/>
          </ac:spMkLst>
        </pc:spChg>
        <pc:spChg chg="add mod">
          <ac:chgData name="Jan-Tore Pedersen" userId="5977271f-0a61-4f30-94af-378e3fe3f5f8" providerId="ADAL" clId="{FAE015B0-B329-40CA-8E27-8FD410CE2213}" dt="2022-05-31T12:29:49.085" v="597" actId="207"/>
          <ac:spMkLst>
            <pc:docMk/>
            <pc:sldMk cId="3241800605" sldId="2147308477"/>
            <ac:spMk id="7" creationId="{04191AE5-3876-8A0E-99AE-30825CE76973}"/>
          </ac:spMkLst>
        </pc:spChg>
        <pc:spChg chg="add mod">
          <ac:chgData name="Jan-Tore Pedersen" userId="5977271f-0a61-4f30-94af-378e3fe3f5f8" providerId="ADAL" clId="{FAE015B0-B329-40CA-8E27-8FD410CE2213}" dt="2022-05-31T12:29:52.013" v="598" actId="207"/>
          <ac:spMkLst>
            <pc:docMk/>
            <pc:sldMk cId="3241800605" sldId="2147308477"/>
            <ac:spMk id="8" creationId="{0A335A9D-6EA5-0AEE-CBF1-32363C84196F}"/>
          </ac:spMkLst>
        </pc:spChg>
        <pc:spChg chg="add mod">
          <ac:chgData name="Jan-Tore Pedersen" userId="5977271f-0a61-4f30-94af-378e3fe3f5f8" providerId="ADAL" clId="{FAE015B0-B329-40CA-8E27-8FD410CE2213}" dt="2022-05-31T12:29:57.960" v="599" actId="207"/>
          <ac:spMkLst>
            <pc:docMk/>
            <pc:sldMk cId="3241800605" sldId="2147308477"/>
            <ac:spMk id="9" creationId="{B68B11BF-5567-7A83-020F-81932AFA9384}"/>
          </ac:spMkLst>
        </pc:spChg>
        <pc:grpChg chg="add mod">
          <ac:chgData name="Jan-Tore Pedersen" userId="5977271f-0a61-4f30-94af-378e3fe3f5f8" providerId="ADAL" clId="{FAE015B0-B329-40CA-8E27-8FD410CE2213}" dt="2022-05-31T12:19:14.503" v="471"/>
          <ac:grpSpMkLst>
            <pc:docMk/>
            <pc:sldMk cId="3241800605" sldId="2147308477"/>
            <ac:grpSpMk id="3" creationId="{D65AEAA5-1269-B115-B830-F7C4A6F66164}"/>
          </ac:grpSpMkLst>
        </pc:grpChg>
        <pc:picChg chg="mod">
          <ac:chgData name="Jan-Tore Pedersen" userId="5977271f-0a61-4f30-94af-378e3fe3f5f8" providerId="ADAL" clId="{FAE015B0-B329-40CA-8E27-8FD410CE2213}" dt="2022-05-31T12:19:14.503" v="471"/>
          <ac:picMkLst>
            <pc:docMk/>
            <pc:sldMk cId="3241800605" sldId="2147308477"/>
            <ac:picMk id="4" creationId="{F1A6527B-4AC8-7D0B-B1A3-746FF912DF40}"/>
          </ac:picMkLst>
        </pc:picChg>
      </pc:sldChg>
      <pc:sldChg chg="modSp add del mod">
        <pc:chgData name="Jan-Tore Pedersen" userId="5977271f-0a61-4f30-94af-378e3fe3f5f8" providerId="ADAL" clId="{FAE015B0-B329-40CA-8E27-8FD410CE2213}" dt="2022-05-31T12:06:40.397" v="282" actId="47"/>
        <pc:sldMkLst>
          <pc:docMk/>
          <pc:sldMk cId="3350824634" sldId="2147308477"/>
        </pc:sldMkLst>
        <pc:spChg chg="mod">
          <ac:chgData name="Jan-Tore Pedersen" userId="5977271f-0a61-4f30-94af-378e3fe3f5f8" providerId="ADAL" clId="{FAE015B0-B329-40CA-8E27-8FD410CE2213}" dt="2022-05-31T12:05:46.883" v="267" actId="27636"/>
          <ac:spMkLst>
            <pc:docMk/>
            <pc:sldMk cId="3350824634" sldId="2147308477"/>
            <ac:spMk id="4" creationId="{EA590E70-5D7A-46AB-88D5-3519043BC640}"/>
          </ac:spMkLst>
        </pc:spChg>
        <pc:spChg chg="mod">
          <ac:chgData name="Jan-Tore Pedersen" userId="5977271f-0a61-4f30-94af-378e3fe3f5f8" providerId="ADAL" clId="{FAE015B0-B329-40CA-8E27-8FD410CE2213}" dt="2022-05-31T12:05:46.882" v="266" actId="27636"/>
          <ac:spMkLst>
            <pc:docMk/>
            <pc:sldMk cId="3350824634" sldId="2147308477"/>
            <ac:spMk id="7" creationId="{7CE34288-8798-4545-A0D0-27F57C430EB4}"/>
          </ac:spMkLst>
        </pc:spChg>
      </pc:sldChg>
      <pc:sldChg chg="modSp add del mod">
        <pc:chgData name="Jan-Tore Pedersen" userId="5977271f-0a61-4f30-94af-378e3fe3f5f8" providerId="ADAL" clId="{FAE015B0-B329-40CA-8E27-8FD410CE2213}" dt="2022-05-31T12:06:40.397" v="282" actId="47"/>
        <pc:sldMkLst>
          <pc:docMk/>
          <pc:sldMk cId="734570377" sldId="2147308478"/>
        </pc:sldMkLst>
        <pc:spChg chg="mod">
          <ac:chgData name="Jan-Tore Pedersen" userId="5977271f-0a61-4f30-94af-378e3fe3f5f8" providerId="ADAL" clId="{FAE015B0-B329-40CA-8E27-8FD410CE2213}" dt="2022-05-31T12:05:46.888" v="270" actId="27636"/>
          <ac:spMkLst>
            <pc:docMk/>
            <pc:sldMk cId="734570377" sldId="2147308478"/>
            <ac:spMk id="4" creationId="{43131323-94B8-40F5-855B-52C84D92EC51}"/>
          </ac:spMkLst>
        </pc:spChg>
        <pc:spChg chg="mod">
          <ac:chgData name="Jan-Tore Pedersen" userId="5977271f-0a61-4f30-94af-378e3fe3f5f8" providerId="ADAL" clId="{FAE015B0-B329-40CA-8E27-8FD410CE2213}" dt="2022-05-31T12:05:46.887" v="269" actId="27636"/>
          <ac:spMkLst>
            <pc:docMk/>
            <pc:sldMk cId="734570377" sldId="2147308478"/>
            <ac:spMk id="6" creationId="{DC412507-C3EB-4B34-B41F-C159DFFB776B}"/>
          </ac:spMkLst>
        </pc:spChg>
        <pc:spChg chg="mod">
          <ac:chgData name="Jan-Tore Pedersen" userId="5977271f-0a61-4f30-94af-378e3fe3f5f8" providerId="ADAL" clId="{FAE015B0-B329-40CA-8E27-8FD410CE2213}" dt="2022-05-31T12:05:46.886" v="268" actId="27636"/>
          <ac:spMkLst>
            <pc:docMk/>
            <pc:sldMk cId="734570377" sldId="2147308478"/>
            <ac:spMk id="7" creationId="{09A189B4-410F-439E-8189-18698DED0BD2}"/>
          </ac:spMkLst>
        </pc:spChg>
      </pc:sldChg>
      <pc:sldChg chg="addSp modSp add mod">
        <pc:chgData name="Jan-Tore Pedersen" userId="5977271f-0a61-4f30-94af-378e3fe3f5f8" providerId="ADAL" clId="{FAE015B0-B329-40CA-8E27-8FD410CE2213}" dt="2022-06-02T08:43:46.031" v="871" actId="20577"/>
        <pc:sldMkLst>
          <pc:docMk/>
          <pc:sldMk cId="2615863216" sldId="2147308478"/>
        </pc:sldMkLst>
        <pc:spChg chg="add mod">
          <ac:chgData name="Jan-Tore Pedersen" userId="5977271f-0a61-4f30-94af-378e3fe3f5f8" providerId="ADAL" clId="{FAE015B0-B329-40CA-8E27-8FD410CE2213}" dt="2022-05-31T12:17:56.141" v="449"/>
          <ac:spMkLst>
            <pc:docMk/>
            <pc:sldMk cId="2615863216" sldId="2147308478"/>
            <ac:spMk id="2" creationId="{7FFD83B8-5343-B3EC-FF81-4E8929B0798A}"/>
          </ac:spMkLst>
        </pc:spChg>
        <pc:spChg chg="mod">
          <ac:chgData name="Jan-Tore Pedersen" userId="5977271f-0a61-4f30-94af-378e3fe3f5f8" providerId="ADAL" clId="{FAE015B0-B329-40CA-8E27-8FD410CE2213}" dt="2022-05-31T12:17:56.141" v="449"/>
          <ac:spMkLst>
            <pc:docMk/>
            <pc:sldMk cId="2615863216" sldId="2147308478"/>
            <ac:spMk id="5" creationId="{5FFD305D-2D4C-CB3F-A6B7-8C0EA01D6C7C}"/>
          </ac:spMkLst>
        </pc:spChg>
        <pc:spChg chg="add mod">
          <ac:chgData name="Jan-Tore Pedersen" userId="5977271f-0a61-4f30-94af-378e3fe3f5f8" providerId="ADAL" clId="{FAE015B0-B329-40CA-8E27-8FD410CE2213}" dt="2022-05-31T12:17:56.141" v="449"/>
          <ac:spMkLst>
            <pc:docMk/>
            <pc:sldMk cId="2615863216" sldId="2147308478"/>
            <ac:spMk id="6" creationId="{6496F8A8-C44B-B599-B39B-17C7CC0B0EA1}"/>
          </ac:spMkLst>
        </pc:spChg>
        <pc:spChg chg="add mod">
          <ac:chgData name="Jan-Tore Pedersen" userId="5977271f-0a61-4f30-94af-378e3fe3f5f8" providerId="ADAL" clId="{FAE015B0-B329-40CA-8E27-8FD410CE2213}" dt="2022-05-31T12:17:56.141" v="449"/>
          <ac:spMkLst>
            <pc:docMk/>
            <pc:sldMk cId="2615863216" sldId="2147308478"/>
            <ac:spMk id="7" creationId="{6C19A82E-696B-670C-C0DA-6017D6B9567E}"/>
          </ac:spMkLst>
        </pc:spChg>
        <pc:spChg chg="add mod">
          <ac:chgData name="Jan-Tore Pedersen" userId="5977271f-0a61-4f30-94af-378e3fe3f5f8" providerId="ADAL" clId="{FAE015B0-B329-40CA-8E27-8FD410CE2213}" dt="2022-06-02T08:43:46.031" v="871" actId="20577"/>
          <ac:spMkLst>
            <pc:docMk/>
            <pc:sldMk cId="2615863216" sldId="2147308478"/>
            <ac:spMk id="8" creationId="{6D73506B-DC6C-AC6F-06CC-CD6C1C7D7CCE}"/>
          </ac:spMkLst>
        </pc:spChg>
        <pc:spChg chg="add mod">
          <ac:chgData name="Jan-Tore Pedersen" userId="5977271f-0a61-4f30-94af-378e3fe3f5f8" providerId="ADAL" clId="{FAE015B0-B329-40CA-8E27-8FD410CE2213}" dt="2022-05-31T12:29:39.213" v="595" actId="207"/>
          <ac:spMkLst>
            <pc:docMk/>
            <pc:sldMk cId="2615863216" sldId="2147308478"/>
            <ac:spMk id="9" creationId="{67F3B2A9-2927-62E5-A208-216DE4EB6D9D}"/>
          </ac:spMkLst>
        </pc:spChg>
        <pc:spChg chg="add mod">
          <ac:chgData name="Jan-Tore Pedersen" userId="5977271f-0a61-4f30-94af-378e3fe3f5f8" providerId="ADAL" clId="{FAE015B0-B329-40CA-8E27-8FD410CE2213}" dt="2022-05-31T12:29:41.841" v="596" actId="207"/>
          <ac:spMkLst>
            <pc:docMk/>
            <pc:sldMk cId="2615863216" sldId="2147308478"/>
            <ac:spMk id="10" creationId="{194FFCC2-BD48-6C3B-72D5-F81C0CB16614}"/>
          </ac:spMkLst>
        </pc:spChg>
        <pc:grpChg chg="add mod">
          <ac:chgData name="Jan-Tore Pedersen" userId="5977271f-0a61-4f30-94af-378e3fe3f5f8" providerId="ADAL" clId="{FAE015B0-B329-40CA-8E27-8FD410CE2213}" dt="2022-05-31T12:17:56.141" v="449"/>
          <ac:grpSpMkLst>
            <pc:docMk/>
            <pc:sldMk cId="2615863216" sldId="2147308478"/>
            <ac:grpSpMk id="3" creationId="{AE0BA5A9-E52A-5E00-FDE2-2D7EE51C92B1}"/>
          </ac:grpSpMkLst>
        </pc:grpChg>
        <pc:picChg chg="mod">
          <ac:chgData name="Jan-Tore Pedersen" userId="5977271f-0a61-4f30-94af-378e3fe3f5f8" providerId="ADAL" clId="{FAE015B0-B329-40CA-8E27-8FD410CE2213}" dt="2022-05-31T12:17:56.141" v="449"/>
          <ac:picMkLst>
            <pc:docMk/>
            <pc:sldMk cId="2615863216" sldId="2147308478"/>
            <ac:picMk id="4" creationId="{19565C6D-3BC1-624B-6821-C4DF2FF19960}"/>
          </ac:picMkLst>
        </pc:picChg>
      </pc:sldChg>
      <pc:sldChg chg="modSp add del mod">
        <pc:chgData name="Jan-Tore Pedersen" userId="5977271f-0a61-4f30-94af-378e3fe3f5f8" providerId="ADAL" clId="{FAE015B0-B329-40CA-8E27-8FD410CE2213}" dt="2022-05-31T12:06:40.397" v="282" actId="47"/>
        <pc:sldMkLst>
          <pc:docMk/>
          <pc:sldMk cId="1109154825" sldId="2147308479"/>
        </pc:sldMkLst>
        <pc:spChg chg="mod">
          <ac:chgData name="Jan-Tore Pedersen" userId="5977271f-0a61-4f30-94af-378e3fe3f5f8" providerId="ADAL" clId="{FAE015B0-B329-40CA-8E27-8FD410CE2213}" dt="2022-05-31T12:05:46.891" v="271" actId="27636"/>
          <ac:spMkLst>
            <pc:docMk/>
            <pc:sldMk cId="1109154825" sldId="2147308479"/>
            <ac:spMk id="4" creationId="{9D4E465E-49A2-4868-8E38-26AE44349B5C}"/>
          </ac:spMkLst>
        </pc:spChg>
        <pc:spChg chg="mod">
          <ac:chgData name="Jan-Tore Pedersen" userId="5977271f-0a61-4f30-94af-378e3fe3f5f8" providerId="ADAL" clId="{FAE015B0-B329-40CA-8E27-8FD410CE2213}" dt="2022-05-31T12:05:46.894" v="272" actId="27636"/>
          <ac:spMkLst>
            <pc:docMk/>
            <pc:sldMk cId="1109154825" sldId="2147308479"/>
            <ac:spMk id="5" creationId="{B8A46688-0D34-4C06-86AA-291E24FF562F}"/>
          </ac:spMkLst>
        </pc:spChg>
      </pc:sldChg>
      <pc:sldChg chg="addSp delSp modSp add mod">
        <pc:chgData name="Jan-Tore Pedersen" userId="5977271f-0a61-4f30-94af-378e3fe3f5f8" providerId="ADAL" clId="{FAE015B0-B329-40CA-8E27-8FD410CE2213}" dt="2022-06-02T08:44:01.503" v="872" actId="478"/>
        <pc:sldMkLst>
          <pc:docMk/>
          <pc:sldMk cId="3917947769" sldId="2147308479"/>
        </pc:sldMkLst>
        <pc:spChg chg="add mod">
          <ac:chgData name="Jan-Tore Pedersen" userId="5977271f-0a61-4f30-94af-378e3fe3f5f8" providerId="ADAL" clId="{FAE015B0-B329-40CA-8E27-8FD410CE2213}" dt="2022-05-31T12:30:34.934" v="604" actId="207"/>
          <ac:spMkLst>
            <pc:docMk/>
            <pc:sldMk cId="3917947769" sldId="2147308479"/>
            <ac:spMk id="2" creationId="{399C4E83-D1D8-D289-686C-2FD27E900EA4}"/>
          </ac:spMkLst>
        </pc:spChg>
        <pc:spChg chg="add mod">
          <ac:chgData name="Jan-Tore Pedersen" userId="5977271f-0a61-4f30-94af-378e3fe3f5f8" providerId="ADAL" clId="{FAE015B0-B329-40CA-8E27-8FD410CE2213}" dt="2022-05-31T12:21:31.652" v="495"/>
          <ac:spMkLst>
            <pc:docMk/>
            <pc:sldMk cId="3917947769" sldId="2147308479"/>
            <ac:spMk id="3" creationId="{2277B91A-1300-9539-72FF-3B79886D903D}"/>
          </ac:spMkLst>
        </pc:spChg>
        <pc:spChg chg="mod">
          <ac:chgData name="Jan-Tore Pedersen" userId="5977271f-0a61-4f30-94af-378e3fe3f5f8" providerId="ADAL" clId="{FAE015B0-B329-40CA-8E27-8FD410CE2213}" dt="2022-05-31T12:21:31.652" v="495"/>
          <ac:spMkLst>
            <pc:docMk/>
            <pc:sldMk cId="3917947769" sldId="2147308479"/>
            <ac:spMk id="5" creationId="{194C0E40-8219-56E7-DB24-00C73122BF41}"/>
          </ac:spMkLst>
        </pc:spChg>
        <pc:spChg chg="add mod">
          <ac:chgData name="Jan-Tore Pedersen" userId="5977271f-0a61-4f30-94af-378e3fe3f5f8" providerId="ADAL" clId="{FAE015B0-B329-40CA-8E27-8FD410CE2213}" dt="2022-05-31T12:21:31.652" v="495"/>
          <ac:spMkLst>
            <pc:docMk/>
            <pc:sldMk cId="3917947769" sldId="2147308479"/>
            <ac:spMk id="7" creationId="{A8ADC0BC-8FD7-1D14-8EC0-B93322B367AB}"/>
          </ac:spMkLst>
        </pc:spChg>
        <pc:spChg chg="add mod">
          <ac:chgData name="Jan-Tore Pedersen" userId="5977271f-0a61-4f30-94af-378e3fe3f5f8" providerId="ADAL" clId="{FAE015B0-B329-40CA-8E27-8FD410CE2213}" dt="2022-05-31T12:21:31.652" v="495"/>
          <ac:spMkLst>
            <pc:docMk/>
            <pc:sldMk cId="3917947769" sldId="2147308479"/>
            <ac:spMk id="9" creationId="{F15BB4FC-9F44-B371-CC4F-BBB569A8386E}"/>
          </ac:spMkLst>
        </pc:spChg>
        <pc:spChg chg="add mod">
          <ac:chgData name="Jan-Tore Pedersen" userId="5977271f-0a61-4f30-94af-378e3fe3f5f8" providerId="ADAL" clId="{FAE015B0-B329-40CA-8E27-8FD410CE2213}" dt="2022-05-31T12:21:31.652" v="495"/>
          <ac:spMkLst>
            <pc:docMk/>
            <pc:sldMk cId="3917947769" sldId="2147308479"/>
            <ac:spMk id="10" creationId="{D8C5B55B-40DC-BABF-B807-FFB484C67E1A}"/>
          </ac:spMkLst>
        </pc:spChg>
        <pc:spChg chg="add mod">
          <ac:chgData name="Jan-Tore Pedersen" userId="5977271f-0a61-4f30-94af-378e3fe3f5f8" providerId="ADAL" clId="{FAE015B0-B329-40CA-8E27-8FD410CE2213}" dt="2022-05-31T12:21:31.652" v="495"/>
          <ac:spMkLst>
            <pc:docMk/>
            <pc:sldMk cId="3917947769" sldId="2147308479"/>
            <ac:spMk id="11" creationId="{7467D078-CF4D-FCE1-6345-582EFB5888E3}"/>
          </ac:spMkLst>
        </pc:spChg>
        <pc:spChg chg="add mod">
          <ac:chgData name="Jan-Tore Pedersen" userId="5977271f-0a61-4f30-94af-378e3fe3f5f8" providerId="ADAL" clId="{FAE015B0-B329-40CA-8E27-8FD410CE2213}" dt="2022-05-31T12:21:31.652" v="495"/>
          <ac:spMkLst>
            <pc:docMk/>
            <pc:sldMk cId="3917947769" sldId="2147308479"/>
            <ac:spMk id="12" creationId="{1E186EB1-146B-52E6-6B31-978F6FEBD788}"/>
          </ac:spMkLst>
        </pc:spChg>
        <pc:spChg chg="add del mod">
          <ac:chgData name="Jan-Tore Pedersen" userId="5977271f-0a61-4f30-94af-378e3fe3f5f8" providerId="ADAL" clId="{FAE015B0-B329-40CA-8E27-8FD410CE2213}" dt="2022-06-02T08:44:01.503" v="872" actId="478"/>
          <ac:spMkLst>
            <pc:docMk/>
            <pc:sldMk cId="3917947769" sldId="2147308479"/>
            <ac:spMk id="13" creationId="{2EA3F134-9509-0B20-1840-0DA4E9334E25}"/>
          </ac:spMkLst>
        </pc:spChg>
        <pc:spChg chg="add mod">
          <ac:chgData name="Jan-Tore Pedersen" userId="5977271f-0a61-4f30-94af-378e3fe3f5f8" providerId="ADAL" clId="{FAE015B0-B329-40CA-8E27-8FD410CE2213}" dt="2022-05-31T12:21:31.652" v="495"/>
          <ac:spMkLst>
            <pc:docMk/>
            <pc:sldMk cId="3917947769" sldId="2147308479"/>
            <ac:spMk id="15" creationId="{FF0B497C-8D0D-BB61-6917-B48D1E1443DB}"/>
          </ac:spMkLst>
        </pc:spChg>
        <pc:spChg chg="add mod">
          <ac:chgData name="Jan-Tore Pedersen" userId="5977271f-0a61-4f30-94af-378e3fe3f5f8" providerId="ADAL" clId="{FAE015B0-B329-40CA-8E27-8FD410CE2213}" dt="2022-05-31T12:21:31.652" v="495"/>
          <ac:spMkLst>
            <pc:docMk/>
            <pc:sldMk cId="3917947769" sldId="2147308479"/>
            <ac:spMk id="17" creationId="{AF73F365-DB1E-6434-0779-123E0C195CDF}"/>
          </ac:spMkLst>
        </pc:spChg>
        <pc:spChg chg="add mod">
          <ac:chgData name="Jan-Tore Pedersen" userId="5977271f-0a61-4f30-94af-378e3fe3f5f8" providerId="ADAL" clId="{FAE015B0-B329-40CA-8E27-8FD410CE2213}" dt="2022-05-31T12:21:31.652" v="495"/>
          <ac:spMkLst>
            <pc:docMk/>
            <pc:sldMk cId="3917947769" sldId="2147308479"/>
            <ac:spMk id="19" creationId="{1B685365-4E58-AEF8-1B46-723AA36438EC}"/>
          </ac:spMkLst>
        </pc:spChg>
        <pc:spChg chg="mod">
          <ac:chgData name="Jan-Tore Pedersen" userId="5977271f-0a61-4f30-94af-378e3fe3f5f8" providerId="ADAL" clId="{FAE015B0-B329-40CA-8E27-8FD410CE2213}" dt="2022-05-31T12:21:31.652" v="495"/>
          <ac:spMkLst>
            <pc:docMk/>
            <pc:sldMk cId="3917947769" sldId="2147308479"/>
            <ac:spMk id="26" creationId="{4574F2E0-CBE0-9DDA-101F-D2271A7EC127}"/>
          </ac:spMkLst>
        </pc:spChg>
        <pc:spChg chg="mod">
          <ac:chgData name="Jan-Tore Pedersen" userId="5977271f-0a61-4f30-94af-378e3fe3f5f8" providerId="ADAL" clId="{FAE015B0-B329-40CA-8E27-8FD410CE2213}" dt="2022-05-31T12:21:31.652" v="495"/>
          <ac:spMkLst>
            <pc:docMk/>
            <pc:sldMk cId="3917947769" sldId="2147308479"/>
            <ac:spMk id="27" creationId="{D216A1C7-00C4-8F17-AAC9-138C0FB646A1}"/>
          </ac:spMkLst>
        </pc:spChg>
        <pc:spChg chg="mod">
          <ac:chgData name="Jan-Tore Pedersen" userId="5977271f-0a61-4f30-94af-378e3fe3f5f8" providerId="ADAL" clId="{FAE015B0-B329-40CA-8E27-8FD410CE2213}" dt="2022-05-31T12:21:31.652" v="495"/>
          <ac:spMkLst>
            <pc:docMk/>
            <pc:sldMk cId="3917947769" sldId="2147308479"/>
            <ac:spMk id="28" creationId="{78D52B9D-D350-2E10-33DB-22784E36300C}"/>
          </ac:spMkLst>
        </pc:spChg>
        <pc:spChg chg="mod">
          <ac:chgData name="Jan-Tore Pedersen" userId="5977271f-0a61-4f30-94af-378e3fe3f5f8" providerId="ADAL" clId="{FAE015B0-B329-40CA-8E27-8FD410CE2213}" dt="2022-05-31T12:21:31.652" v="495"/>
          <ac:spMkLst>
            <pc:docMk/>
            <pc:sldMk cId="3917947769" sldId="2147308479"/>
            <ac:spMk id="29" creationId="{C7B19A40-7D81-C5A1-1C19-FDC764A7A5C2}"/>
          </ac:spMkLst>
        </pc:spChg>
        <pc:grpChg chg="add mod">
          <ac:chgData name="Jan-Tore Pedersen" userId="5977271f-0a61-4f30-94af-378e3fe3f5f8" providerId="ADAL" clId="{FAE015B0-B329-40CA-8E27-8FD410CE2213}" dt="2022-05-31T12:21:31.652" v="495"/>
          <ac:grpSpMkLst>
            <pc:docMk/>
            <pc:sldMk cId="3917947769" sldId="2147308479"/>
            <ac:grpSpMk id="4" creationId="{2681A8C1-FFBF-F1D9-85C7-F92BF2EE54C6}"/>
          </ac:grpSpMkLst>
        </pc:grpChg>
        <pc:grpChg chg="add mod">
          <ac:chgData name="Jan-Tore Pedersen" userId="5977271f-0a61-4f30-94af-378e3fe3f5f8" providerId="ADAL" clId="{FAE015B0-B329-40CA-8E27-8FD410CE2213}" dt="2022-05-31T12:21:31.652" v="495"/>
          <ac:grpSpMkLst>
            <pc:docMk/>
            <pc:sldMk cId="3917947769" sldId="2147308479"/>
            <ac:grpSpMk id="22" creationId="{ED28382A-1BFC-7629-5C70-760E2D38265E}"/>
          </ac:grpSpMkLst>
        </pc:grpChg>
        <pc:picChg chg="mod">
          <ac:chgData name="Jan-Tore Pedersen" userId="5977271f-0a61-4f30-94af-378e3fe3f5f8" providerId="ADAL" clId="{FAE015B0-B329-40CA-8E27-8FD410CE2213}" dt="2022-05-31T12:21:31.652" v="495"/>
          <ac:picMkLst>
            <pc:docMk/>
            <pc:sldMk cId="3917947769" sldId="2147308479"/>
            <ac:picMk id="6" creationId="{29FC68F7-EAA9-D5E6-FDE1-3652264B6803}"/>
          </ac:picMkLst>
        </pc:picChg>
        <pc:picChg chg="add mod">
          <ac:chgData name="Jan-Tore Pedersen" userId="5977271f-0a61-4f30-94af-378e3fe3f5f8" providerId="ADAL" clId="{FAE015B0-B329-40CA-8E27-8FD410CE2213}" dt="2022-05-31T12:21:31.652" v="495"/>
          <ac:picMkLst>
            <pc:docMk/>
            <pc:sldMk cId="3917947769" sldId="2147308479"/>
            <ac:picMk id="16" creationId="{452DCCC8-E690-EC09-EF9A-87087848FA20}"/>
          </ac:picMkLst>
        </pc:picChg>
        <pc:picChg chg="add mod">
          <ac:chgData name="Jan-Tore Pedersen" userId="5977271f-0a61-4f30-94af-378e3fe3f5f8" providerId="ADAL" clId="{FAE015B0-B329-40CA-8E27-8FD410CE2213}" dt="2022-05-31T12:21:31.652" v="495"/>
          <ac:picMkLst>
            <pc:docMk/>
            <pc:sldMk cId="3917947769" sldId="2147308479"/>
            <ac:picMk id="20" creationId="{E461A908-0252-A83A-DD5A-34086684BDFB}"/>
          </ac:picMkLst>
        </pc:picChg>
        <pc:picChg chg="mod">
          <ac:chgData name="Jan-Tore Pedersen" userId="5977271f-0a61-4f30-94af-378e3fe3f5f8" providerId="ADAL" clId="{FAE015B0-B329-40CA-8E27-8FD410CE2213}" dt="2022-05-31T12:21:31.652" v="495"/>
          <ac:picMkLst>
            <pc:docMk/>
            <pc:sldMk cId="3917947769" sldId="2147308479"/>
            <ac:picMk id="23" creationId="{CE00067F-13A2-A14F-59F2-3754A5B2BA89}"/>
          </ac:picMkLst>
        </pc:picChg>
        <pc:picChg chg="mod">
          <ac:chgData name="Jan-Tore Pedersen" userId="5977271f-0a61-4f30-94af-378e3fe3f5f8" providerId="ADAL" clId="{FAE015B0-B329-40CA-8E27-8FD410CE2213}" dt="2022-05-31T12:21:31.652" v="495"/>
          <ac:picMkLst>
            <pc:docMk/>
            <pc:sldMk cId="3917947769" sldId="2147308479"/>
            <ac:picMk id="24" creationId="{06C2B778-E4C2-DF22-80F7-4C426819518D}"/>
          </ac:picMkLst>
        </pc:picChg>
        <pc:picChg chg="mod">
          <ac:chgData name="Jan-Tore Pedersen" userId="5977271f-0a61-4f30-94af-378e3fe3f5f8" providerId="ADAL" clId="{FAE015B0-B329-40CA-8E27-8FD410CE2213}" dt="2022-05-31T12:21:31.652" v="495"/>
          <ac:picMkLst>
            <pc:docMk/>
            <pc:sldMk cId="3917947769" sldId="2147308479"/>
            <ac:picMk id="25" creationId="{4B6BD0DD-2AF5-5B74-DBFB-E1FF39336B61}"/>
          </ac:picMkLst>
        </pc:picChg>
        <pc:cxnChg chg="add mod">
          <ac:chgData name="Jan-Tore Pedersen" userId="5977271f-0a61-4f30-94af-378e3fe3f5f8" providerId="ADAL" clId="{FAE015B0-B329-40CA-8E27-8FD410CE2213}" dt="2022-05-31T12:21:31.652" v="495"/>
          <ac:cxnSpMkLst>
            <pc:docMk/>
            <pc:sldMk cId="3917947769" sldId="2147308479"/>
            <ac:cxnSpMk id="8" creationId="{38D6C246-F923-E1F6-32A3-404E35C8CD61}"/>
          </ac:cxnSpMkLst>
        </pc:cxnChg>
        <pc:cxnChg chg="add mod">
          <ac:chgData name="Jan-Tore Pedersen" userId="5977271f-0a61-4f30-94af-378e3fe3f5f8" providerId="ADAL" clId="{FAE015B0-B329-40CA-8E27-8FD410CE2213}" dt="2022-05-31T12:21:31.652" v="495"/>
          <ac:cxnSpMkLst>
            <pc:docMk/>
            <pc:sldMk cId="3917947769" sldId="2147308479"/>
            <ac:cxnSpMk id="14" creationId="{A8E6B26F-5051-DBD1-7643-32A2FA5B72FB}"/>
          </ac:cxnSpMkLst>
        </pc:cxnChg>
        <pc:cxnChg chg="add mod">
          <ac:chgData name="Jan-Tore Pedersen" userId="5977271f-0a61-4f30-94af-378e3fe3f5f8" providerId="ADAL" clId="{FAE015B0-B329-40CA-8E27-8FD410CE2213}" dt="2022-05-31T12:21:31.652" v="495"/>
          <ac:cxnSpMkLst>
            <pc:docMk/>
            <pc:sldMk cId="3917947769" sldId="2147308479"/>
            <ac:cxnSpMk id="18" creationId="{846AEB9F-EB9B-FA0C-F9C1-484DF06B9AA9}"/>
          </ac:cxnSpMkLst>
        </pc:cxnChg>
        <pc:cxnChg chg="add mod">
          <ac:chgData name="Jan-Tore Pedersen" userId="5977271f-0a61-4f30-94af-378e3fe3f5f8" providerId="ADAL" clId="{FAE015B0-B329-40CA-8E27-8FD410CE2213}" dt="2022-05-31T12:21:31.652" v="495"/>
          <ac:cxnSpMkLst>
            <pc:docMk/>
            <pc:sldMk cId="3917947769" sldId="2147308479"/>
            <ac:cxnSpMk id="21" creationId="{FAABA7AC-00B1-6050-C25A-80AB09580B66}"/>
          </ac:cxnSpMkLst>
        </pc:cxnChg>
      </pc:sldChg>
      <pc:sldChg chg="modSp add del mod">
        <pc:chgData name="Jan-Tore Pedersen" userId="5977271f-0a61-4f30-94af-378e3fe3f5f8" providerId="ADAL" clId="{FAE015B0-B329-40CA-8E27-8FD410CE2213}" dt="2022-05-31T12:06:40.397" v="282" actId="47"/>
        <pc:sldMkLst>
          <pc:docMk/>
          <pc:sldMk cId="1576188551" sldId="2147308480"/>
        </pc:sldMkLst>
        <pc:spChg chg="mod">
          <ac:chgData name="Jan-Tore Pedersen" userId="5977271f-0a61-4f30-94af-378e3fe3f5f8" providerId="ADAL" clId="{FAE015B0-B329-40CA-8E27-8FD410CE2213}" dt="2022-05-31T12:05:46.899" v="274" actId="27636"/>
          <ac:spMkLst>
            <pc:docMk/>
            <pc:sldMk cId="1576188551" sldId="2147308480"/>
            <ac:spMk id="4" creationId="{7E9E2744-3740-4CDE-B22A-64971DBD3FA4}"/>
          </ac:spMkLst>
        </pc:spChg>
        <pc:spChg chg="mod">
          <ac:chgData name="Jan-Tore Pedersen" userId="5977271f-0a61-4f30-94af-378e3fe3f5f8" providerId="ADAL" clId="{FAE015B0-B329-40CA-8E27-8FD410CE2213}" dt="2022-05-31T12:05:46.900" v="275" actId="27636"/>
          <ac:spMkLst>
            <pc:docMk/>
            <pc:sldMk cId="1576188551" sldId="2147308480"/>
            <ac:spMk id="5" creationId="{1AC3EA81-0FB3-4F2A-BA72-4C24B438FB9F}"/>
          </ac:spMkLst>
        </pc:spChg>
        <pc:spChg chg="mod">
          <ac:chgData name="Jan-Tore Pedersen" userId="5977271f-0a61-4f30-94af-378e3fe3f5f8" providerId="ADAL" clId="{FAE015B0-B329-40CA-8E27-8FD410CE2213}" dt="2022-05-31T12:05:46.898" v="273" actId="27636"/>
          <ac:spMkLst>
            <pc:docMk/>
            <pc:sldMk cId="1576188551" sldId="2147308480"/>
            <ac:spMk id="6" creationId="{12987EAD-FD13-45BE-8700-A78A55D85375}"/>
          </ac:spMkLst>
        </pc:spChg>
        <pc:spChg chg="mod">
          <ac:chgData name="Jan-Tore Pedersen" userId="5977271f-0a61-4f30-94af-378e3fe3f5f8" providerId="ADAL" clId="{FAE015B0-B329-40CA-8E27-8FD410CE2213}" dt="2022-05-31T12:05:46.902" v="276" actId="27636"/>
          <ac:spMkLst>
            <pc:docMk/>
            <pc:sldMk cId="1576188551" sldId="2147308480"/>
            <ac:spMk id="7" creationId="{391AECF1-FB22-4AC0-872E-EE5F9BE70857}"/>
          </ac:spMkLst>
        </pc:spChg>
      </pc:sldChg>
      <pc:sldChg chg="addSp modSp add mod">
        <pc:chgData name="Jan-Tore Pedersen" userId="5977271f-0a61-4f30-94af-378e3fe3f5f8" providerId="ADAL" clId="{FAE015B0-B329-40CA-8E27-8FD410CE2213}" dt="2022-05-31T12:20:43.897" v="486" actId="1076"/>
        <pc:sldMkLst>
          <pc:docMk/>
          <pc:sldMk cId="3593877883" sldId="2147308480"/>
        </pc:sldMkLst>
        <pc:spChg chg="add mod">
          <ac:chgData name="Jan-Tore Pedersen" userId="5977271f-0a61-4f30-94af-378e3fe3f5f8" providerId="ADAL" clId="{FAE015B0-B329-40CA-8E27-8FD410CE2213}" dt="2022-05-31T12:20:43.897" v="486" actId="1076"/>
          <ac:spMkLst>
            <pc:docMk/>
            <pc:sldMk cId="3593877883" sldId="2147308480"/>
            <ac:spMk id="2" creationId="{01CFA8C6-4FE8-F144-DF5F-60DEED73FEE6}"/>
          </ac:spMkLst>
        </pc:spChg>
      </pc:sldChg>
      <pc:sldChg chg="addSp modSp add mod">
        <pc:chgData name="Jan-Tore Pedersen" userId="5977271f-0a61-4f30-94af-378e3fe3f5f8" providerId="ADAL" clId="{FAE015B0-B329-40CA-8E27-8FD410CE2213}" dt="2022-05-31T12:30:30.145" v="603" actId="207"/>
        <pc:sldMkLst>
          <pc:docMk/>
          <pc:sldMk cId="4244077998" sldId="2147308481"/>
        </pc:sldMkLst>
        <pc:spChg chg="add mod">
          <ac:chgData name="Jan-Tore Pedersen" userId="5977271f-0a61-4f30-94af-378e3fe3f5f8" providerId="ADAL" clId="{FAE015B0-B329-40CA-8E27-8FD410CE2213}" dt="2022-05-31T12:19:57.153" v="479"/>
          <ac:spMkLst>
            <pc:docMk/>
            <pc:sldMk cId="4244077998" sldId="2147308481"/>
            <ac:spMk id="2" creationId="{01BCBBE4-DBEC-B008-8A67-543FA2F66E6B}"/>
          </ac:spMkLst>
        </pc:spChg>
        <pc:spChg chg="mod">
          <ac:chgData name="Jan-Tore Pedersen" userId="5977271f-0a61-4f30-94af-378e3fe3f5f8" providerId="ADAL" clId="{FAE015B0-B329-40CA-8E27-8FD410CE2213}" dt="2022-05-31T12:19:57.153" v="479"/>
          <ac:spMkLst>
            <pc:docMk/>
            <pc:sldMk cId="4244077998" sldId="2147308481"/>
            <ac:spMk id="5" creationId="{14C0EB52-4C60-84D2-51CE-4CA5867B8CB7}"/>
          </ac:spMkLst>
        </pc:spChg>
        <pc:spChg chg="add mod">
          <ac:chgData name="Jan-Tore Pedersen" userId="5977271f-0a61-4f30-94af-378e3fe3f5f8" providerId="ADAL" clId="{FAE015B0-B329-40CA-8E27-8FD410CE2213}" dt="2022-05-31T12:20:12.963" v="482" actId="14100"/>
          <ac:spMkLst>
            <pc:docMk/>
            <pc:sldMk cId="4244077998" sldId="2147308481"/>
            <ac:spMk id="6" creationId="{8E046CFB-8527-9611-DBEF-9024AF042705}"/>
          </ac:spMkLst>
        </pc:spChg>
        <pc:spChg chg="add mod">
          <ac:chgData name="Jan-Tore Pedersen" userId="5977271f-0a61-4f30-94af-378e3fe3f5f8" providerId="ADAL" clId="{FAE015B0-B329-40CA-8E27-8FD410CE2213}" dt="2022-05-31T12:30:30.145" v="603" actId="207"/>
          <ac:spMkLst>
            <pc:docMk/>
            <pc:sldMk cId="4244077998" sldId="2147308481"/>
            <ac:spMk id="7" creationId="{A2193924-C6A3-3C80-02EA-36FB5CF28312}"/>
          </ac:spMkLst>
        </pc:spChg>
        <pc:spChg chg="add mod">
          <ac:chgData name="Jan-Tore Pedersen" userId="5977271f-0a61-4f30-94af-378e3fe3f5f8" providerId="ADAL" clId="{FAE015B0-B329-40CA-8E27-8FD410CE2213}" dt="2022-05-31T12:30:30.145" v="603" actId="207"/>
          <ac:spMkLst>
            <pc:docMk/>
            <pc:sldMk cId="4244077998" sldId="2147308481"/>
            <ac:spMk id="8" creationId="{A0A3ABA6-B6F5-ED4E-8768-A8E7D110656E}"/>
          </ac:spMkLst>
        </pc:spChg>
        <pc:spChg chg="add mod">
          <ac:chgData name="Jan-Tore Pedersen" userId="5977271f-0a61-4f30-94af-378e3fe3f5f8" providerId="ADAL" clId="{FAE015B0-B329-40CA-8E27-8FD410CE2213}" dt="2022-05-31T12:30:30.145" v="603" actId="207"/>
          <ac:spMkLst>
            <pc:docMk/>
            <pc:sldMk cId="4244077998" sldId="2147308481"/>
            <ac:spMk id="9" creationId="{B48C8899-4C3C-014C-BA17-D05123B79B3C}"/>
          </ac:spMkLst>
        </pc:spChg>
        <pc:spChg chg="add mod">
          <ac:chgData name="Jan-Tore Pedersen" userId="5977271f-0a61-4f30-94af-378e3fe3f5f8" providerId="ADAL" clId="{FAE015B0-B329-40CA-8E27-8FD410CE2213}" dt="2022-05-31T12:20:03.809" v="480" actId="207"/>
          <ac:spMkLst>
            <pc:docMk/>
            <pc:sldMk cId="4244077998" sldId="2147308481"/>
            <ac:spMk id="10" creationId="{7665675E-88B0-C472-395E-95A1A0757707}"/>
          </ac:spMkLst>
        </pc:spChg>
        <pc:grpChg chg="add mod">
          <ac:chgData name="Jan-Tore Pedersen" userId="5977271f-0a61-4f30-94af-378e3fe3f5f8" providerId="ADAL" clId="{FAE015B0-B329-40CA-8E27-8FD410CE2213}" dt="2022-05-31T12:19:57.153" v="479"/>
          <ac:grpSpMkLst>
            <pc:docMk/>
            <pc:sldMk cId="4244077998" sldId="2147308481"/>
            <ac:grpSpMk id="3" creationId="{FBEBC9FE-F680-FFFB-EBC6-DF17B8B47F2A}"/>
          </ac:grpSpMkLst>
        </pc:grpChg>
        <pc:grpChg chg="add mod">
          <ac:chgData name="Jan-Tore Pedersen" userId="5977271f-0a61-4f30-94af-378e3fe3f5f8" providerId="ADAL" clId="{FAE015B0-B329-40CA-8E27-8FD410CE2213}" dt="2022-05-31T12:19:57.153" v="479"/>
          <ac:grpSpMkLst>
            <pc:docMk/>
            <pc:sldMk cId="4244077998" sldId="2147308481"/>
            <ac:grpSpMk id="11" creationId="{E009D98C-B7BA-5D32-F45B-5038E7B240D6}"/>
          </ac:grpSpMkLst>
        </pc:grpChg>
        <pc:picChg chg="mod">
          <ac:chgData name="Jan-Tore Pedersen" userId="5977271f-0a61-4f30-94af-378e3fe3f5f8" providerId="ADAL" clId="{FAE015B0-B329-40CA-8E27-8FD410CE2213}" dt="2022-05-31T12:19:57.153" v="479"/>
          <ac:picMkLst>
            <pc:docMk/>
            <pc:sldMk cId="4244077998" sldId="2147308481"/>
            <ac:picMk id="4" creationId="{7AA8ECE2-79CD-121D-9990-53700620A19D}"/>
          </ac:picMkLst>
        </pc:picChg>
        <pc:picChg chg="mod">
          <ac:chgData name="Jan-Tore Pedersen" userId="5977271f-0a61-4f30-94af-378e3fe3f5f8" providerId="ADAL" clId="{FAE015B0-B329-40CA-8E27-8FD410CE2213}" dt="2022-05-31T12:19:57.153" v="479"/>
          <ac:picMkLst>
            <pc:docMk/>
            <pc:sldMk cId="4244077998" sldId="2147308481"/>
            <ac:picMk id="12" creationId="{7FF3A4BC-A3A1-F778-55C5-124B88D68E20}"/>
          </ac:picMkLst>
        </pc:picChg>
        <pc:picChg chg="mod">
          <ac:chgData name="Jan-Tore Pedersen" userId="5977271f-0a61-4f30-94af-378e3fe3f5f8" providerId="ADAL" clId="{FAE015B0-B329-40CA-8E27-8FD410CE2213}" dt="2022-05-31T12:19:57.153" v="479"/>
          <ac:picMkLst>
            <pc:docMk/>
            <pc:sldMk cId="4244077998" sldId="2147308481"/>
            <ac:picMk id="13" creationId="{B823DC2E-FD57-D30D-8BDA-35C90F57E392}"/>
          </ac:picMkLst>
        </pc:picChg>
        <pc:picChg chg="mod">
          <ac:chgData name="Jan-Tore Pedersen" userId="5977271f-0a61-4f30-94af-378e3fe3f5f8" providerId="ADAL" clId="{FAE015B0-B329-40CA-8E27-8FD410CE2213}" dt="2022-05-31T12:19:57.153" v="479"/>
          <ac:picMkLst>
            <pc:docMk/>
            <pc:sldMk cId="4244077998" sldId="2147308481"/>
            <ac:picMk id="14" creationId="{ED5A316F-8D10-D900-93FA-DF15DD2590DE}"/>
          </ac:picMkLst>
        </pc:picChg>
        <pc:picChg chg="mod">
          <ac:chgData name="Jan-Tore Pedersen" userId="5977271f-0a61-4f30-94af-378e3fe3f5f8" providerId="ADAL" clId="{FAE015B0-B329-40CA-8E27-8FD410CE2213}" dt="2022-05-31T12:19:57.153" v="479"/>
          <ac:picMkLst>
            <pc:docMk/>
            <pc:sldMk cId="4244077998" sldId="2147308481"/>
            <ac:picMk id="15" creationId="{40D0CF4E-B23F-C53B-04F1-8508BB7FEA24}"/>
          </ac:picMkLst>
        </pc:picChg>
      </pc:sldChg>
      <pc:sldChg chg="addSp modSp add mod">
        <pc:chgData name="Jan-Tore Pedersen" userId="5977271f-0a61-4f30-94af-378e3fe3f5f8" providerId="ADAL" clId="{FAE015B0-B329-40CA-8E27-8FD410CE2213}" dt="2022-05-31T12:32:07.749" v="618" actId="207"/>
        <pc:sldMkLst>
          <pc:docMk/>
          <pc:sldMk cId="467485159" sldId="2147308482"/>
        </pc:sldMkLst>
        <pc:spChg chg="add mod">
          <ac:chgData name="Jan-Tore Pedersen" userId="5977271f-0a61-4f30-94af-378e3fe3f5f8" providerId="ADAL" clId="{FAE015B0-B329-40CA-8E27-8FD410CE2213}" dt="2022-05-31T12:30:48.330" v="607" actId="207"/>
          <ac:spMkLst>
            <pc:docMk/>
            <pc:sldMk cId="467485159" sldId="2147308482"/>
            <ac:spMk id="2" creationId="{F4FF8478-FB98-7ABC-40CC-D70DBA23B865}"/>
          </ac:spMkLst>
        </pc:spChg>
        <pc:spChg chg="add mod">
          <ac:chgData name="Jan-Tore Pedersen" userId="5977271f-0a61-4f30-94af-378e3fe3f5f8" providerId="ADAL" clId="{FAE015B0-B329-40CA-8E27-8FD410CE2213}" dt="2022-05-31T12:32:04.829" v="617" actId="207"/>
          <ac:spMkLst>
            <pc:docMk/>
            <pc:sldMk cId="467485159" sldId="2147308482"/>
            <ac:spMk id="3" creationId="{89A8C6A7-CB9F-7574-D820-E1731EBE9127}"/>
          </ac:spMkLst>
        </pc:spChg>
        <pc:spChg chg="add mod">
          <ac:chgData name="Jan-Tore Pedersen" userId="5977271f-0a61-4f30-94af-378e3fe3f5f8" providerId="ADAL" clId="{FAE015B0-B329-40CA-8E27-8FD410CE2213}" dt="2022-05-31T12:32:07.749" v="618" actId="207"/>
          <ac:spMkLst>
            <pc:docMk/>
            <pc:sldMk cId="467485159" sldId="2147308482"/>
            <ac:spMk id="4" creationId="{A7EF6EAC-F8F6-539E-9599-8B249ABF09DB}"/>
          </ac:spMkLst>
        </pc:spChg>
        <pc:spChg chg="add mod">
          <ac:chgData name="Jan-Tore Pedersen" userId="5977271f-0a61-4f30-94af-378e3fe3f5f8" providerId="ADAL" clId="{FAE015B0-B329-40CA-8E27-8FD410CE2213}" dt="2022-05-31T12:24:57.216" v="527"/>
          <ac:spMkLst>
            <pc:docMk/>
            <pc:sldMk cId="467485159" sldId="2147308482"/>
            <ac:spMk id="5" creationId="{A83522E8-E521-8435-CC3E-042CA8258BE9}"/>
          </ac:spMkLst>
        </pc:spChg>
        <pc:spChg chg="add mod">
          <ac:chgData name="Jan-Tore Pedersen" userId="5977271f-0a61-4f30-94af-378e3fe3f5f8" providerId="ADAL" clId="{FAE015B0-B329-40CA-8E27-8FD410CE2213}" dt="2022-05-31T12:24:57.216" v="527"/>
          <ac:spMkLst>
            <pc:docMk/>
            <pc:sldMk cId="467485159" sldId="2147308482"/>
            <ac:spMk id="6" creationId="{84223D8E-3D65-43DE-6F10-33196A8BDF51}"/>
          </ac:spMkLst>
        </pc:spChg>
        <pc:spChg chg="mod">
          <ac:chgData name="Jan-Tore Pedersen" userId="5977271f-0a61-4f30-94af-378e3fe3f5f8" providerId="ADAL" clId="{FAE015B0-B329-40CA-8E27-8FD410CE2213}" dt="2022-05-31T12:24:57.216" v="527"/>
          <ac:spMkLst>
            <pc:docMk/>
            <pc:sldMk cId="467485159" sldId="2147308482"/>
            <ac:spMk id="8" creationId="{A31E187D-BA9D-9B33-4993-B0BA4E8B7A1A}"/>
          </ac:spMkLst>
        </pc:spChg>
        <pc:spChg chg="mod">
          <ac:chgData name="Jan-Tore Pedersen" userId="5977271f-0a61-4f30-94af-378e3fe3f5f8" providerId="ADAL" clId="{FAE015B0-B329-40CA-8E27-8FD410CE2213}" dt="2022-05-31T12:24:57.216" v="527"/>
          <ac:spMkLst>
            <pc:docMk/>
            <pc:sldMk cId="467485159" sldId="2147308482"/>
            <ac:spMk id="12" creationId="{A9835040-1116-AC09-CCD9-CFA4A66E1936}"/>
          </ac:spMkLst>
        </pc:spChg>
        <pc:spChg chg="mod">
          <ac:chgData name="Jan-Tore Pedersen" userId="5977271f-0a61-4f30-94af-378e3fe3f5f8" providerId="ADAL" clId="{FAE015B0-B329-40CA-8E27-8FD410CE2213}" dt="2022-05-31T12:24:57.216" v="527"/>
          <ac:spMkLst>
            <pc:docMk/>
            <pc:sldMk cId="467485159" sldId="2147308482"/>
            <ac:spMk id="13" creationId="{2ADA5D25-34DA-D158-D819-008A9A5EBE68}"/>
          </ac:spMkLst>
        </pc:spChg>
        <pc:spChg chg="mod">
          <ac:chgData name="Jan-Tore Pedersen" userId="5977271f-0a61-4f30-94af-378e3fe3f5f8" providerId="ADAL" clId="{FAE015B0-B329-40CA-8E27-8FD410CE2213}" dt="2022-05-31T12:24:57.216" v="527"/>
          <ac:spMkLst>
            <pc:docMk/>
            <pc:sldMk cId="467485159" sldId="2147308482"/>
            <ac:spMk id="14" creationId="{7A952C0E-80DF-A2CC-92E3-76B982A288E9}"/>
          </ac:spMkLst>
        </pc:spChg>
        <pc:spChg chg="add mod">
          <ac:chgData name="Jan-Tore Pedersen" userId="5977271f-0a61-4f30-94af-378e3fe3f5f8" providerId="ADAL" clId="{FAE015B0-B329-40CA-8E27-8FD410CE2213}" dt="2022-05-31T12:24:57.216" v="527"/>
          <ac:spMkLst>
            <pc:docMk/>
            <pc:sldMk cId="467485159" sldId="2147308482"/>
            <ac:spMk id="15" creationId="{85E29D28-57A9-F427-EF3B-A66CC0D915C1}"/>
          </ac:spMkLst>
        </pc:spChg>
        <pc:spChg chg="mod">
          <ac:chgData name="Jan-Tore Pedersen" userId="5977271f-0a61-4f30-94af-378e3fe3f5f8" providerId="ADAL" clId="{FAE015B0-B329-40CA-8E27-8FD410CE2213}" dt="2022-05-31T12:24:57.216" v="527"/>
          <ac:spMkLst>
            <pc:docMk/>
            <pc:sldMk cId="467485159" sldId="2147308482"/>
            <ac:spMk id="17" creationId="{9519B5F2-3C0B-6BD7-0561-A4CBA8307FA5}"/>
          </ac:spMkLst>
        </pc:spChg>
        <pc:spChg chg="add mod">
          <ac:chgData name="Jan-Tore Pedersen" userId="5977271f-0a61-4f30-94af-378e3fe3f5f8" providerId="ADAL" clId="{FAE015B0-B329-40CA-8E27-8FD410CE2213}" dt="2022-05-31T12:24:57.216" v="527"/>
          <ac:spMkLst>
            <pc:docMk/>
            <pc:sldMk cId="467485159" sldId="2147308482"/>
            <ac:spMk id="19" creationId="{0431DD2D-FE20-805F-E2C9-5F1816648769}"/>
          </ac:spMkLst>
        </pc:spChg>
        <pc:spChg chg="add mod">
          <ac:chgData name="Jan-Tore Pedersen" userId="5977271f-0a61-4f30-94af-378e3fe3f5f8" providerId="ADAL" clId="{FAE015B0-B329-40CA-8E27-8FD410CE2213}" dt="2022-05-31T12:24:57.216" v="527"/>
          <ac:spMkLst>
            <pc:docMk/>
            <pc:sldMk cId="467485159" sldId="2147308482"/>
            <ac:spMk id="20" creationId="{BAC5EA9B-A679-E75A-6748-195EBAB37B35}"/>
          </ac:spMkLst>
        </pc:spChg>
        <pc:spChg chg="mod">
          <ac:chgData name="Jan-Tore Pedersen" userId="5977271f-0a61-4f30-94af-378e3fe3f5f8" providerId="ADAL" clId="{FAE015B0-B329-40CA-8E27-8FD410CE2213}" dt="2022-05-31T12:24:57.216" v="527"/>
          <ac:spMkLst>
            <pc:docMk/>
            <pc:sldMk cId="467485159" sldId="2147308482"/>
            <ac:spMk id="22" creationId="{7477087B-C8EA-3689-7669-6E448985E18F}"/>
          </ac:spMkLst>
        </pc:spChg>
        <pc:spChg chg="mod">
          <ac:chgData name="Jan-Tore Pedersen" userId="5977271f-0a61-4f30-94af-378e3fe3f5f8" providerId="ADAL" clId="{FAE015B0-B329-40CA-8E27-8FD410CE2213}" dt="2022-05-31T12:24:57.216" v="527"/>
          <ac:spMkLst>
            <pc:docMk/>
            <pc:sldMk cId="467485159" sldId="2147308482"/>
            <ac:spMk id="25" creationId="{2B35BE9E-7887-7016-164C-3BEA1DB9EE38}"/>
          </ac:spMkLst>
        </pc:spChg>
        <pc:spChg chg="add mod">
          <ac:chgData name="Jan-Tore Pedersen" userId="5977271f-0a61-4f30-94af-378e3fe3f5f8" providerId="ADAL" clId="{FAE015B0-B329-40CA-8E27-8FD410CE2213}" dt="2022-05-31T12:24:57.216" v="527"/>
          <ac:spMkLst>
            <pc:docMk/>
            <pc:sldMk cId="467485159" sldId="2147308482"/>
            <ac:spMk id="27" creationId="{67CEFC39-8F63-88F7-AEE8-FA5FCC83CA8F}"/>
          </ac:spMkLst>
        </pc:spChg>
        <pc:spChg chg="add mod">
          <ac:chgData name="Jan-Tore Pedersen" userId="5977271f-0a61-4f30-94af-378e3fe3f5f8" providerId="ADAL" clId="{FAE015B0-B329-40CA-8E27-8FD410CE2213}" dt="2022-05-31T12:24:57.216" v="527"/>
          <ac:spMkLst>
            <pc:docMk/>
            <pc:sldMk cId="467485159" sldId="2147308482"/>
            <ac:spMk id="29" creationId="{61F24A9C-412A-0506-7201-0D002881FC5F}"/>
          </ac:spMkLst>
        </pc:spChg>
        <pc:spChg chg="add mod">
          <ac:chgData name="Jan-Tore Pedersen" userId="5977271f-0a61-4f30-94af-378e3fe3f5f8" providerId="ADAL" clId="{FAE015B0-B329-40CA-8E27-8FD410CE2213}" dt="2022-05-31T12:24:57.216" v="527"/>
          <ac:spMkLst>
            <pc:docMk/>
            <pc:sldMk cId="467485159" sldId="2147308482"/>
            <ac:spMk id="31" creationId="{87326F84-CD57-B825-17DB-76F788BEED27}"/>
          </ac:spMkLst>
        </pc:spChg>
        <pc:grpChg chg="add mod">
          <ac:chgData name="Jan-Tore Pedersen" userId="5977271f-0a61-4f30-94af-378e3fe3f5f8" providerId="ADAL" clId="{FAE015B0-B329-40CA-8E27-8FD410CE2213}" dt="2022-05-31T12:24:57.216" v="527"/>
          <ac:grpSpMkLst>
            <pc:docMk/>
            <pc:sldMk cId="467485159" sldId="2147308482"/>
            <ac:grpSpMk id="7" creationId="{FD7DC87E-2B08-BCC4-ED66-E5A8E60E86C5}"/>
          </ac:grpSpMkLst>
        </pc:grpChg>
        <pc:grpChg chg="add mod">
          <ac:chgData name="Jan-Tore Pedersen" userId="5977271f-0a61-4f30-94af-378e3fe3f5f8" providerId="ADAL" clId="{FAE015B0-B329-40CA-8E27-8FD410CE2213}" dt="2022-05-31T12:24:57.216" v="527"/>
          <ac:grpSpMkLst>
            <pc:docMk/>
            <pc:sldMk cId="467485159" sldId="2147308482"/>
            <ac:grpSpMk id="10" creationId="{D3661832-DC7D-7D85-AC3F-D22C6048D2A0}"/>
          </ac:grpSpMkLst>
        </pc:grpChg>
        <pc:grpChg chg="mod">
          <ac:chgData name="Jan-Tore Pedersen" userId="5977271f-0a61-4f30-94af-378e3fe3f5f8" providerId="ADAL" clId="{FAE015B0-B329-40CA-8E27-8FD410CE2213}" dt="2022-05-31T12:24:57.216" v="527"/>
          <ac:grpSpMkLst>
            <pc:docMk/>
            <pc:sldMk cId="467485159" sldId="2147308482"/>
            <ac:grpSpMk id="11" creationId="{28E71692-9435-8B56-1F6D-32F9663811A8}"/>
          </ac:grpSpMkLst>
        </pc:grpChg>
        <pc:grpChg chg="add mod">
          <ac:chgData name="Jan-Tore Pedersen" userId="5977271f-0a61-4f30-94af-378e3fe3f5f8" providerId="ADAL" clId="{FAE015B0-B329-40CA-8E27-8FD410CE2213}" dt="2022-05-31T12:24:57.216" v="527"/>
          <ac:grpSpMkLst>
            <pc:docMk/>
            <pc:sldMk cId="467485159" sldId="2147308482"/>
            <ac:grpSpMk id="16" creationId="{AF833E4F-785B-4357-E085-C3259628FF4D}"/>
          </ac:grpSpMkLst>
        </pc:grpChg>
        <pc:grpChg chg="add mod">
          <ac:chgData name="Jan-Tore Pedersen" userId="5977271f-0a61-4f30-94af-378e3fe3f5f8" providerId="ADAL" clId="{FAE015B0-B329-40CA-8E27-8FD410CE2213}" dt="2022-05-31T12:24:57.216" v="527"/>
          <ac:grpSpMkLst>
            <pc:docMk/>
            <pc:sldMk cId="467485159" sldId="2147308482"/>
            <ac:grpSpMk id="21" creationId="{A007D094-A7EB-8F87-DED0-CA6294CF80AB}"/>
          </ac:grpSpMkLst>
        </pc:grpChg>
        <pc:grpChg chg="add mod">
          <ac:chgData name="Jan-Tore Pedersen" userId="5977271f-0a61-4f30-94af-378e3fe3f5f8" providerId="ADAL" clId="{FAE015B0-B329-40CA-8E27-8FD410CE2213}" dt="2022-05-31T12:24:57.216" v="527"/>
          <ac:grpSpMkLst>
            <pc:docMk/>
            <pc:sldMk cId="467485159" sldId="2147308482"/>
            <ac:grpSpMk id="24" creationId="{97EBB6CA-2EAC-2BB5-48B8-50CF00F72194}"/>
          </ac:grpSpMkLst>
        </pc:grpChg>
        <pc:picChg chg="mod">
          <ac:chgData name="Jan-Tore Pedersen" userId="5977271f-0a61-4f30-94af-378e3fe3f5f8" providerId="ADAL" clId="{FAE015B0-B329-40CA-8E27-8FD410CE2213}" dt="2022-05-31T12:24:57.216" v="527"/>
          <ac:picMkLst>
            <pc:docMk/>
            <pc:sldMk cId="467485159" sldId="2147308482"/>
            <ac:picMk id="9" creationId="{3F940647-BDDD-CCC7-8D94-5586C2071563}"/>
          </ac:picMkLst>
        </pc:picChg>
        <pc:picChg chg="mod">
          <ac:chgData name="Jan-Tore Pedersen" userId="5977271f-0a61-4f30-94af-378e3fe3f5f8" providerId="ADAL" clId="{FAE015B0-B329-40CA-8E27-8FD410CE2213}" dt="2022-05-31T12:24:57.216" v="527"/>
          <ac:picMkLst>
            <pc:docMk/>
            <pc:sldMk cId="467485159" sldId="2147308482"/>
            <ac:picMk id="18" creationId="{C6033924-365B-BA1C-2F9C-FA7B01B8EA51}"/>
          </ac:picMkLst>
        </pc:picChg>
        <pc:picChg chg="mod">
          <ac:chgData name="Jan-Tore Pedersen" userId="5977271f-0a61-4f30-94af-378e3fe3f5f8" providerId="ADAL" clId="{FAE015B0-B329-40CA-8E27-8FD410CE2213}" dt="2022-05-31T12:24:57.216" v="527"/>
          <ac:picMkLst>
            <pc:docMk/>
            <pc:sldMk cId="467485159" sldId="2147308482"/>
            <ac:picMk id="23" creationId="{275DEF58-31AB-F4B7-2F1C-58AFED9EB0CA}"/>
          </ac:picMkLst>
        </pc:picChg>
        <pc:picChg chg="mod">
          <ac:chgData name="Jan-Tore Pedersen" userId="5977271f-0a61-4f30-94af-378e3fe3f5f8" providerId="ADAL" clId="{FAE015B0-B329-40CA-8E27-8FD410CE2213}" dt="2022-05-31T12:24:57.216" v="527"/>
          <ac:picMkLst>
            <pc:docMk/>
            <pc:sldMk cId="467485159" sldId="2147308482"/>
            <ac:picMk id="26" creationId="{795F56B1-4058-512A-95BC-F0E22D7CA1B0}"/>
          </ac:picMkLst>
        </pc:picChg>
        <pc:picChg chg="add mod">
          <ac:chgData name="Jan-Tore Pedersen" userId="5977271f-0a61-4f30-94af-378e3fe3f5f8" providerId="ADAL" clId="{FAE015B0-B329-40CA-8E27-8FD410CE2213}" dt="2022-05-31T12:24:57.216" v="527"/>
          <ac:picMkLst>
            <pc:docMk/>
            <pc:sldMk cId="467485159" sldId="2147308482"/>
            <ac:picMk id="28" creationId="{93127330-B664-C1B5-4412-69B33F391D0F}"/>
          </ac:picMkLst>
        </pc:picChg>
        <pc:picChg chg="add mod">
          <ac:chgData name="Jan-Tore Pedersen" userId="5977271f-0a61-4f30-94af-378e3fe3f5f8" providerId="ADAL" clId="{FAE015B0-B329-40CA-8E27-8FD410CE2213}" dt="2022-05-31T12:24:57.216" v="527"/>
          <ac:picMkLst>
            <pc:docMk/>
            <pc:sldMk cId="467485159" sldId="2147308482"/>
            <ac:picMk id="30" creationId="{B17035B5-991B-A881-0C4A-E95CAE1506C9}"/>
          </ac:picMkLst>
        </pc:picChg>
      </pc:sldChg>
      <pc:sldChg chg="addSp modSp add mod">
        <pc:chgData name="Jan-Tore Pedersen" userId="5977271f-0a61-4f30-94af-378e3fe3f5f8" providerId="ADAL" clId="{FAE015B0-B329-40CA-8E27-8FD410CE2213}" dt="2022-05-31T12:30:43.727" v="606" actId="207"/>
        <pc:sldMkLst>
          <pc:docMk/>
          <pc:sldMk cId="1353935207" sldId="2147308483"/>
        </pc:sldMkLst>
        <pc:spChg chg="add mod">
          <ac:chgData name="Jan-Tore Pedersen" userId="5977271f-0a61-4f30-94af-378e3fe3f5f8" providerId="ADAL" clId="{FAE015B0-B329-40CA-8E27-8FD410CE2213}" dt="2022-05-31T12:30:43.727" v="606" actId="207"/>
          <ac:spMkLst>
            <pc:docMk/>
            <pc:sldMk cId="1353935207" sldId="2147308483"/>
            <ac:spMk id="2" creationId="{F8E22DA0-64A5-B0E7-9955-9BF4D50125D9}"/>
          </ac:spMkLst>
        </pc:spChg>
        <pc:spChg chg="add mod">
          <ac:chgData name="Jan-Tore Pedersen" userId="5977271f-0a61-4f30-94af-378e3fe3f5f8" providerId="ADAL" clId="{FAE015B0-B329-40CA-8E27-8FD410CE2213}" dt="2022-05-31T12:24:29.399" v="519"/>
          <ac:spMkLst>
            <pc:docMk/>
            <pc:sldMk cId="1353935207" sldId="2147308483"/>
            <ac:spMk id="3" creationId="{61C96C15-57BC-EC8C-8861-30790D5C63D5}"/>
          </ac:spMkLst>
        </pc:spChg>
        <pc:spChg chg="add mod">
          <ac:chgData name="Jan-Tore Pedersen" userId="5977271f-0a61-4f30-94af-378e3fe3f5f8" providerId="ADAL" clId="{FAE015B0-B329-40CA-8E27-8FD410CE2213}" dt="2022-05-31T12:24:29.399" v="519"/>
          <ac:spMkLst>
            <pc:docMk/>
            <pc:sldMk cId="1353935207" sldId="2147308483"/>
            <ac:spMk id="4" creationId="{A6CFE34C-BBBF-2ECA-E50D-E50945A9B6C8}"/>
          </ac:spMkLst>
        </pc:spChg>
        <pc:grpChg chg="add mod">
          <ac:chgData name="Jan-Tore Pedersen" userId="5977271f-0a61-4f30-94af-378e3fe3f5f8" providerId="ADAL" clId="{FAE015B0-B329-40CA-8E27-8FD410CE2213}" dt="2022-05-31T12:24:29.399" v="519"/>
          <ac:grpSpMkLst>
            <pc:docMk/>
            <pc:sldMk cId="1353935207" sldId="2147308483"/>
            <ac:grpSpMk id="5" creationId="{34A26AB9-FC79-75F9-AD14-43555C528577}"/>
          </ac:grpSpMkLst>
        </pc:grpChg>
        <pc:picChg chg="mod">
          <ac:chgData name="Jan-Tore Pedersen" userId="5977271f-0a61-4f30-94af-378e3fe3f5f8" providerId="ADAL" clId="{FAE015B0-B329-40CA-8E27-8FD410CE2213}" dt="2022-05-31T12:24:29.399" v="519"/>
          <ac:picMkLst>
            <pc:docMk/>
            <pc:sldMk cId="1353935207" sldId="2147308483"/>
            <ac:picMk id="6" creationId="{54B1D31F-F4EF-1D0B-0B6D-D8A36DD8C1C4}"/>
          </ac:picMkLst>
        </pc:picChg>
        <pc:picChg chg="mod">
          <ac:chgData name="Jan-Tore Pedersen" userId="5977271f-0a61-4f30-94af-378e3fe3f5f8" providerId="ADAL" clId="{FAE015B0-B329-40CA-8E27-8FD410CE2213}" dt="2022-05-31T12:24:29.399" v="519"/>
          <ac:picMkLst>
            <pc:docMk/>
            <pc:sldMk cId="1353935207" sldId="2147308483"/>
            <ac:picMk id="7" creationId="{E684666C-142C-4C27-E1A4-FC619514EDCE}"/>
          </ac:picMkLst>
        </pc:picChg>
      </pc:sldChg>
      <pc:sldChg chg="addSp delSp modSp add del mod modAnim">
        <pc:chgData name="Jan-Tore Pedersen" userId="5977271f-0a61-4f30-94af-378e3fe3f5f8" providerId="ADAL" clId="{FAE015B0-B329-40CA-8E27-8FD410CE2213}" dt="2022-06-02T07:44:07.311" v="803" actId="2696"/>
        <pc:sldMkLst>
          <pc:docMk/>
          <pc:sldMk cId="242828732" sldId="2147308484"/>
        </pc:sldMkLst>
        <pc:spChg chg="add mod">
          <ac:chgData name="Jan-Tore Pedersen" userId="5977271f-0a61-4f30-94af-378e3fe3f5f8" providerId="ADAL" clId="{FAE015B0-B329-40CA-8E27-8FD410CE2213}" dt="2022-05-31T12:30:38.766" v="605" actId="207"/>
          <ac:spMkLst>
            <pc:docMk/>
            <pc:sldMk cId="242828732" sldId="2147308484"/>
            <ac:spMk id="3" creationId="{F893A6A0-67EE-DB9A-2385-5B24D7308656}"/>
          </ac:spMkLst>
        </pc:spChg>
        <pc:spChg chg="mod">
          <ac:chgData name="Jan-Tore Pedersen" userId="5977271f-0a61-4f30-94af-378e3fe3f5f8" providerId="ADAL" clId="{FAE015B0-B329-40CA-8E27-8FD410CE2213}" dt="2022-05-31T12:21:53.097" v="501"/>
          <ac:spMkLst>
            <pc:docMk/>
            <pc:sldMk cId="242828732" sldId="2147308484"/>
            <ac:spMk id="6" creationId="{364B99A2-DD17-5030-02AC-9E0C2C7244A6}"/>
          </ac:spMkLst>
        </pc:spChg>
        <pc:spChg chg="mod">
          <ac:chgData name="Jan-Tore Pedersen" userId="5977271f-0a61-4f30-94af-378e3fe3f5f8" providerId="ADAL" clId="{FAE015B0-B329-40CA-8E27-8FD410CE2213}" dt="2022-05-31T12:21:53.097" v="501"/>
          <ac:spMkLst>
            <pc:docMk/>
            <pc:sldMk cId="242828732" sldId="2147308484"/>
            <ac:spMk id="9" creationId="{0F214D45-6156-FB5D-C679-2B34865B4749}"/>
          </ac:spMkLst>
        </pc:spChg>
        <pc:spChg chg="mod">
          <ac:chgData name="Jan-Tore Pedersen" userId="5977271f-0a61-4f30-94af-378e3fe3f5f8" providerId="ADAL" clId="{FAE015B0-B329-40CA-8E27-8FD410CE2213}" dt="2022-05-31T12:21:53.097" v="501"/>
          <ac:spMkLst>
            <pc:docMk/>
            <pc:sldMk cId="242828732" sldId="2147308484"/>
            <ac:spMk id="12" creationId="{E38C34CC-B291-938C-9433-FF9FB22F81A9}"/>
          </ac:spMkLst>
        </pc:spChg>
        <pc:spChg chg="mod">
          <ac:chgData name="Jan-Tore Pedersen" userId="5977271f-0a61-4f30-94af-378e3fe3f5f8" providerId="ADAL" clId="{FAE015B0-B329-40CA-8E27-8FD410CE2213}" dt="2022-05-31T12:21:53.097" v="501"/>
          <ac:spMkLst>
            <pc:docMk/>
            <pc:sldMk cId="242828732" sldId="2147308484"/>
            <ac:spMk id="15" creationId="{BF91B0A0-DE8A-E5B0-7A6B-2C6423733226}"/>
          </ac:spMkLst>
        </pc:spChg>
        <pc:spChg chg="mod">
          <ac:chgData name="Jan-Tore Pedersen" userId="5977271f-0a61-4f30-94af-378e3fe3f5f8" providerId="ADAL" clId="{FAE015B0-B329-40CA-8E27-8FD410CE2213}" dt="2022-05-31T12:21:53.097" v="501"/>
          <ac:spMkLst>
            <pc:docMk/>
            <pc:sldMk cId="242828732" sldId="2147308484"/>
            <ac:spMk id="18" creationId="{A34E3B0A-413C-F710-254B-355625BB7861}"/>
          </ac:spMkLst>
        </pc:spChg>
        <pc:spChg chg="mod">
          <ac:chgData name="Jan-Tore Pedersen" userId="5977271f-0a61-4f30-94af-378e3fe3f5f8" providerId="ADAL" clId="{FAE015B0-B329-40CA-8E27-8FD410CE2213}" dt="2022-05-31T12:21:53.097" v="501"/>
          <ac:spMkLst>
            <pc:docMk/>
            <pc:sldMk cId="242828732" sldId="2147308484"/>
            <ac:spMk id="21" creationId="{193CF3FD-2982-E452-35F4-9E041A35A723}"/>
          </ac:spMkLst>
        </pc:spChg>
        <pc:spChg chg="add del mod">
          <ac:chgData name="Jan-Tore Pedersen" userId="5977271f-0a61-4f30-94af-378e3fe3f5f8" providerId="ADAL" clId="{FAE015B0-B329-40CA-8E27-8FD410CE2213}" dt="2022-05-31T12:24:09.510" v="511"/>
          <ac:spMkLst>
            <pc:docMk/>
            <pc:sldMk cId="242828732" sldId="2147308484"/>
            <ac:spMk id="23" creationId="{55D776D2-5AF8-5A50-B2CC-61F95E47DE47}"/>
          </ac:spMkLst>
        </pc:spChg>
        <pc:spChg chg="add del mod">
          <ac:chgData name="Jan-Tore Pedersen" userId="5977271f-0a61-4f30-94af-378e3fe3f5f8" providerId="ADAL" clId="{FAE015B0-B329-40CA-8E27-8FD410CE2213}" dt="2022-05-31T12:24:09.510" v="511"/>
          <ac:spMkLst>
            <pc:docMk/>
            <pc:sldMk cId="242828732" sldId="2147308484"/>
            <ac:spMk id="25" creationId="{2FFAE013-0311-D99A-26E9-7D767BDFD569}"/>
          </ac:spMkLst>
        </pc:spChg>
        <pc:grpChg chg="add mod">
          <ac:chgData name="Jan-Tore Pedersen" userId="5977271f-0a61-4f30-94af-378e3fe3f5f8" providerId="ADAL" clId="{FAE015B0-B329-40CA-8E27-8FD410CE2213}" dt="2022-05-31T12:24:11.870" v="517" actId="1076"/>
          <ac:grpSpMkLst>
            <pc:docMk/>
            <pc:sldMk cId="242828732" sldId="2147308484"/>
            <ac:grpSpMk id="4" creationId="{8B6ADE61-B071-083B-86FA-9AA2C35A5241}"/>
          </ac:grpSpMkLst>
        </pc:grpChg>
        <pc:grpChg chg="add mod">
          <ac:chgData name="Jan-Tore Pedersen" userId="5977271f-0a61-4f30-94af-378e3fe3f5f8" providerId="ADAL" clId="{FAE015B0-B329-40CA-8E27-8FD410CE2213}" dt="2022-05-31T12:24:10.989" v="515" actId="1076"/>
          <ac:grpSpMkLst>
            <pc:docMk/>
            <pc:sldMk cId="242828732" sldId="2147308484"/>
            <ac:grpSpMk id="7" creationId="{B81CA458-C96F-11C2-2031-02860A7F5BEC}"/>
          </ac:grpSpMkLst>
        </pc:grpChg>
        <pc:grpChg chg="add mod">
          <ac:chgData name="Jan-Tore Pedersen" userId="5977271f-0a61-4f30-94af-378e3fe3f5f8" providerId="ADAL" clId="{FAE015B0-B329-40CA-8E27-8FD410CE2213}" dt="2022-05-31T12:24:09.909" v="512" actId="1076"/>
          <ac:grpSpMkLst>
            <pc:docMk/>
            <pc:sldMk cId="242828732" sldId="2147308484"/>
            <ac:grpSpMk id="10" creationId="{BE278A98-85A7-6C56-D704-F62DCC5C9305}"/>
          </ac:grpSpMkLst>
        </pc:grpChg>
        <pc:grpChg chg="add mod">
          <ac:chgData name="Jan-Tore Pedersen" userId="5977271f-0a61-4f30-94af-378e3fe3f5f8" providerId="ADAL" clId="{FAE015B0-B329-40CA-8E27-8FD410CE2213}" dt="2022-05-31T12:24:11.422" v="516" actId="1076"/>
          <ac:grpSpMkLst>
            <pc:docMk/>
            <pc:sldMk cId="242828732" sldId="2147308484"/>
            <ac:grpSpMk id="13" creationId="{F3B6BF6A-4489-7788-E8FB-55F476FCA4CE}"/>
          </ac:grpSpMkLst>
        </pc:grpChg>
        <pc:grpChg chg="add mod">
          <ac:chgData name="Jan-Tore Pedersen" userId="5977271f-0a61-4f30-94af-378e3fe3f5f8" providerId="ADAL" clId="{FAE015B0-B329-40CA-8E27-8FD410CE2213}" dt="2022-05-31T12:24:10.605" v="514" actId="1076"/>
          <ac:grpSpMkLst>
            <pc:docMk/>
            <pc:sldMk cId="242828732" sldId="2147308484"/>
            <ac:grpSpMk id="16" creationId="{FA3AEF91-B53D-D3BF-7D7D-EF652911ECCC}"/>
          </ac:grpSpMkLst>
        </pc:grpChg>
        <pc:grpChg chg="add mod">
          <ac:chgData name="Jan-Tore Pedersen" userId="5977271f-0a61-4f30-94af-378e3fe3f5f8" providerId="ADAL" clId="{FAE015B0-B329-40CA-8E27-8FD410CE2213}" dt="2022-05-31T12:24:10.269" v="513" actId="1076"/>
          <ac:grpSpMkLst>
            <pc:docMk/>
            <pc:sldMk cId="242828732" sldId="2147308484"/>
            <ac:grpSpMk id="19" creationId="{D4789A64-5CBC-75BE-3F96-49A070190AA9}"/>
          </ac:grpSpMkLst>
        </pc:grpChg>
        <pc:picChg chg="add del">
          <ac:chgData name="Jan-Tore Pedersen" userId="5977271f-0a61-4f30-94af-378e3fe3f5f8" providerId="ADAL" clId="{FAE015B0-B329-40CA-8E27-8FD410CE2213}" dt="2022-05-31T12:21:47.623" v="500"/>
          <ac:picMkLst>
            <pc:docMk/>
            <pc:sldMk cId="242828732" sldId="2147308484"/>
            <ac:picMk id="2" creationId="{71DA20C9-07A2-A3E0-0FEE-CC8593AAE949}"/>
          </ac:picMkLst>
        </pc:picChg>
        <pc:picChg chg="mod">
          <ac:chgData name="Jan-Tore Pedersen" userId="5977271f-0a61-4f30-94af-378e3fe3f5f8" providerId="ADAL" clId="{FAE015B0-B329-40CA-8E27-8FD410CE2213}" dt="2022-05-31T12:21:53.097" v="501"/>
          <ac:picMkLst>
            <pc:docMk/>
            <pc:sldMk cId="242828732" sldId="2147308484"/>
            <ac:picMk id="5" creationId="{E8C29057-E1E1-F052-561B-060C2985161F}"/>
          </ac:picMkLst>
        </pc:picChg>
        <pc:picChg chg="mod">
          <ac:chgData name="Jan-Tore Pedersen" userId="5977271f-0a61-4f30-94af-378e3fe3f5f8" providerId="ADAL" clId="{FAE015B0-B329-40CA-8E27-8FD410CE2213}" dt="2022-05-31T12:21:53.097" v="501"/>
          <ac:picMkLst>
            <pc:docMk/>
            <pc:sldMk cId="242828732" sldId="2147308484"/>
            <ac:picMk id="8" creationId="{2D139C2E-352C-71E0-7103-96D5B7BA7239}"/>
          </ac:picMkLst>
        </pc:picChg>
        <pc:picChg chg="mod">
          <ac:chgData name="Jan-Tore Pedersen" userId="5977271f-0a61-4f30-94af-378e3fe3f5f8" providerId="ADAL" clId="{FAE015B0-B329-40CA-8E27-8FD410CE2213}" dt="2022-05-31T12:21:53.097" v="501"/>
          <ac:picMkLst>
            <pc:docMk/>
            <pc:sldMk cId="242828732" sldId="2147308484"/>
            <ac:picMk id="11" creationId="{366A34F0-4D63-D3CF-D694-D82197779BE0}"/>
          </ac:picMkLst>
        </pc:picChg>
        <pc:picChg chg="mod">
          <ac:chgData name="Jan-Tore Pedersen" userId="5977271f-0a61-4f30-94af-378e3fe3f5f8" providerId="ADAL" clId="{FAE015B0-B329-40CA-8E27-8FD410CE2213}" dt="2022-05-31T12:21:53.097" v="501"/>
          <ac:picMkLst>
            <pc:docMk/>
            <pc:sldMk cId="242828732" sldId="2147308484"/>
            <ac:picMk id="14" creationId="{2629AD99-7AED-2720-0524-E7E11ED4AC68}"/>
          </ac:picMkLst>
        </pc:picChg>
        <pc:picChg chg="mod">
          <ac:chgData name="Jan-Tore Pedersen" userId="5977271f-0a61-4f30-94af-378e3fe3f5f8" providerId="ADAL" clId="{FAE015B0-B329-40CA-8E27-8FD410CE2213}" dt="2022-05-31T12:21:53.097" v="501"/>
          <ac:picMkLst>
            <pc:docMk/>
            <pc:sldMk cId="242828732" sldId="2147308484"/>
            <ac:picMk id="17" creationId="{BE4D72E6-097F-D65C-6D81-7FE6B976D329}"/>
          </ac:picMkLst>
        </pc:picChg>
        <pc:picChg chg="mod">
          <ac:chgData name="Jan-Tore Pedersen" userId="5977271f-0a61-4f30-94af-378e3fe3f5f8" providerId="ADAL" clId="{FAE015B0-B329-40CA-8E27-8FD410CE2213}" dt="2022-05-31T12:21:53.097" v="501"/>
          <ac:picMkLst>
            <pc:docMk/>
            <pc:sldMk cId="242828732" sldId="2147308484"/>
            <ac:picMk id="20" creationId="{42793778-1C18-F145-2CBF-B13948E2D068}"/>
          </ac:picMkLst>
        </pc:picChg>
        <pc:picChg chg="add del mod">
          <ac:chgData name="Jan-Tore Pedersen" userId="5977271f-0a61-4f30-94af-378e3fe3f5f8" providerId="ADAL" clId="{FAE015B0-B329-40CA-8E27-8FD410CE2213}" dt="2022-05-31T12:24:09.510" v="511"/>
          <ac:picMkLst>
            <pc:docMk/>
            <pc:sldMk cId="242828732" sldId="2147308484"/>
            <ac:picMk id="22" creationId="{FDB78B1C-14F7-1090-0436-2B2F0C60E9AD}"/>
          </ac:picMkLst>
        </pc:picChg>
        <pc:picChg chg="add del mod">
          <ac:chgData name="Jan-Tore Pedersen" userId="5977271f-0a61-4f30-94af-378e3fe3f5f8" providerId="ADAL" clId="{FAE015B0-B329-40CA-8E27-8FD410CE2213}" dt="2022-05-31T12:24:09.510" v="511"/>
          <ac:picMkLst>
            <pc:docMk/>
            <pc:sldMk cId="242828732" sldId="2147308484"/>
            <ac:picMk id="24" creationId="{6F2574A4-FA44-D35C-AB0F-4BBF34D0F181}"/>
          </ac:picMkLst>
        </pc:picChg>
      </pc:sldChg>
      <pc:sldChg chg="addSp modSp add del mod modAnim modShow">
        <pc:chgData name="Jan-Tore Pedersen" userId="5977271f-0a61-4f30-94af-378e3fe3f5f8" providerId="ADAL" clId="{FAE015B0-B329-40CA-8E27-8FD410CE2213}" dt="2022-06-02T08:01:17.587" v="839" actId="47"/>
        <pc:sldMkLst>
          <pc:docMk/>
          <pc:sldMk cId="2715006132" sldId="2147308485"/>
        </pc:sldMkLst>
        <pc:spChg chg="add mod">
          <ac:chgData name="Jan-Tore Pedersen" userId="5977271f-0a61-4f30-94af-378e3fe3f5f8" providerId="ADAL" clId="{FAE015B0-B329-40CA-8E27-8FD410CE2213}" dt="2022-05-31T12:31:47.222" v="616" actId="207"/>
          <ac:spMkLst>
            <pc:docMk/>
            <pc:sldMk cId="2715006132" sldId="2147308485"/>
            <ac:spMk id="2" creationId="{241090FB-7C01-696F-58D6-67A2C2F6A6D3}"/>
          </ac:spMkLst>
        </pc:spChg>
        <pc:spChg chg="add mod">
          <ac:chgData name="Jan-Tore Pedersen" userId="5977271f-0a61-4f30-94af-378e3fe3f5f8" providerId="ADAL" clId="{FAE015B0-B329-40CA-8E27-8FD410CE2213}" dt="2022-05-31T12:31:41.675" v="615"/>
          <ac:spMkLst>
            <pc:docMk/>
            <pc:sldMk cId="2715006132" sldId="2147308485"/>
            <ac:spMk id="4" creationId="{7A9D75A8-DFF1-8D51-A460-8DAD872851CC}"/>
          </ac:spMkLst>
        </pc:spChg>
        <pc:spChg chg="mod">
          <ac:chgData name="Jan-Tore Pedersen" userId="5977271f-0a61-4f30-94af-378e3fe3f5f8" providerId="ADAL" clId="{FAE015B0-B329-40CA-8E27-8FD410CE2213}" dt="2022-05-31T12:31:41.675" v="615"/>
          <ac:spMkLst>
            <pc:docMk/>
            <pc:sldMk cId="2715006132" sldId="2147308485"/>
            <ac:spMk id="6" creationId="{CC09B7DA-B988-2A4A-1D53-4072C4745D89}"/>
          </ac:spMkLst>
        </pc:spChg>
        <pc:spChg chg="mod">
          <ac:chgData name="Jan-Tore Pedersen" userId="5977271f-0a61-4f30-94af-378e3fe3f5f8" providerId="ADAL" clId="{FAE015B0-B329-40CA-8E27-8FD410CE2213}" dt="2022-05-31T12:31:41.675" v="615"/>
          <ac:spMkLst>
            <pc:docMk/>
            <pc:sldMk cId="2715006132" sldId="2147308485"/>
            <ac:spMk id="7" creationId="{1D41882B-1561-AB36-26EF-2CFB0ECAD38B}"/>
          </ac:spMkLst>
        </pc:spChg>
        <pc:spChg chg="mod">
          <ac:chgData name="Jan-Tore Pedersen" userId="5977271f-0a61-4f30-94af-378e3fe3f5f8" providerId="ADAL" clId="{FAE015B0-B329-40CA-8E27-8FD410CE2213}" dt="2022-05-31T12:31:41.675" v="615"/>
          <ac:spMkLst>
            <pc:docMk/>
            <pc:sldMk cId="2715006132" sldId="2147308485"/>
            <ac:spMk id="8" creationId="{BA73BF99-4044-0533-8B24-ACBD5E6E9209}"/>
          </ac:spMkLst>
        </pc:spChg>
        <pc:spChg chg="mod">
          <ac:chgData name="Jan-Tore Pedersen" userId="5977271f-0a61-4f30-94af-378e3fe3f5f8" providerId="ADAL" clId="{FAE015B0-B329-40CA-8E27-8FD410CE2213}" dt="2022-05-31T12:31:41.675" v="615"/>
          <ac:spMkLst>
            <pc:docMk/>
            <pc:sldMk cId="2715006132" sldId="2147308485"/>
            <ac:spMk id="9" creationId="{8E526D10-40E0-4336-B118-8C22AC526FBD}"/>
          </ac:spMkLst>
        </pc:spChg>
        <pc:spChg chg="mod">
          <ac:chgData name="Jan-Tore Pedersen" userId="5977271f-0a61-4f30-94af-378e3fe3f5f8" providerId="ADAL" clId="{FAE015B0-B329-40CA-8E27-8FD410CE2213}" dt="2022-05-31T12:31:41.675" v="615"/>
          <ac:spMkLst>
            <pc:docMk/>
            <pc:sldMk cId="2715006132" sldId="2147308485"/>
            <ac:spMk id="10" creationId="{EF3B0423-36AD-3E15-F28F-5C78843CB710}"/>
          </ac:spMkLst>
        </pc:spChg>
        <pc:spChg chg="mod">
          <ac:chgData name="Jan-Tore Pedersen" userId="5977271f-0a61-4f30-94af-378e3fe3f5f8" providerId="ADAL" clId="{FAE015B0-B329-40CA-8E27-8FD410CE2213}" dt="2022-05-31T12:31:41.675" v="615"/>
          <ac:spMkLst>
            <pc:docMk/>
            <pc:sldMk cId="2715006132" sldId="2147308485"/>
            <ac:spMk id="11" creationId="{915AD267-6D26-0113-61CF-6042343C41B8}"/>
          </ac:spMkLst>
        </pc:spChg>
        <pc:spChg chg="mod">
          <ac:chgData name="Jan-Tore Pedersen" userId="5977271f-0a61-4f30-94af-378e3fe3f5f8" providerId="ADAL" clId="{FAE015B0-B329-40CA-8E27-8FD410CE2213}" dt="2022-05-31T12:31:41.675" v="615"/>
          <ac:spMkLst>
            <pc:docMk/>
            <pc:sldMk cId="2715006132" sldId="2147308485"/>
            <ac:spMk id="12" creationId="{6A837F0A-202E-D688-A0AD-9E6F524B4264}"/>
          </ac:spMkLst>
        </pc:spChg>
        <pc:spChg chg="mod">
          <ac:chgData name="Jan-Tore Pedersen" userId="5977271f-0a61-4f30-94af-378e3fe3f5f8" providerId="ADAL" clId="{FAE015B0-B329-40CA-8E27-8FD410CE2213}" dt="2022-05-31T12:31:41.675" v="615"/>
          <ac:spMkLst>
            <pc:docMk/>
            <pc:sldMk cId="2715006132" sldId="2147308485"/>
            <ac:spMk id="13" creationId="{B75385BF-8A75-8868-0E0C-15499CFE8003}"/>
          </ac:spMkLst>
        </pc:spChg>
        <pc:spChg chg="mod">
          <ac:chgData name="Jan-Tore Pedersen" userId="5977271f-0a61-4f30-94af-378e3fe3f5f8" providerId="ADAL" clId="{FAE015B0-B329-40CA-8E27-8FD410CE2213}" dt="2022-05-31T12:31:41.675" v="615"/>
          <ac:spMkLst>
            <pc:docMk/>
            <pc:sldMk cId="2715006132" sldId="2147308485"/>
            <ac:spMk id="14" creationId="{A22858F3-1A01-1061-BA8B-DF186EEC6B84}"/>
          </ac:spMkLst>
        </pc:spChg>
        <pc:spChg chg="mod">
          <ac:chgData name="Jan-Tore Pedersen" userId="5977271f-0a61-4f30-94af-378e3fe3f5f8" providerId="ADAL" clId="{FAE015B0-B329-40CA-8E27-8FD410CE2213}" dt="2022-05-31T12:31:41.675" v="615"/>
          <ac:spMkLst>
            <pc:docMk/>
            <pc:sldMk cId="2715006132" sldId="2147308485"/>
            <ac:spMk id="15" creationId="{18058107-4A67-5BA9-5856-11809B0CA8BB}"/>
          </ac:spMkLst>
        </pc:spChg>
        <pc:spChg chg="add mod">
          <ac:chgData name="Jan-Tore Pedersen" userId="5977271f-0a61-4f30-94af-378e3fe3f5f8" providerId="ADAL" clId="{FAE015B0-B329-40CA-8E27-8FD410CE2213}" dt="2022-05-31T12:32:19.161" v="621" actId="207"/>
          <ac:spMkLst>
            <pc:docMk/>
            <pc:sldMk cId="2715006132" sldId="2147308485"/>
            <ac:spMk id="16" creationId="{A40A975C-ABF2-6B3C-2208-9CADF11673F4}"/>
          </ac:spMkLst>
        </pc:spChg>
        <pc:spChg chg="mod">
          <ac:chgData name="Jan-Tore Pedersen" userId="5977271f-0a61-4f30-94af-378e3fe3f5f8" providerId="ADAL" clId="{FAE015B0-B329-40CA-8E27-8FD410CE2213}" dt="2022-05-31T12:31:41.675" v="615"/>
          <ac:spMkLst>
            <pc:docMk/>
            <pc:sldMk cId="2715006132" sldId="2147308485"/>
            <ac:spMk id="18" creationId="{2A593E4A-99D7-5D76-61E1-2BD0A8EDEA78}"/>
          </ac:spMkLst>
        </pc:spChg>
        <pc:spChg chg="mod">
          <ac:chgData name="Jan-Tore Pedersen" userId="5977271f-0a61-4f30-94af-378e3fe3f5f8" providerId="ADAL" clId="{FAE015B0-B329-40CA-8E27-8FD410CE2213}" dt="2022-05-31T12:31:41.675" v="615"/>
          <ac:spMkLst>
            <pc:docMk/>
            <pc:sldMk cId="2715006132" sldId="2147308485"/>
            <ac:spMk id="23" creationId="{00AF9F00-7274-2977-5DCC-D1944230F610}"/>
          </ac:spMkLst>
        </pc:spChg>
        <pc:spChg chg="mod">
          <ac:chgData name="Jan-Tore Pedersen" userId="5977271f-0a61-4f30-94af-378e3fe3f5f8" providerId="ADAL" clId="{FAE015B0-B329-40CA-8E27-8FD410CE2213}" dt="2022-05-31T12:31:41.675" v="615"/>
          <ac:spMkLst>
            <pc:docMk/>
            <pc:sldMk cId="2715006132" sldId="2147308485"/>
            <ac:spMk id="28" creationId="{804FA4BF-649B-ED1B-DCBF-EE5CF6FD5E6E}"/>
          </ac:spMkLst>
        </pc:spChg>
        <pc:spChg chg="mod">
          <ac:chgData name="Jan-Tore Pedersen" userId="5977271f-0a61-4f30-94af-378e3fe3f5f8" providerId="ADAL" clId="{FAE015B0-B329-40CA-8E27-8FD410CE2213}" dt="2022-05-31T12:31:41.675" v="615"/>
          <ac:spMkLst>
            <pc:docMk/>
            <pc:sldMk cId="2715006132" sldId="2147308485"/>
            <ac:spMk id="33" creationId="{F27DEE66-6271-4078-A498-CABEF068F759}"/>
          </ac:spMkLst>
        </pc:spChg>
        <pc:spChg chg="mod">
          <ac:chgData name="Jan-Tore Pedersen" userId="5977271f-0a61-4f30-94af-378e3fe3f5f8" providerId="ADAL" clId="{FAE015B0-B329-40CA-8E27-8FD410CE2213}" dt="2022-05-31T12:31:41.675" v="615"/>
          <ac:spMkLst>
            <pc:docMk/>
            <pc:sldMk cId="2715006132" sldId="2147308485"/>
            <ac:spMk id="38" creationId="{1CFE5282-F638-E184-99C1-DF73AC29B7C0}"/>
          </ac:spMkLst>
        </pc:spChg>
        <pc:spChg chg="mod">
          <ac:chgData name="Jan-Tore Pedersen" userId="5977271f-0a61-4f30-94af-378e3fe3f5f8" providerId="ADAL" clId="{FAE015B0-B329-40CA-8E27-8FD410CE2213}" dt="2022-05-31T12:31:41.675" v="615"/>
          <ac:spMkLst>
            <pc:docMk/>
            <pc:sldMk cId="2715006132" sldId="2147308485"/>
            <ac:spMk id="43" creationId="{76597FA1-105F-4529-6A60-3A2990A39B78}"/>
          </ac:spMkLst>
        </pc:spChg>
        <pc:grpChg chg="add mod">
          <ac:chgData name="Jan-Tore Pedersen" userId="5977271f-0a61-4f30-94af-378e3fe3f5f8" providerId="ADAL" clId="{FAE015B0-B329-40CA-8E27-8FD410CE2213}" dt="2022-05-31T12:31:41.675" v="615"/>
          <ac:grpSpMkLst>
            <pc:docMk/>
            <pc:sldMk cId="2715006132" sldId="2147308485"/>
            <ac:grpSpMk id="5" creationId="{13849D8C-2407-19E2-ADBA-BB359B493375}"/>
          </ac:grpSpMkLst>
        </pc:grpChg>
        <pc:grpChg chg="add mod">
          <ac:chgData name="Jan-Tore Pedersen" userId="5977271f-0a61-4f30-94af-378e3fe3f5f8" providerId="ADAL" clId="{FAE015B0-B329-40CA-8E27-8FD410CE2213}" dt="2022-05-31T12:31:41.675" v="615"/>
          <ac:grpSpMkLst>
            <pc:docMk/>
            <pc:sldMk cId="2715006132" sldId="2147308485"/>
            <ac:grpSpMk id="17" creationId="{51729D38-FA4E-2C4F-385A-90D36779EA47}"/>
          </ac:grpSpMkLst>
        </pc:grpChg>
        <pc:grpChg chg="mod">
          <ac:chgData name="Jan-Tore Pedersen" userId="5977271f-0a61-4f30-94af-378e3fe3f5f8" providerId="ADAL" clId="{FAE015B0-B329-40CA-8E27-8FD410CE2213}" dt="2022-05-31T12:31:41.675" v="615"/>
          <ac:grpSpMkLst>
            <pc:docMk/>
            <pc:sldMk cId="2715006132" sldId="2147308485"/>
            <ac:grpSpMk id="19" creationId="{8B15AD70-5569-FB29-F56B-6F5D5FB78965}"/>
          </ac:grpSpMkLst>
        </pc:grpChg>
        <pc:grpChg chg="add mod">
          <ac:chgData name="Jan-Tore Pedersen" userId="5977271f-0a61-4f30-94af-378e3fe3f5f8" providerId="ADAL" clId="{FAE015B0-B329-40CA-8E27-8FD410CE2213}" dt="2022-05-31T12:31:41.675" v="615"/>
          <ac:grpSpMkLst>
            <pc:docMk/>
            <pc:sldMk cId="2715006132" sldId="2147308485"/>
            <ac:grpSpMk id="22" creationId="{D55D8699-308D-2D36-5F55-3E8CC80FFB00}"/>
          </ac:grpSpMkLst>
        </pc:grpChg>
        <pc:grpChg chg="mod">
          <ac:chgData name="Jan-Tore Pedersen" userId="5977271f-0a61-4f30-94af-378e3fe3f5f8" providerId="ADAL" clId="{FAE015B0-B329-40CA-8E27-8FD410CE2213}" dt="2022-05-31T12:31:41.675" v="615"/>
          <ac:grpSpMkLst>
            <pc:docMk/>
            <pc:sldMk cId="2715006132" sldId="2147308485"/>
            <ac:grpSpMk id="24" creationId="{B4863C60-14FB-6BDA-D2DF-F3BF34745482}"/>
          </ac:grpSpMkLst>
        </pc:grpChg>
        <pc:grpChg chg="add mod">
          <ac:chgData name="Jan-Tore Pedersen" userId="5977271f-0a61-4f30-94af-378e3fe3f5f8" providerId="ADAL" clId="{FAE015B0-B329-40CA-8E27-8FD410CE2213}" dt="2022-05-31T12:31:41.675" v="615"/>
          <ac:grpSpMkLst>
            <pc:docMk/>
            <pc:sldMk cId="2715006132" sldId="2147308485"/>
            <ac:grpSpMk id="27" creationId="{C7D94E7E-0D77-F474-125B-36E77F5CD595}"/>
          </ac:grpSpMkLst>
        </pc:grpChg>
        <pc:grpChg chg="mod">
          <ac:chgData name="Jan-Tore Pedersen" userId="5977271f-0a61-4f30-94af-378e3fe3f5f8" providerId="ADAL" clId="{FAE015B0-B329-40CA-8E27-8FD410CE2213}" dt="2022-05-31T12:31:41.675" v="615"/>
          <ac:grpSpMkLst>
            <pc:docMk/>
            <pc:sldMk cId="2715006132" sldId="2147308485"/>
            <ac:grpSpMk id="29" creationId="{094CF6C0-59D2-3F55-F54A-85C5E710E153}"/>
          </ac:grpSpMkLst>
        </pc:grpChg>
        <pc:grpChg chg="add mod">
          <ac:chgData name="Jan-Tore Pedersen" userId="5977271f-0a61-4f30-94af-378e3fe3f5f8" providerId="ADAL" clId="{FAE015B0-B329-40CA-8E27-8FD410CE2213}" dt="2022-05-31T12:31:41.675" v="615"/>
          <ac:grpSpMkLst>
            <pc:docMk/>
            <pc:sldMk cId="2715006132" sldId="2147308485"/>
            <ac:grpSpMk id="32" creationId="{A7B130BA-A4E1-EE05-417A-501948979FEC}"/>
          </ac:grpSpMkLst>
        </pc:grpChg>
        <pc:grpChg chg="mod">
          <ac:chgData name="Jan-Tore Pedersen" userId="5977271f-0a61-4f30-94af-378e3fe3f5f8" providerId="ADAL" clId="{FAE015B0-B329-40CA-8E27-8FD410CE2213}" dt="2022-05-31T12:31:41.675" v="615"/>
          <ac:grpSpMkLst>
            <pc:docMk/>
            <pc:sldMk cId="2715006132" sldId="2147308485"/>
            <ac:grpSpMk id="34" creationId="{73D2E9DF-BC0A-57EB-3156-05502211BF82}"/>
          </ac:grpSpMkLst>
        </pc:grpChg>
        <pc:grpChg chg="add mod">
          <ac:chgData name="Jan-Tore Pedersen" userId="5977271f-0a61-4f30-94af-378e3fe3f5f8" providerId="ADAL" clId="{FAE015B0-B329-40CA-8E27-8FD410CE2213}" dt="2022-05-31T12:31:41.675" v="615"/>
          <ac:grpSpMkLst>
            <pc:docMk/>
            <pc:sldMk cId="2715006132" sldId="2147308485"/>
            <ac:grpSpMk id="37" creationId="{02CC31C1-CD6C-12C1-D324-9E2994E396B3}"/>
          </ac:grpSpMkLst>
        </pc:grpChg>
        <pc:grpChg chg="mod">
          <ac:chgData name="Jan-Tore Pedersen" userId="5977271f-0a61-4f30-94af-378e3fe3f5f8" providerId="ADAL" clId="{FAE015B0-B329-40CA-8E27-8FD410CE2213}" dt="2022-05-31T12:31:41.675" v="615"/>
          <ac:grpSpMkLst>
            <pc:docMk/>
            <pc:sldMk cId="2715006132" sldId="2147308485"/>
            <ac:grpSpMk id="39" creationId="{6DF49714-8DC7-56A9-E2B2-347DF30F9219}"/>
          </ac:grpSpMkLst>
        </pc:grpChg>
        <pc:grpChg chg="add mod">
          <ac:chgData name="Jan-Tore Pedersen" userId="5977271f-0a61-4f30-94af-378e3fe3f5f8" providerId="ADAL" clId="{FAE015B0-B329-40CA-8E27-8FD410CE2213}" dt="2022-05-31T12:31:41.675" v="615"/>
          <ac:grpSpMkLst>
            <pc:docMk/>
            <pc:sldMk cId="2715006132" sldId="2147308485"/>
            <ac:grpSpMk id="42" creationId="{9031854A-63BA-9779-A9C4-E4E5014FBFD2}"/>
          </ac:grpSpMkLst>
        </pc:grpChg>
        <pc:grpChg chg="mod">
          <ac:chgData name="Jan-Tore Pedersen" userId="5977271f-0a61-4f30-94af-378e3fe3f5f8" providerId="ADAL" clId="{FAE015B0-B329-40CA-8E27-8FD410CE2213}" dt="2022-05-31T12:31:41.675" v="615"/>
          <ac:grpSpMkLst>
            <pc:docMk/>
            <pc:sldMk cId="2715006132" sldId="2147308485"/>
            <ac:grpSpMk id="44" creationId="{682C2CAE-41F0-EDBF-4C39-71CAC137BACF}"/>
          </ac:grpSpMkLst>
        </pc:grpChg>
        <pc:cxnChg chg="add mod">
          <ac:chgData name="Jan-Tore Pedersen" userId="5977271f-0a61-4f30-94af-378e3fe3f5f8" providerId="ADAL" clId="{FAE015B0-B329-40CA-8E27-8FD410CE2213}" dt="2022-05-31T12:31:41.675" v="615"/>
          <ac:cxnSpMkLst>
            <pc:docMk/>
            <pc:sldMk cId="2715006132" sldId="2147308485"/>
            <ac:cxnSpMk id="3" creationId="{1F135B30-BBC7-0F08-68F0-F9D809D0BAD1}"/>
          </ac:cxnSpMkLst>
        </pc:cxnChg>
        <pc:cxnChg chg="mod">
          <ac:chgData name="Jan-Tore Pedersen" userId="5977271f-0a61-4f30-94af-378e3fe3f5f8" providerId="ADAL" clId="{FAE015B0-B329-40CA-8E27-8FD410CE2213}" dt="2022-05-31T12:31:41.675" v="615"/>
          <ac:cxnSpMkLst>
            <pc:docMk/>
            <pc:sldMk cId="2715006132" sldId="2147308485"/>
            <ac:cxnSpMk id="20" creationId="{A6053FC1-3D2B-6CA2-B680-7D117530E9A2}"/>
          </ac:cxnSpMkLst>
        </pc:cxnChg>
        <pc:cxnChg chg="mod">
          <ac:chgData name="Jan-Tore Pedersen" userId="5977271f-0a61-4f30-94af-378e3fe3f5f8" providerId="ADAL" clId="{FAE015B0-B329-40CA-8E27-8FD410CE2213}" dt="2022-05-31T12:31:41.675" v="615"/>
          <ac:cxnSpMkLst>
            <pc:docMk/>
            <pc:sldMk cId="2715006132" sldId="2147308485"/>
            <ac:cxnSpMk id="21" creationId="{0B2CD08C-6BEE-AFBE-6349-E920D3925C45}"/>
          </ac:cxnSpMkLst>
        </pc:cxnChg>
        <pc:cxnChg chg="mod">
          <ac:chgData name="Jan-Tore Pedersen" userId="5977271f-0a61-4f30-94af-378e3fe3f5f8" providerId="ADAL" clId="{FAE015B0-B329-40CA-8E27-8FD410CE2213}" dt="2022-05-31T12:31:41.675" v="615"/>
          <ac:cxnSpMkLst>
            <pc:docMk/>
            <pc:sldMk cId="2715006132" sldId="2147308485"/>
            <ac:cxnSpMk id="25" creationId="{C88894CE-3696-993D-DF9E-6A3129738401}"/>
          </ac:cxnSpMkLst>
        </pc:cxnChg>
        <pc:cxnChg chg="mod">
          <ac:chgData name="Jan-Tore Pedersen" userId="5977271f-0a61-4f30-94af-378e3fe3f5f8" providerId="ADAL" clId="{FAE015B0-B329-40CA-8E27-8FD410CE2213}" dt="2022-05-31T12:31:41.675" v="615"/>
          <ac:cxnSpMkLst>
            <pc:docMk/>
            <pc:sldMk cId="2715006132" sldId="2147308485"/>
            <ac:cxnSpMk id="26" creationId="{4A21962D-B1A7-FE76-0A59-E953792B39D5}"/>
          </ac:cxnSpMkLst>
        </pc:cxnChg>
        <pc:cxnChg chg="mod">
          <ac:chgData name="Jan-Tore Pedersen" userId="5977271f-0a61-4f30-94af-378e3fe3f5f8" providerId="ADAL" clId="{FAE015B0-B329-40CA-8E27-8FD410CE2213}" dt="2022-05-31T12:31:41.675" v="615"/>
          <ac:cxnSpMkLst>
            <pc:docMk/>
            <pc:sldMk cId="2715006132" sldId="2147308485"/>
            <ac:cxnSpMk id="30" creationId="{FB2EEC07-53DB-A77F-D4C5-EC6651AF5890}"/>
          </ac:cxnSpMkLst>
        </pc:cxnChg>
        <pc:cxnChg chg="mod">
          <ac:chgData name="Jan-Tore Pedersen" userId="5977271f-0a61-4f30-94af-378e3fe3f5f8" providerId="ADAL" clId="{FAE015B0-B329-40CA-8E27-8FD410CE2213}" dt="2022-05-31T12:31:41.675" v="615"/>
          <ac:cxnSpMkLst>
            <pc:docMk/>
            <pc:sldMk cId="2715006132" sldId="2147308485"/>
            <ac:cxnSpMk id="31" creationId="{2246ED0D-A447-840A-643A-B920870C136A}"/>
          </ac:cxnSpMkLst>
        </pc:cxnChg>
        <pc:cxnChg chg="mod">
          <ac:chgData name="Jan-Tore Pedersen" userId="5977271f-0a61-4f30-94af-378e3fe3f5f8" providerId="ADAL" clId="{FAE015B0-B329-40CA-8E27-8FD410CE2213}" dt="2022-05-31T12:31:41.675" v="615"/>
          <ac:cxnSpMkLst>
            <pc:docMk/>
            <pc:sldMk cId="2715006132" sldId="2147308485"/>
            <ac:cxnSpMk id="35" creationId="{0A1A0541-1F27-A1C9-DA45-870298429E46}"/>
          </ac:cxnSpMkLst>
        </pc:cxnChg>
        <pc:cxnChg chg="mod">
          <ac:chgData name="Jan-Tore Pedersen" userId="5977271f-0a61-4f30-94af-378e3fe3f5f8" providerId="ADAL" clId="{FAE015B0-B329-40CA-8E27-8FD410CE2213}" dt="2022-05-31T12:31:41.675" v="615"/>
          <ac:cxnSpMkLst>
            <pc:docMk/>
            <pc:sldMk cId="2715006132" sldId="2147308485"/>
            <ac:cxnSpMk id="36" creationId="{80E30FC1-FFC7-12DC-675B-2FD9778B993A}"/>
          </ac:cxnSpMkLst>
        </pc:cxnChg>
        <pc:cxnChg chg="mod">
          <ac:chgData name="Jan-Tore Pedersen" userId="5977271f-0a61-4f30-94af-378e3fe3f5f8" providerId="ADAL" clId="{FAE015B0-B329-40CA-8E27-8FD410CE2213}" dt="2022-05-31T12:31:41.675" v="615"/>
          <ac:cxnSpMkLst>
            <pc:docMk/>
            <pc:sldMk cId="2715006132" sldId="2147308485"/>
            <ac:cxnSpMk id="40" creationId="{8F7AF517-0EE1-FF99-2218-715F42981FCC}"/>
          </ac:cxnSpMkLst>
        </pc:cxnChg>
        <pc:cxnChg chg="mod">
          <ac:chgData name="Jan-Tore Pedersen" userId="5977271f-0a61-4f30-94af-378e3fe3f5f8" providerId="ADAL" clId="{FAE015B0-B329-40CA-8E27-8FD410CE2213}" dt="2022-05-31T12:31:41.675" v="615"/>
          <ac:cxnSpMkLst>
            <pc:docMk/>
            <pc:sldMk cId="2715006132" sldId="2147308485"/>
            <ac:cxnSpMk id="41" creationId="{AD228C9D-BEC1-6EC2-4270-5B84DC0D110B}"/>
          </ac:cxnSpMkLst>
        </pc:cxnChg>
        <pc:cxnChg chg="mod">
          <ac:chgData name="Jan-Tore Pedersen" userId="5977271f-0a61-4f30-94af-378e3fe3f5f8" providerId="ADAL" clId="{FAE015B0-B329-40CA-8E27-8FD410CE2213}" dt="2022-05-31T12:31:41.675" v="615"/>
          <ac:cxnSpMkLst>
            <pc:docMk/>
            <pc:sldMk cId="2715006132" sldId="2147308485"/>
            <ac:cxnSpMk id="45" creationId="{C388D913-A9A2-A670-379D-D376CF673D23}"/>
          </ac:cxnSpMkLst>
        </pc:cxnChg>
        <pc:cxnChg chg="mod">
          <ac:chgData name="Jan-Tore Pedersen" userId="5977271f-0a61-4f30-94af-378e3fe3f5f8" providerId="ADAL" clId="{FAE015B0-B329-40CA-8E27-8FD410CE2213}" dt="2022-05-31T12:31:41.675" v="615"/>
          <ac:cxnSpMkLst>
            <pc:docMk/>
            <pc:sldMk cId="2715006132" sldId="2147308485"/>
            <ac:cxnSpMk id="46" creationId="{9C3612D8-A125-A081-ABCD-BCF62303AB3B}"/>
          </ac:cxnSpMkLst>
        </pc:cxnChg>
      </pc:sldChg>
      <pc:sldChg chg="addSp modSp add mod">
        <pc:chgData name="Jan-Tore Pedersen" userId="5977271f-0a61-4f30-94af-378e3fe3f5f8" providerId="ADAL" clId="{FAE015B0-B329-40CA-8E27-8FD410CE2213}" dt="2022-05-31T12:31:03.411" v="610" actId="207"/>
        <pc:sldMkLst>
          <pc:docMk/>
          <pc:sldMk cId="2651667846" sldId="2147308486"/>
        </pc:sldMkLst>
        <pc:spChg chg="add mod">
          <ac:chgData name="Jan-Tore Pedersen" userId="5977271f-0a61-4f30-94af-378e3fe3f5f8" providerId="ADAL" clId="{FAE015B0-B329-40CA-8E27-8FD410CE2213}" dt="2022-05-31T12:30:52.821" v="608" actId="207"/>
          <ac:spMkLst>
            <pc:docMk/>
            <pc:sldMk cId="2651667846" sldId="2147308486"/>
            <ac:spMk id="2" creationId="{3A645877-8D32-6765-385F-98F6E957BA62}"/>
          </ac:spMkLst>
        </pc:spChg>
        <pc:spChg chg="add mod">
          <ac:chgData name="Jan-Tore Pedersen" userId="5977271f-0a61-4f30-94af-378e3fe3f5f8" providerId="ADAL" clId="{FAE015B0-B329-40CA-8E27-8FD410CE2213}" dt="2022-05-31T12:26:21.795" v="545"/>
          <ac:spMkLst>
            <pc:docMk/>
            <pc:sldMk cId="2651667846" sldId="2147308486"/>
            <ac:spMk id="4" creationId="{3A36FD5B-4109-9360-3F50-A931D0C7D77E}"/>
          </ac:spMkLst>
        </pc:spChg>
        <pc:spChg chg="mod">
          <ac:chgData name="Jan-Tore Pedersen" userId="5977271f-0a61-4f30-94af-378e3fe3f5f8" providerId="ADAL" clId="{FAE015B0-B329-40CA-8E27-8FD410CE2213}" dt="2022-05-31T12:26:21.795" v="545"/>
          <ac:spMkLst>
            <pc:docMk/>
            <pc:sldMk cId="2651667846" sldId="2147308486"/>
            <ac:spMk id="6" creationId="{5E37909A-5EEC-FD39-4A13-288598E90BCA}"/>
          </ac:spMkLst>
        </pc:spChg>
        <pc:spChg chg="mod">
          <ac:chgData name="Jan-Tore Pedersen" userId="5977271f-0a61-4f30-94af-378e3fe3f5f8" providerId="ADAL" clId="{FAE015B0-B329-40CA-8E27-8FD410CE2213}" dt="2022-05-31T12:26:21.795" v="545"/>
          <ac:spMkLst>
            <pc:docMk/>
            <pc:sldMk cId="2651667846" sldId="2147308486"/>
            <ac:spMk id="7" creationId="{589E938B-306E-E910-71C5-E35F23B1546D}"/>
          </ac:spMkLst>
        </pc:spChg>
        <pc:spChg chg="mod">
          <ac:chgData name="Jan-Tore Pedersen" userId="5977271f-0a61-4f30-94af-378e3fe3f5f8" providerId="ADAL" clId="{FAE015B0-B329-40CA-8E27-8FD410CE2213}" dt="2022-05-31T12:26:21.795" v="545"/>
          <ac:spMkLst>
            <pc:docMk/>
            <pc:sldMk cId="2651667846" sldId="2147308486"/>
            <ac:spMk id="8" creationId="{5688B40C-F0F6-925D-E72C-DE62F4A01559}"/>
          </ac:spMkLst>
        </pc:spChg>
        <pc:spChg chg="mod">
          <ac:chgData name="Jan-Tore Pedersen" userId="5977271f-0a61-4f30-94af-378e3fe3f5f8" providerId="ADAL" clId="{FAE015B0-B329-40CA-8E27-8FD410CE2213}" dt="2022-05-31T12:26:21.795" v="545"/>
          <ac:spMkLst>
            <pc:docMk/>
            <pc:sldMk cId="2651667846" sldId="2147308486"/>
            <ac:spMk id="9" creationId="{123AF3EC-EBA7-C4A7-F02A-756C96BC6E20}"/>
          </ac:spMkLst>
        </pc:spChg>
        <pc:spChg chg="mod">
          <ac:chgData name="Jan-Tore Pedersen" userId="5977271f-0a61-4f30-94af-378e3fe3f5f8" providerId="ADAL" clId="{FAE015B0-B329-40CA-8E27-8FD410CE2213}" dt="2022-05-31T12:26:21.795" v="545"/>
          <ac:spMkLst>
            <pc:docMk/>
            <pc:sldMk cId="2651667846" sldId="2147308486"/>
            <ac:spMk id="10" creationId="{884A97FF-C0E8-3474-33D8-E9E432C64D50}"/>
          </ac:spMkLst>
        </pc:spChg>
        <pc:spChg chg="mod">
          <ac:chgData name="Jan-Tore Pedersen" userId="5977271f-0a61-4f30-94af-378e3fe3f5f8" providerId="ADAL" clId="{FAE015B0-B329-40CA-8E27-8FD410CE2213}" dt="2022-05-31T12:26:21.795" v="545"/>
          <ac:spMkLst>
            <pc:docMk/>
            <pc:sldMk cId="2651667846" sldId="2147308486"/>
            <ac:spMk id="11" creationId="{4A6EC883-E1BD-58E0-F883-1910C525C927}"/>
          </ac:spMkLst>
        </pc:spChg>
        <pc:spChg chg="mod">
          <ac:chgData name="Jan-Tore Pedersen" userId="5977271f-0a61-4f30-94af-378e3fe3f5f8" providerId="ADAL" clId="{FAE015B0-B329-40CA-8E27-8FD410CE2213}" dt="2022-05-31T12:26:21.795" v="545"/>
          <ac:spMkLst>
            <pc:docMk/>
            <pc:sldMk cId="2651667846" sldId="2147308486"/>
            <ac:spMk id="12" creationId="{C8636E9F-D104-2ACE-2864-8B46C979979B}"/>
          </ac:spMkLst>
        </pc:spChg>
        <pc:spChg chg="mod">
          <ac:chgData name="Jan-Tore Pedersen" userId="5977271f-0a61-4f30-94af-378e3fe3f5f8" providerId="ADAL" clId="{FAE015B0-B329-40CA-8E27-8FD410CE2213}" dt="2022-05-31T12:26:21.795" v="545"/>
          <ac:spMkLst>
            <pc:docMk/>
            <pc:sldMk cId="2651667846" sldId="2147308486"/>
            <ac:spMk id="13" creationId="{3593FA53-60F2-05BD-43E1-B5AEC03C2745}"/>
          </ac:spMkLst>
        </pc:spChg>
        <pc:spChg chg="mod">
          <ac:chgData name="Jan-Tore Pedersen" userId="5977271f-0a61-4f30-94af-378e3fe3f5f8" providerId="ADAL" clId="{FAE015B0-B329-40CA-8E27-8FD410CE2213}" dt="2022-05-31T12:26:21.795" v="545"/>
          <ac:spMkLst>
            <pc:docMk/>
            <pc:sldMk cId="2651667846" sldId="2147308486"/>
            <ac:spMk id="14" creationId="{DD9523ED-2C2C-5F93-A61C-29FFB7F33CC8}"/>
          </ac:spMkLst>
        </pc:spChg>
        <pc:spChg chg="mod">
          <ac:chgData name="Jan-Tore Pedersen" userId="5977271f-0a61-4f30-94af-378e3fe3f5f8" providerId="ADAL" clId="{FAE015B0-B329-40CA-8E27-8FD410CE2213}" dt="2022-05-31T12:26:21.795" v="545"/>
          <ac:spMkLst>
            <pc:docMk/>
            <pc:sldMk cId="2651667846" sldId="2147308486"/>
            <ac:spMk id="15" creationId="{225F58B2-536A-7A3C-8F19-FBE280F439DB}"/>
          </ac:spMkLst>
        </pc:spChg>
        <pc:spChg chg="add mod">
          <ac:chgData name="Jan-Tore Pedersen" userId="5977271f-0a61-4f30-94af-378e3fe3f5f8" providerId="ADAL" clId="{FAE015B0-B329-40CA-8E27-8FD410CE2213}" dt="2022-05-31T12:31:03.411" v="610" actId="207"/>
          <ac:spMkLst>
            <pc:docMk/>
            <pc:sldMk cId="2651667846" sldId="2147308486"/>
            <ac:spMk id="16" creationId="{E4E806AB-5E02-671B-9A6C-BFFB2ACC8AC2}"/>
          </ac:spMkLst>
        </pc:spChg>
        <pc:spChg chg="mod">
          <ac:chgData name="Jan-Tore Pedersen" userId="5977271f-0a61-4f30-94af-378e3fe3f5f8" providerId="ADAL" clId="{FAE015B0-B329-40CA-8E27-8FD410CE2213}" dt="2022-05-31T12:26:21.795" v="545"/>
          <ac:spMkLst>
            <pc:docMk/>
            <pc:sldMk cId="2651667846" sldId="2147308486"/>
            <ac:spMk id="18" creationId="{9164EA8E-7D5D-793E-8F06-AA5BB020CFF3}"/>
          </ac:spMkLst>
        </pc:spChg>
        <pc:spChg chg="mod">
          <ac:chgData name="Jan-Tore Pedersen" userId="5977271f-0a61-4f30-94af-378e3fe3f5f8" providerId="ADAL" clId="{FAE015B0-B329-40CA-8E27-8FD410CE2213}" dt="2022-05-31T12:26:21.795" v="545"/>
          <ac:spMkLst>
            <pc:docMk/>
            <pc:sldMk cId="2651667846" sldId="2147308486"/>
            <ac:spMk id="19" creationId="{51E91AC5-D31F-0AB1-82AE-BFB3421917B0}"/>
          </ac:spMkLst>
        </pc:spChg>
        <pc:spChg chg="add mod">
          <ac:chgData name="Jan-Tore Pedersen" userId="5977271f-0a61-4f30-94af-378e3fe3f5f8" providerId="ADAL" clId="{FAE015B0-B329-40CA-8E27-8FD410CE2213}" dt="2022-05-31T12:26:21.795" v="545"/>
          <ac:spMkLst>
            <pc:docMk/>
            <pc:sldMk cId="2651667846" sldId="2147308486"/>
            <ac:spMk id="20" creationId="{9B640B8A-A2C9-A0BF-74A3-C83A12F02995}"/>
          </ac:spMkLst>
        </pc:spChg>
        <pc:spChg chg="add mod">
          <ac:chgData name="Jan-Tore Pedersen" userId="5977271f-0a61-4f30-94af-378e3fe3f5f8" providerId="ADAL" clId="{FAE015B0-B329-40CA-8E27-8FD410CE2213}" dt="2022-05-31T12:31:03.411" v="610" actId="207"/>
          <ac:spMkLst>
            <pc:docMk/>
            <pc:sldMk cId="2651667846" sldId="2147308486"/>
            <ac:spMk id="22" creationId="{49E37260-5B8E-4542-6D27-0134224D9D38}"/>
          </ac:spMkLst>
        </pc:spChg>
        <pc:spChg chg="mod">
          <ac:chgData name="Jan-Tore Pedersen" userId="5977271f-0a61-4f30-94af-378e3fe3f5f8" providerId="ADAL" clId="{FAE015B0-B329-40CA-8E27-8FD410CE2213}" dt="2022-05-31T12:26:21.795" v="545"/>
          <ac:spMkLst>
            <pc:docMk/>
            <pc:sldMk cId="2651667846" sldId="2147308486"/>
            <ac:spMk id="24" creationId="{9234293A-ADE6-1DFC-A5FB-46041C8595F5}"/>
          </ac:spMkLst>
        </pc:spChg>
        <pc:spChg chg="mod">
          <ac:chgData name="Jan-Tore Pedersen" userId="5977271f-0a61-4f30-94af-378e3fe3f5f8" providerId="ADAL" clId="{FAE015B0-B329-40CA-8E27-8FD410CE2213}" dt="2022-05-31T12:26:21.795" v="545"/>
          <ac:spMkLst>
            <pc:docMk/>
            <pc:sldMk cId="2651667846" sldId="2147308486"/>
            <ac:spMk id="25" creationId="{D0E60B45-96D7-1EFA-6714-0DD6BCA90171}"/>
          </ac:spMkLst>
        </pc:spChg>
        <pc:spChg chg="add mod">
          <ac:chgData name="Jan-Tore Pedersen" userId="5977271f-0a61-4f30-94af-378e3fe3f5f8" providerId="ADAL" clId="{FAE015B0-B329-40CA-8E27-8FD410CE2213}" dt="2022-05-31T12:26:21.795" v="545"/>
          <ac:spMkLst>
            <pc:docMk/>
            <pc:sldMk cId="2651667846" sldId="2147308486"/>
            <ac:spMk id="26" creationId="{CAE27FD9-E5BB-2A00-2B0A-B8C631604057}"/>
          </ac:spMkLst>
        </pc:spChg>
        <pc:spChg chg="mod">
          <ac:chgData name="Jan-Tore Pedersen" userId="5977271f-0a61-4f30-94af-378e3fe3f5f8" providerId="ADAL" clId="{FAE015B0-B329-40CA-8E27-8FD410CE2213}" dt="2022-05-31T12:26:21.795" v="545"/>
          <ac:spMkLst>
            <pc:docMk/>
            <pc:sldMk cId="2651667846" sldId="2147308486"/>
            <ac:spMk id="28" creationId="{9033A1CF-32AA-021A-86B4-6855FC837C2C}"/>
          </ac:spMkLst>
        </pc:spChg>
        <pc:spChg chg="mod">
          <ac:chgData name="Jan-Tore Pedersen" userId="5977271f-0a61-4f30-94af-378e3fe3f5f8" providerId="ADAL" clId="{FAE015B0-B329-40CA-8E27-8FD410CE2213}" dt="2022-05-31T12:26:21.795" v="545"/>
          <ac:spMkLst>
            <pc:docMk/>
            <pc:sldMk cId="2651667846" sldId="2147308486"/>
            <ac:spMk id="29" creationId="{3CC12A3D-568E-259B-1885-B2605F7A0990}"/>
          </ac:spMkLst>
        </pc:spChg>
        <pc:spChg chg="mod">
          <ac:chgData name="Jan-Tore Pedersen" userId="5977271f-0a61-4f30-94af-378e3fe3f5f8" providerId="ADAL" clId="{FAE015B0-B329-40CA-8E27-8FD410CE2213}" dt="2022-05-31T12:26:21.795" v="545"/>
          <ac:spMkLst>
            <pc:docMk/>
            <pc:sldMk cId="2651667846" sldId="2147308486"/>
            <ac:spMk id="30" creationId="{0E40652E-B423-541A-2428-C46508E25DC2}"/>
          </ac:spMkLst>
        </pc:spChg>
        <pc:spChg chg="mod">
          <ac:chgData name="Jan-Tore Pedersen" userId="5977271f-0a61-4f30-94af-378e3fe3f5f8" providerId="ADAL" clId="{FAE015B0-B329-40CA-8E27-8FD410CE2213}" dt="2022-05-31T12:26:21.795" v="545"/>
          <ac:spMkLst>
            <pc:docMk/>
            <pc:sldMk cId="2651667846" sldId="2147308486"/>
            <ac:spMk id="31" creationId="{3C124830-4333-0A38-958E-00D116F09CA7}"/>
          </ac:spMkLst>
        </pc:spChg>
        <pc:spChg chg="mod">
          <ac:chgData name="Jan-Tore Pedersen" userId="5977271f-0a61-4f30-94af-378e3fe3f5f8" providerId="ADAL" clId="{FAE015B0-B329-40CA-8E27-8FD410CE2213}" dt="2022-05-31T12:26:21.795" v="545"/>
          <ac:spMkLst>
            <pc:docMk/>
            <pc:sldMk cId="2651667846" sldId="2147308486"/>
            <ac:spMk id="32" creationId="{5CF71459-98DF-77E1-012A-5F664B879C6E}"/>
          </ac:spMkLst>
        </pc:spChg>
        <pc:spChg chg="mod">
          <ac:chgData name="Jan-Tore Pedersen" userId="5977271f-0a61-4f30-94af-378e3fe3f5f8" providerId="ADAL" clId="{FAE015B0-B329-40CA-8E27-8FD410CE2213}" dt="2022-05-31T12:26:21.795" v="545"/>
          <ac:spMkLst>
            <pc:docMk/>
            <pc:sldMk cId="2651667846" sldId="2147308486"/>
            <ac:spMk id="33" creationId="{F5B87E0A-8E0C-AE70-92B4-B823FE93F7C5}"/>
          </ac:spMkLst>
        </pc:spChg>
        <pc:spChg chg="mod">
          <ac:chgData name="Jan-Tore Pedersen" userId="5977271f-0a61-4f30-94af-378e3fe3f5f8" providerId="ADAL" clId="{FAE015B0-B329-40CA-8E27-8FD410CE2213}" dt="2022-05-31T12:26:21.795" v="545"/>
          <ac:spMkLst>
            <pc:docMk/>
            <pc:sldMk cId="2651667846" sldId="2147308486"/>
            <ac:spMk id="34" creationId="{2D2AC2EA-2307-2E6E-C60D-8D16111A73D4}"/>
          </ac:spMkLst>
        </pc:spChg>
        <pc:spChg chg="mod">
          <ac:chgData name="Jan-Tore Pedersen" userId="5977271f-0a61-4f30-94af-378e3fe3f5f8" providerId="ADAL" clId="{FAE015B0-B329-40CA-8E27-8FD410CE2213}" dt="2022-05-31T12:26:21.795" v="545"/>
          <ac:spMkLst>
            <pc:docMk/>
            <pc:sldMk cId="2651667846" sldId="2147308486"/>
            <ac:spMk id="35" creationId="{483E7606-E43D-E393-B045-652AE172B373}"/>
          </ac:spMkLst>
        </pc:spChg>
        <pc:spChg chg="mod">
          <ac:chgData name="Jan-Tore Pedersen" userId="5977271f-0a61-4f30-94af-378e3fe3f5f8" providerId="ADAL" clId="{FAE015B0-B329-40CA-8E27-8FD410CE2213}" dt="2022-05-31T12:26:21.795" v="545"/>
          <ac:spMkLst>
            <pc:docMk/>
            <pc:sldMk cId="2651667846" sldId="2147308486"/>
            <ac:spMk id="36" creationId="{D918CD63-69BA-BA76-77A8-FDD01E30FA9D}"/>
          </ac:spMkLst>
        </pc:spChg>
        <pc:spChg chg="add mod">
          <ac:chgData name="Jan-Tore Pedersen" userId="5977271f-0a61-4f30-94af-378e3fe3f5f8" providerId="ADAL" clId="{FAE015B0-B329-40CA-8E27-8FD410CE2213}" dt="2022-05-31T12:31:03.411" v="610" actId="207"/>
          <ac:spMkLst>
            <pc:docMk/>
            <pc:sldMk cId="2651667846" sldId="2147308486"/>
            <ac:spMk id="37" creationId="{B4821C55-0081-454B-1485-191AD3ABC0F4}"/>
          </ac:spMkLst>
        </pc:spChg>
        <pc:spChg chg="add mod">
          <ac:chgData name="Jan-Tore Pedersen" userId="5977271f-0a61-4f30-94af-378e3fe3f5f8" providerId="ADAL" clId="{FAE015B0-B329-40CA-8E27-8FD410CE2213}" dt="2022-05-31T12:30:58.112" v="609" actId="207"/>
          <ac:spMkLst>
            <pc:docMk/>
            <pc:sldMk cId="2651667846" sldId="2147308486"/>
            <ac:spMk id="38" creationId="{3523A842-72E0-6319-E77E-90F3409E4CC1}"/>
          </ac:spMkLst>
        </pc:spChg>
        <pc:spChg chg="add mod">
          <ac:chgData name="Jan-Tore Pedersen" userId="5977271f-0a61-4f30-94af-378e3fe3f5f8" providerId="ADAL" clId="{FAE015B0-B329-40CA-8E27-8FD410CE2213}" dt="2022-05-31T12:26:21.795" v="545"/>
          <ac:spMkLst>
            <pc:docMk/>
            <pc:sldMk cId="2651667846" sldId="2147308486"/>
            <ac:spMk id="41" creationId="{412BE674-EDFD-7C9D-6F89-377F0588687B}"/>
          </ac:spMkLst>
        </pc:spChg>
        <pc:spChg chg="add mod">
          <ac:chgData name="Jan-Tore Pedersen" userId="5977271f-0a61-4f30-94af-378e3fe3f5f8" providerId="ADAL" clId="{FAE015B0-B329-40CA-8E27-8FD410CE2213}" dt="2022-05-31T12:26:21.795" v="545"/>
          <ac:spMkLst>
            <pc:docMk/>
            <pc:sldMk cId="2651667846" sldId="2147308486"/>
            <ac:spMk id="42" creationId="{CC26FA3E-65B6-78BE-EFC1-C740F82BD4C8}"/>
          </ac:spMkLst>
        </pc:spChg>
        <pc:spChg chg="add mod">
          <ac:chgData name="Jan-Tore Pedersen" userId="5977271f-0a61-4f30-94af-378e3fe3f5f8" providerId="ADAL" clId="{FAE015B0-B329-40CA-8E27-8FD410CE2213}" dt="2022-05-31T12:26:21.795" v="545"/>
          <ac:spMkLst>
            <pc:docMk/>
            <pc:sldMk cId="2651667846" sldId="2147308486"/>
            <ac:spMk id="43" creationId="{D50515AE-2BAE-32B5-700F-A50596E3620A}"/>
          </ac:spMkLst>
        </pc:spChg>
        <pc:grpChg chg="add mod">
          <ac:chgData name="Jan-Tore Pedersen" userId="5977271f-0a61-4f30-94af-378e3fe3f5f8" providerId="ADAL" clId="{FAE015B0-B329-40CA-8E27-8FD410CE2213}" dt="2022-05-31T12:26:21.795" v="545"/>
          <ac:grpSpMkLst>
            <pc:docMk/>
            <pc:sldMk cId="2651667846" sldId="2147308486"/>
            <ac:grpSpMk id="5" creationId="{3E2F02BD-4C8B-D80B-7C21-7190811F4647}"/>
          </ac:grpSpMkLst>
        </pc:grpChg>
        <pc:grpChg chg="add mod">
          <ac:chgData name="Jan-Tore Pedersen" userId="5977271f-0a61-4f30-94af-378e3fe3f5f8" providerId="ADAL" clId="{FAE015B0-B329-40CA-8E27-8FD410CE2213}" dt="2022-05-31T12:26:21.795" v="545"/>
          <ac:grpSpMkLst>
            <pc:docMk/>
            <pc:sldMk cId="2651667846" sldId="2147308486"/>
            <ac:grpSpMk id="17" creationId="{F3DF017B-B315-9B2F-C7C8-216951004492}"/>
          </ac:grpSpMkLst>
        </pc:grpChg>
        <pc:grpChg chg="add mod">
          <ac:chgData name="Jan-Tore Pedersen" userId="5977271f-0a61-4f30-94af-378e3fe3f5f8" providerId="ADAL" clId="{FAE015B0-B329-40CA-8E27-8FD410CE2213}" dt="2022-05-31T12:26:21.795" v="545"/>
          <ac:grpSpMkLst>
            <pc:docMk/>
            <pc:sldMk cId="2651667846" sldId="2147308486"/>
            <ac:grpSpMk id="23" creationId="{E6321426-9563-154A-CECB-E697C3EDF329}"/>
          </ac:grpSpMkLst>
        </pc:grpChg>
        <pc:grpChg chg="add mod">
          <ac:chgData name="Jan-Tore Pedersen" userId="5977271f-0a61-4f30-94af-378e3fe3f5f8" providerId="ADAL" clId="{FAE015B0-B329-40CA-8E27-8FD410CE2213}" dt="2022-05-31T12:26:21.795" v="545"/>
          <ac:grpSpMkLst>
            <pc:docMk/>
            <pc:sldMk cId="2651667846" sldId="2147308486"/>
            <ac:grpSpMk id="27" creationId="{803E9F79-2281-CB7B-DF84-640354AA65A6}"/>
          </ac:grpSpMkLst>
        </pc:grpChg>
        <pc:picChg chg="add mod">
          <ac:chgData name="Jan-Tore Pedersen" userId="5977271f-0a61-4f30-94af-378e3fe3f5f8" providerId="ADAL" clId="{FAE015B0-B329-40CA-8E27-8FD410CE2213}" dt="2022-05-31T12:26:21.795" v="545"/>
          <ac:picMkLst>
            <pc:docMk/>
            <pc:sldMk cId="2651667846" sldId="2147308486"/>
            <ac:picMk id="21" creationId="{BBFDB3FE-E1F0-7BE6-D7E1-4A8B8E2600D8}"/>
          </ac:picMkLst>
        </pc:picChg>
        <pc:picChg chg="add mod">
          <ac:chgData name="Jan-Tore Pedersen" userId="5977271f-0a61-4f30-94af-378e3fe3f5f8" providerId="ADAL" clId="{FAE015B0-B329-40CA-8E27-8FD410CE2213}" dt="2022-05-31T12:26:21.795" v="545"/>
          <ac:picMkLst>
            <pc:docMk/>
            <pc:sldMk cId="2651667846" sldId="2147308486"/>
            <ac:picMk id="39" creationId="{1AB3A175-2092-D8EE-8AAE-FBF8D3D798D3}"/>
          </ac:picMkLst>
        </pc:picChg>
        <pc:picChg chg="add mod">
          <ac:chgData name="Jan-Tore Pedersen" userId="5977271f-0a61-4f30-94af-378e3fe3f5f8" providerId="ADAL" clId="{FAE015B0-B329-40CA-8E27-8FD410CE2213}" dt="2022-05-31T12:26:21.795" v="545"/>
          <ac:picMkLst>
            <pc:docMk/>
            <pc:sldMk cId="2651667846" sldId="2147308486"/>
            <ac:picMk id="40" creationId="{CFBF75FB-D9A6-89DB-321A-0A6F26FF7419}"/>
          </ac:picMkLst>
        </pc:picChg>
        <pc:cxnChg chg="add mod">
          <ac:chgData name="Jan-Tore Pedersen" userId="5977271f-0a61-4f30-94af-378e3fe3f5f8" providerId="ADAL" clId="{FAE015B0-B329-40CA-8E27-8FD410CE2213}" dt="2022-05-31T12:26:21.795" v="545"/>
          <ac:cxnSpMkLst>
            <pc:docMk/>
            <pc:sldMk cId="2651667846" sldId="2147308486"/>
            <ac:cxnSpMk id="3" creationId="{E533780D-5270-0216-F2E8-C9259DBE4F78}"/>
          </ac:cxnSpMkLst>
        </pc:cxnChg>
      </pc:sldChg>
      <pc:sldChg chg="addSp delSp modSp add mod chgLayout">
        <pc:chgData name="Jan-Tore Pedersen" userId="5977271f-0a61-4f30-94af-378e3fe3f5f8" providerId="ADAL" clId="{FAE015B0-B329-40CA-8E27-8FD410CE2213}" dt="2022-05-31T12:26:35.936" v="547" actId="207"/>
        <pc:sldMkLst>
          <pc:docMk/>
          <pc:sldMk cId="3940277315" sldId="2147308487"/>
        </pc:sldMkLst>
        <pc:spChg chg="add mod">
          <ac:chgData name="Jan-Tore Pedersen" userId="5977271f-0a61-4f30-94af-378e3fe3f5f8" providerId="ADAL" clId="{FAE015B0-B329-40CA-8E27-8FD410CE2213}" dt="2022-05-31T12:26:35.936" v="547" actId="207"/>
          <ac:spMkLst>
            <pc:docMk/>
            <pc:sldMk cId="3940277315" sldId="2147308487"/>
            <ac:spMk id="2" creationId="{D791FD73-BFEE-B68B-D1B8-8807791D0ED9}"/>
          </ac:spMkLst>
        </pc:spChg>
        <pc:spChg chg="add del mod ord">
          <ac:chgData name="Jan-Tore Pedersen" userId="5977271f-0a61-4f30-94af-378e3fe3f5f8" providerId="ADAL" clId="{FAE015B0-B329-40CA-8E27-8FD410CE2213}" dt="2022-05-31T12:26:03.600" v="542" actId="478"/>
          <ac:spMkLst>
            <pc:docMk/>
            <pc:sldMk cId="3940277315" sldId="2147308487"/>
            <ac:spMk id="3" creationId="{3C77BEDA-1C8E-52D8-D5A2-F18CA60CF97D}"/>
          </ac:spMkLst>
        </pc:spChg>
        <pc:spChg chg="add del mod">
          <ac:chgData name="Jan-Tore Pedersen" userId="5977271f-0a61-4f30-94af-378e3fe3f5f8" providerId="ADAL" clId="{FAE015B0-B329-40CA-8E27-8FD410CE2213}" dt="2022-05-31T12:26:05.907" v="543" actId="478"/>
          <ac:spMkLst>
            <pc:docMk/>
            <pc:sldMk cId="3940277315" sldId="2147308487"/>
            <ac:spMk id="5" creationId="{33B61377-D6F7-6D89-56E2-4B8ABE0AB7F9}"/>
          </ac:spMkLst>
        </pc:spChg>
      </pc:sldChg>
      <pc:sldChg chg="addSp modSp add mod modAnim">
        <pc:chgData name="Jan-Tore Pedersen" userId="5977271f-0a61-4f30-94af-378e3fe3f5f8" providerId="ADAL" clId="{FAE015B0-B329-40CA-8E27-8FD410CE2213}" dt="2022-05-31T12:34:00.369" v="641" actId="207"/>
        <pc:sldMkLst>
          <pc:docMk/>
          <pc:sldMk cId="49460364" sldId="2147308488"/>
        </pc:sldMkLst>
        <pc:spChg chg="add mod">
          <ac:chgData name="Jan-Tore Pedersen" userId="5977271f-0a61-4f30-94af-378e3fe3f5f8" providerId="ADAL" clId="{FAE015B0-B329-40CA-8E27-8FD410CE2213}" dt="2022-05-31T12:34:00.369" v="641" actId="207"/>
          <ac:spMkLst>
            <pc:docMk/>
            <pc:sldMk cId="49460364" sldId="2147308488"/>
            <ac:spMk id="2" creationId="{0C8CAFC5-51D1-9E20-35BB-F41039AC44E0}"/>
          </ac:spMkLst>
        </pc:spChg>
        <pc:spChg chg="add mod">
          <ac:chgData name="Jan-Tore Pedersen" userId="5977271f-0a61-4f30-94af-378e3fe3f5f8" providerId="ADAL" clId="{FAE015B0-B329-40CA-8E27-8FD410CE2213}" dt="2022-05-31T12:33:57.247" v="640"/>
          <ac:spMkLst>
            <pc:docMk/>
            <pc:sldMk cId="49460364" sldId="2147308488"/>
            <ac:spMk id="3" creationId="{1154623A-F852-FA19-BABF-CA908B6355CA}"/>
          </ac:spMkLst>
        </pc:spChg>
        <pc:spChg chg="mod">
          <ac:chgData name="Jan-Tore Pedersen" userId="5977271f-0a61-4f30-94af-378e3fe3f5f8" providerId="ADAL" clId="{FAE015B0-B329-40CA-8E27-8FD410CE2213}" dt="2022-05-31T12:33:57.247" v="640"/>
          <ac:spMkLst>
            <pc:docMk/>
            <pc:sldMk cId="49460364" sldId="2147308488"/>
            <ac:spMk id="8" creationId="{F3F39EA5-2CB3-B4E5-32FE-880EE9A10BD4}"/>
          </ac:spMkLst>
        </pc:spChg>
        <pc:spChg chg="add mod">
          <ac:chgData name="Jan-Tore Pedersen" userId="5977271f-0a61-4f30-94af-378e3fe3f5f8" providerId="ADAL" clId="{FAE015B0-B329-40CA-8E27-8FD410CE2213}" dt="2022-05-31T12:33:57.247" v="640"/>
          <ac:spMkLst>
            <pc:docMk/>
            <pc:sldMk cId="49460364" sldId="2147308488"/>
            <ac:spMk id="9" creationId="{B1CDFC98-3162-BA94-EFDE-C6DED6B0A987}"/>
          </ac:spMkLst>
        </pc:spChg>
        <pc:spChg chg="mod">
          <ac:chgData name="Jan-Tore Pedersen" userId="5977271f-0a61-4f30-94af-378e3fe3f5f8" providerId="ADAL" clId="{FAE015B0-B329-40CA-8E27-8FD410CE2213}" dt="2022-05-31T12:33:57.247" v="640"/>
          <ac:spMkLst>
            <pc:docMk/>
            <pc:sldMk cId="49460364" sldId="2147308488"/>
            <ac:spMk id="12" creationId="{D6039495-A580-6704-27AE-BCE59B306D84}"/>
          </ac:spMkLst>
        </pc:spChg>
        <pc:spChg chg="mod">
          <ac:chgData name="Jan-Tore Pedersen" userId="5977271f-0a61-4f30-94af-378e3fe3f5f8" providerId="ADAL" clId="{FAE015B0-B329-40CA-8E27-8FD410CE2213}" dt="2022-05-31T12:33:57.247" v="640"/>
          <ac:spMkLst>
            <pc:docMk/>
            <pc:sldMk cId="49460364" sldId="2147308488"/>
            <ac:spMk id="13" creationId="{8A317674-220C-7B2C-92F7-E44BA6E69F17}"/>
          </ac:spMkLst>
        </pc:spChg>
        <pc:spChg chg="mod">
          <ac:chgData name="Jan-Tore Pedersen" userId="5977271f-0a61-4f30-94af-378e3fe3f5f8" providerId="ADAL" clId="{FAE015B0-B329-40CA-8E27-8FD410CE2213}" dt="2022-05-31T12:33:57.247" v="640"/>
          <ac:spMkLst>
            <pc:docMk/>
            <pc:sldMk cId="49460364" sldId="2147308488"/>
            <ac:spMk id="14" creationId="{B2856CC3-9E2C-2D14-CECE-8BA5F5ED8AB5}"/>
          </ac:spMkLst>
        </pc:spChg>
        <pc:spChg chg="mod">
          <ac:chgData name="Jan-Tore Pedersen" userId="5977271f-0a61-4f30-94af-378e3fe3f5f8" providerId="ADAL" clId="{FAE015B0-B329-40CA-8E27-8FD410CE2213}" dt="2022-05-31T12:33:57.247" v="640"/>
          <ac:spMkLst>
            <pc:docMk/>
            <pc:sldMk cId="49460364" sldId="2147308488"/>
            <ac:spMk id="15" creationId="{5E73D40F-D98B-A952-0041-A33F545EEA44}"/>
          </ac:spMkLst>
        </pc:spChg>
        <pc:spChg chg="mod">
          <ac:chgData name="Jan-Tore Pedersen" userId="5977271f-0a61-4f30-94af-378e3fe3f5f8" providerId="ADAL" clId="{FAE015B0-B329-40CA-8E27-8FD410CE2213}" dt="2022-05-31T12:33:57.247" v="640"/>
          <ac:spMkLst>
            <pc:docMk/>
            <pc:sldMk cId="49460364" sldId="2147308488"/>
            <ac:spMk id="16" creationId="{815BB124-49B4-0518-D09B-DC0481494E97}"/>
          </ac:spMkLst>
        </pc:spChg>
        <pc:spChg chg="mod">
          <ac:chgData name="Jan-Tore Pedersen" userId="5977271f-0a61-4f30-94af-378e3fe3f5f8" providerId="ADAL" clId="{FAE015B0-B329-40CA-8E27-8FD410CE2213}" dt="2022-05-31T12:33:57.247" v="640"/>
          <ac:spMkLst>
            <pc:docMk/>
            <pc:sldMk cId="49460364" sldId="2147308488"/>
            <ac:spMk id="17" creationId="{2B5A3B63-323E-B8A3-CA6F-AB97CEFE7DA0}"/>
          </ac:spMkLst>
        </pc:spChg>
        <pc:spChg chg="mod">
          <ac:chgData name="Jan-Tore Pedersen" userId="5977271f-0a61-4f30-94af-378e3fe3f5f8" providerId="ADAL" clId="{FAE015B0-B329-40CA-8E27-8FD410CE2213}" dt="2022-05-31T12:33:57.247" v="640"/>
          <ac:spMkLst>
            <pc:docMk/>
            <pc:sldMk cId="49460364" sldId="2147308488"/>
            <ac:spMk id="18" creationId="{DA0EEBFA-85BE-44A0-5BE9-CBA0EAD4CC21}"/>
          </ac:spMkLst>
        </pc:spChg>
        <pc:spChg chg="mod">
          <ac:chgData name="Jan-Tore Pedersen" userId="5977271f-0a61-4f30-94af-378e3fe3f5f8" providerId="ADAL" clId="{FAE015B0-B329-40CA-8E27-8FD410CE2213}" dt="2022-05-31T12:33:57.247" v="640"/>
          <ac:spMkLst>
            <pc:docMk/>
            <pc:sldMk cId="49460364" sldId="2147308488"/>
            <ac:spMk id="19" creationId="{BCB84714-8BA8-7118-ABE5-88B23C09FA8F}"/>
          </ac:spMkLst>
        </pc:spChg>
        <pc:spChg chg="mod">
          <ac:chgData name="Jan-Tore Pedersen" userId="5977271f-0a61-4f30-94af-378e3fe3f5f8" providerId="ADAL" clId="{FAE015B0-B329-40CA-8E27-8FD410CE2213}" dt="2022-05-31T12:33:57.247" v="640"/>
          <ac:spMkLst>
            <pc:docMk/>
            <pc:sldMk cId="49460364" sldId="2147308488"/>
            <ac:spMk id="20" creationId="{8631D4FD-3492-C62E-931C-64B978F30732}"/>
          </ac:spMkLst>
        </pc:spChg>
        <pc:spChg chg="mod">
          <ac:chgData name="Jan-Tore Pedersen" userId="5977271f-0a61-4f30-94af-378e3fe3f5f8" providerId="ADAL" clId="{FAE015B0-B329-40CA-8E27-8FD410CE2213}" dt="2022-05-31T12:33:57.247" v="640"/>
          <ac:spMkLst>
            <pc:docMk/>
            <pc:sldMk cId="49460364" sldId="2147308488"/>
            <ac:spMk id="21" creationId="{0472EE8B-3801-D97D-15FA-7FBB4DAD87BD}"/>
          </ac:spMkLst>
        </pc:spChg>
        <pc:spChg chg="mod">
          <ac:chgData name="Jan-Tore Pedersen" userId="5977271f-0a61-4f30-94af-378e3fe3f5f8" providerId="ADAL" clId="{FAE015B0-B329-40CA-8E27-8FD410CE2213}" dt="2022-05-31T12:33:57.247" v="640"/>
          <ac:spMkLst>
            <pc:docMk/>
            <pc:sldMk cId="49460364" sldId="2147308488"/>
            <ac:spMk id="22" creationId="{AF60F3A9-B207-B7F5-C9C1-831E1C06D170}"/>
          </ac:spMkLst>
        </pc:spChg>
        <pc:spChg chg="mod">
          <ac:chgData name="Jan-Tore Pedersen" userId="5977271f-0a61-4f30-94af-378e3fe3f5f8" providerId="ADAL" clId="{FAE015B0-B329-40CA-8E27-8FD410CE2213}" dt="2022-05-31T12:33:57.247" v="640"/>
          <ac:spMkLst>
            <pc:docMk/>
            <pc:sldMk cId="49460364" sldId="2147308488"/>
            <ac:spMk id="23" creationId="{3A65B795-241D-33A1-DF77-7574B4B8DE68}"/>
          </ac:spMkLst>
        </pc:spChg>
        <pc:spChg chg="mod">
          <ac:chgData name="Jan-Tore Pedersen" userId="5977271f-0a61-4f30-94af-378e3fe3f5f8" providerId="ADAL" clId="{FAE015B0-B329-40CA-8E27-8FD410CE2213}" dt="2022-05-31T12:33:57.247" v="640"/>
          <ac:spMkLst>
            <pc:docMk/>
            <pc:sldMk cId="49460364" sldId="2147308488"/>
            <ac:spMk id="24" creationId="{8A5D1667-E7AE-A18B-AF95-48008889E2E6}"/>
          </ac:spMkLst>
        </pc:spChg>
        <pc:spChg chg="mod">
          <ac:chgData name="Jan-Tore Pedersen" userId="5977271f-0a61-4f30-94af-378e3fe3f5f8" providerId="ADAL" clId="{FAE015B0-B329-40CA-8E27-8FD410CE2213}" dt="2022-05-31T12:33:57.247" v="640"/>
          <ac:spMkLst>
            <pc:docMk/>
            <pc:sldMk cId="49460364" sldId="2147308488"/>
            <ac:spMk id="25" creationId="{2FF151B2-279A-4380-7FFF-F448939314A8}"/>
          </ac:spMkLst>
        </pc:spChg>
        <pc:spChg chg="mod">
          <ac:chgData name="Jan-Tore Pedersen" userId="5977271f-0a61-4f30-94af-378e3fe3f5f8" providerId="ADAL" clId="{FAE015B0-B329-40CA-8E27-8FD410CE2213}" dt="2022-05-31T12:33:57.247" v="640"/>
          <ac:spMkLst>
            <pc:docMk/>
            <pc:sldMk cId="49460364" sldId="2147308488"/>
            <ac:spMk id="26" creationId="{9CAA0600-B5B4-60D1-F1DC-79AB78855EBA}"/>
          </ac:spMkLst>
        </pc:spChg>
        <pc:spChg chg="mod">
          <ac:chgData name="Jan-Tore Pedersen" userId="5977271f-0a61-4f30-94af-378e3fe3f5f8" providerId="ADAL" clId="{FAE015B0-B329-40CA-8E27-8FD410CE2213}" dt="2022-05-31T12:33:57.247" v="640"/>
          <ac:spMkLst>
            <pc:docMk/>
            <pc:sldMk cId="49460364" sldId="2147308488"/>
            <ac:spMk id="27" creationId="{D082A258-E621-21DE-DF26-59154FC6FDA8}"/>
          </ac:spMkLst>
        </pc:spChg>
        <pc:spChg chg="mod">
          <ac:chgData name="Jan-Tore Pedersen" userId="5977271f-0a61-4f30-94af-378e3fe3f5f8" providerId="ADAL" clId="{FAE015B0-B329-40CA-8E27-8FD410CE2213}" dt="2022-05-31T12:33:57.247" v="640"/>
          <ac:spMkLst>
            <pc:docMk/>
            <pc:sldMk cId="49460364" sldId="2147308488"/>
            <ac:spMk id="28" creationId="{F61DF072-525F-03A9-A2AD-F237B2D356DC}"/>
          </ac:spMkLst>
        </pc:spChg>
        <pc:spChg chg="mod">
          <ac:chgData name="Jan-Tore Pedersen" userId="5977271f-0a61-4f30-94af-378e3fe3f5f8" providerId="ADAL" clId="{FAE015B0-B329-40CA-8E27-8FD410CE2213}" dt="2022-05-31T12:33:57.247" v="640"/>
          <ac:spMkLst>
            <pc:docMk/>
            <pc:sldMk cId="49460364" sldId="2147308488"/>
            <ac:spMk id="29" creationId="{AD3A9977-FEC3-4649-6C16-F88C279E0743}"/>
          </ac:spMkLst>
        </pc:spChg>
        <pc:spChg chg="add mod">
          <ac:chgData name="Jan-Tore Pedersen" userId="5977271f-0a61-4f30-94af-378e3fe3f5f8" providerId="ADAL" clId="{FAE015B0-B329-40CA-8E27-8FD410CE2213}" dt="2022-05-31T12:33:57.247" v="640"/>
          <ac:spMkLst>
            <pc:docMk/>
            <pc:sldMk cId="49460364" sldId="2147308488"/>
            <ac:spMk id="30" creationId="{D81E21FC-C2BD-4D50-119D-3C7F6977672A}"/>
          </ac:spMkLst>
        </pc:spChg>
        <pc:spChg chg="mod">
          <ac:chgData name="Jan-Tore Pedersen" userId="5977271f-0a61-4f30-94af-378e3fe3f5f8" providerId="ADAL" clId="{FAE015B0-B329-40CA-8E27-8FD410CE2213}" dt="2022-05-31T12:33:57.247" v="640"/>
          <ac:spMkLst>
            <pc:docMk/>
            <pc:sldMk cId="49460364" sldId="2147308488"/>
            <ac:spMk id="32" creationId="{57EA7F2C-3A49-CDE4-2A94-1A8A607B4B68}"/>
          </ac:spMkLst>
        </pc:spChg>
        <pc:spChg chg="mod">
          <ac:chgData name="Jan-Tore Pedersen" userId="5977271f-0a61-4f30-94af-378e3fe3f5f8" providerId="ADAL" clId="{FAE015B0-B329-40CA-8E27-8FD410CE2213}" dt="2022-05-31T12:33:57.247" v="640"/>
          <ac:spMkLst>
            <pc:docMk/>
            <pc:sldMk cId="49460364" sldId="2147308488"/>
            <ac:spMk id="33" creationId="{0387D3DD-4C72-4C8F-ACB2-1F753573D8C7}"/>
          </ac:spMkLst>
        </pc:spChg>
        <pc:spChg chg="mod">
          <ac:chgData name="Jan-Tore Pedersen" userId="5977271f-0a61-4f30-94af-378e3fe3f5f8" providerId="ADAL" clId="{FAE015B0-B329-40CA-8E27-8FD410CE2213}" dt="2022-05-31T12:33:57.247" v="640"/>
          <ac:spMkLst>
            <pc:docMk/>
            <pc:sldMk cId="49460364" sldId="2147308488"/>
            <ac:spMk id="34" creationId="{4D8BFEBA-5BB0-420D-91E4-65E65EFE6D2B}"/>
          </ac:spMkLst>
        </pc:spChg>
        <pc:spChg chg="mod">
          <ac:chgData name="Jan-Tore Pedersen" userId="5977271f-0a61-4f30-94af-378e3fe3f5f8" providerId="ADAL" clId="{FAE015B0-B329-40CA-8E27-8FD410CE2213}" dt="2022-05-31T12:33:57.247" v="640"/>
          <ac:spMkLst>
            <pc:docMk/>
            <pc:sldMk cId="49460364" sldId="2147308488"/>
            <ac:spMk id="35" creationId="{FED53246-CC2E-4E5D-DDC4-7FBE5E498CC9}"/>
          </ac:spMkLst>
        </pc:spChg>
        <pc:spChg chg="mod">
          <ac:chgData name="Jan-Tore Pedersen" userId="5977271f-0a61-4f30-94af-378e3fe3f5f8" providerId="ADAL" clId="{FAE015B0-B329-40CA-8E27-8FD410CE2213}" dt="2022-05-31T12:33:57.247" v="640"/>
          <ac:spMkLst>
            <pc:docMk/>
            <pc:sldMk cId="49460364" sldId="2147308488"/>
            <ac:spMk id="36" creationId="{DB5F5F73-0E67-DF28-25C6-8007891F1A62}"/>
          </ac:spMkLst>
        </pc:spChg>
        <pc:spChg chg="mod">
          <ac:chgData name="Jan-Tore Pedersen" userId="5977271f-0a61-4f30-94af-378e3fe3f5f8" providerId="ADAL" clId="{FAE015B0-B329-40CA-8E27-8FD410CE2213}" dt="2022-05-31T12:33:57.247" v="640"/>
          <ac:spMkLst>
            <pc:docMk/>
            <pc:sldMk cId="49460364" sldId="2147308488"/>
            <ac:spMk id="37" creationId="{9188D6FA-2AAF-F4BC-2399-4688C986CD1C}"/>
          </ac:spMkLst>
        </pc:spChg>
        <pc:spChg chg="mod">
          <ac:chgData name="Jan-Tore Pedersen" userId="5977271f-0a61-4f30-94af-378e3fe3f5f8" providerId="ADAL" clId="{FAE015B0-B329-40CA-8E27-8FD410CE2213}" dt="2022-05-31T12:33:57.247" v="640"/>
          <ac:spMkLst>
            <pc:docMk/>
            <pc:sldMk cId="49460364" sldId="2147308488"/>
            <ac:spMk id="38" creationId="{6FA2A467-DDA1-C306-F3F9-A22A52AF204A}"/>
          </ac:spMkLst>
        </pc:spChg>
        <pc:spChg chg="add mod">
          <ac:chgData name="Jan-Tore Pedersen" userId="5977271f-0a61-4f30-94af-378e3fe3f5f8" providerId="ADAL" clId="{FAE015B0-B329-40CA-8E27-8FD410CE2213}" dt="2022-05-31T12:33:57.247" v="640"/>
          <ac:spMkLst>
            <pc:docMk/>
            <pc:sldMk cId="49460364" sldId="2147308488"/>
            <ac:spMk id="39" creationId="{5DB8835C-6168-DD8B-6974-B67583D20370}"/>
          </ac:spMkLst>
        </pc:spChg>
        <pc:grpChg chg="add mod">
          <ac:chgData name="Jan-Tore Pedersen" userId="5977271f-0a61-4f30-94af-378e3fe3f5f8" providerId="ADAL" clId="{FAE015B0-B329-40CA-8E27-8FD410CE2213}" dt="2022-05-31T12:33:57.247" v="640"/>
          <ac:grpSpMkLst>
            <pc:docMk/>
            <pc:sldMk cId="49460364" sldId="2147308488"/>
            <ac:grpSpMk id="4" creationId="{723CD14B-C141-769C-FB72-5E645AAE175A}"/>
          </ac:grpSpMkLst>
        </pc:grpChg>
        <pc:grpChg chg="add mod">
          <ac:chgData name="Jan-Tore Pedersen" userId="5977271f-0a61-4f30-94af-378e3fe3f5f8" providerId="ADAL" clId="{FAE015B0-B329-40CA-8E27-8FD410CE2213}" dt="2022-05-31T12:33:57.247" v="640"/>
          <ac:grpSpMkLst>
            <pc:docMk/>
            <pc:sldMk cId="49460364" sldId="2147308488"/>
            <ac:grpSpMk id="10" creationId="{F6D148B6-AAC2-ADAC-6379-397E007C57E8}"/>
          </ac:grpSpMkLst>
        </pc:grpChg>
        <pc:grpChg chg="mod">
          <ac:chgData name="Jan-Tore Pedersen" userId="5977271f-0a61-4f30-94af-378e3fe3f5f8" providerId="ADAL" clId="{FAE015B0-B329-40CA-8E27-8FD410CE2213}" dt="2022-05-31T12:33:57.247" v="640"/>
          <ac:grpSpMkLst>
            <pc:docMk/>
            <pc:sldMk cId="49460364" sldId="2147308488"/>
            <ac:grpSpMk id="11" creationId="{F05E96BD-D06F-48F4-63B0-1F9B13D9BADF}"/>
          </ac:grpSpMkLst>
        </pc:grpChg>
        <pc:grpChg chg="add mod">
          <ac:chgData name="Jan-Tore Pedersen" userId="5977271f-0a61-4f30-94af-378e3fe3f5f8" providerId="ADAL" clId="{FAE015B0-B329-40CA-8E27-8FD410CE2213}" dt="2022-05-31T12:33:57.247" v="640"/>
          <ac:grpSpMkLst>
            <pc:docMk/>
            <pc:sldMk cId="49460364" sldId="2147308488"/>
            <ac:grpSpMk id="31" creationId="{6C1D3C98-8DD5-9D2D-7A42-290799C81764}"/>
          </ac:grpSpMkLst>
        </pc:grpChg>
        <pc:picChg chg="mod">
          <ac:chgData name="Jan-Tore Pedersen" userId="5977271f-0a61-4f30-94af-378e3fe3f5f8" providerId="ADAL" clId="{FAE015B0-B329-40CA-8E27-8FD410CE2213}" dt="2022-05-31T12:33:57.247" v="640"/>
          <ac:picMkLst>
            <pc:docMk/>
            <pc:sldMk cId="49460364" sldId="2147308488"/>
            <ac:picMk id="5" creationId="{12BC41D3-CE2F-7C78-74FD-4A6CB317D4BD}"/>
          </ac:picMkLst>
        </pc:picChg>
        <pc:picChg chg="mod">
          <ac:chgData name="Jan-Tore Pedersen" userId="5977271f-0a61-4f30-94af-378e3fe3f5f8" providerId="ADAL" clId="{FAE015B0-B329-40CA-8E27-8FD410CE2213}" dt="2022-05-31T12:33:57.247" v="640"/>
          <ac:picMkLst>
            <pc:docMk/>
            <pc:sldMk cId="49460364" sldId="2147308488"/>
            <ac:picMk id="6" creationId="{9F07D4E6-AC72-3AB9-9A12-BB53011DDA64}"/>
          </ac:picMkLst>
        </pc:picChg>
        <pc:picChg chg="mod">
          <ac:chgData name="Jan-Tore Pedersen" userId="5977271f-0a61-4f30-94af-378e3fe3f5f8" providerId="ADAL" clId="{FAE015B0-B329-40CA-8E27-8FD410CE2213}" dt="2022-05-31T12:33:57.247" v="640"/>
          <ac:picMkLst>
            <pc:docMk/>
            <pc:sldMk cId="49460364" sldId="2147308488"/>
            <ac:picMk id="7" creationId="{48EF9807-E2A9-34B5-1E7C-2F118B81CA40}"/>
          </ac:picMkLst>
        </pc:picChg>
      </pc:sldChg>
      <pc:sldChg chg="addSp delSp modSp new del mod modClrScheme chgLayout">
        <pc:chgData name="Jan-Tore Pedersen" userId="5977271f-0a61-4f30-94af-378e3fe3f5f8" providerId="ADAL" clId="{FAE015B0-B329-40CA-8E27-8FD410CE2213}" dt="2022-05-31T12:29:00.731" v="587" actId="680"/>
        <pc:sldMkLst>
          <pc:docMk/>
          <pc:sldMk cId="2288199746" sldId="2147308488"/>
        </pc:sldMkLst>
        <pc:spChg chg="add del mod ord">
          <ac:chgData name="Jan-Tore Pedersen" userId="5977271f-0a61-4f30-94af-378e3fe3f5f8" providerId="ADAL" clId="{FAE015B0-B329-40CA-8E27-8FD410CE2213}" dt="2022-05-31T12:29:00.176" v="586" actId="700"/>
          <ac:spMkLst>
            <pc:docMk/>
            <pc:sldMk cId="2288199746" sldId="2147308488"/>
            <ac:spMk id="2" creationId="{E7CA4BAF-9A3B-0798-BEB5-26D1DC3B0CED}"/>
          </ac:spMkLst>
        </pc:spChg>
        <pc:spChg chg="add del mod ord">
          <ac:chgData name="Jan-Tore Pedersen" userId="5977271f-0a61-4f30-94af-378e3fe3f5f8" providerId="ADAL" clId="{FAE015B0-B329-40CA-8E27-8FD410CE2213}" dt="2022-05-31T12:29:00.176" v="586" actId="700"/>
          <ac:spMkLst>
            <pc:docMk/>
            <pc:sldMk cId="2288199746" sldId="2147308488"/>
            <ac:spMk id="3" creationId="{211CC404-FDAE-8CC8-4F20-E4EFB67125D7}"/>
          </ac:spMkLst>
        </pc:spChg>
        <pc:spChg chg="add del mod ord">
          <ac:chgData name="Jan-Tore Pedersen" userId="5977271f-0a61-4f30-94af-378e3fe3f5f8" providerId="ADAL" clId="{FAE015B0-B329-40CA-8E27-8FD410CE2213}" dt="2022-05-31T12:29:00.176" v="586" actId="700"/>
          <ac:spMkLst>
            <pc:docMk/>
            <pc:sldMk cId="2288199746" sldId="2147308488"/>
            <ac:spMk id="4" creationId="{D7D47CE3-C272-1927-8804-DAEA107872C6}"/>
          </ac:spMkLst>
        </pc:spChg>
      </pc:sldChg>
      <pc:sldChg chg="addSp modSp add del mod modAnim modShow">
        <pc:chgData name="Jan-Tore Pedersen" userId="5977271f-0a61-4f30-94af-378e3fe3f5f8" providerId="ADAL" clId="{FAE015B0-B329-40CA-8E27-8FD410CE2213}" dt="2022-06-02T08:01:17.587" v="839" actId="47"/>
        <pc:sldMkLst>
          <pc:docMk/>
          <pc:sldMk cId="1824100402" sldId="2147308489"/>
        </pc:sldMkLst>
        <pc:spChg chg="add mod">
          <ac:chgData name="Jan-Tore Pedersen" userId="5977271f-0a61-4f30-94af-378e3fe3f5f8" providerId="ADAL" clId="{FAE015B0-B329-40CA-8E27-8FD410CE2213}" dt="2022-05-31T12:33:32.216" v="632" actId="207"/>
          <ac:spMkLst>
            <pc:docMk/>
            <pc:sldMk cId="1824100402" sldId="2147308489"/>
            <ac:spMk id="2" creationId="{29EE5DC0-7F43-0A4E-F6CC-DD06D04FCCE8}"/>
          </ac:spMkLst>
        </pc:spChg>
        <pc:spChg chg="add mod">
          <ac:chgData name="Jan-Tore Pedersen" userId="5977271f-0a61-4f30-94af-378e3fe3f5f8" providerId="ADAL" clId="{FAE015B0-B329-40CA-8E27-8FD410CE2213}" dt="2022-05-31T12:33:29.216" v="631"/>
          <ac:spMkLst>
            <pc:docMk/>
            <pc:sldMk cId="1824100402" sldId="2147308489"/>
            <ac:spMk id="4" creationId="{4B622AB1-24D4-F06D-65D8-C58711D9979D}"/>
          </ac:spMkLst>
        </pc:spChg>
        <pc:spChg chg="mod">
          <ac:chgData name="Jan-Tore Pedersen" userId="5977271f-0a61-4f30-94af-378e3fe3f5f8" providerId="ADAL" clId="{FAE015B0-B329-40CA-8E27-8FD410CE2213}" dt="2022-05-31T12:33:29.216" v="631"/>
          <ac:spMkLst>
            <pc:docMk/>
            <pc:sldMk cId="1824100402" sldId="2147308489"/>
            <ac:spMk id="6" creationId="{095E831D-56CE-60D9-1BE4-DFFD4D770F37}"/>
          </ac:spMkLst>
        </pc:spChg>
        <pc:spChg chg="mod">
          <ac:chgData name="Jan-Tore Pedersen" userId="5977271f-0a61-4f30-94af-378e3fe3f5f8" providerId="ADAL" clId="{FAE015B0-B329-40CA-8E27-8FD410CE2213}" dt="2022-05-31T12:33:29.216" v="631"/>
          <ac:spMkLst>
            <pc:docMk/>
            <pc:sldMk cId="1824100402" sldId="2147308489"/>
            <ac:spMk id="7" creationId="{CB10E8D4-AF93-C574-491B-07DA092AD315}"/>
          </ac:spMkLst>
        </pc:spChg>
        <pc:spChg chg="mod">
          <ac:chgData name="Jan-Tore Pedersen" userId="5977271f-0a61-4f30-94af-378e3fe3f5f8" providerId="ADAL" clId="{FAE015B0-B329-40CA-8E27-8FD410CE2213}" dt="2022-05-31T12:33:29.216" v="631"/>
          <ac:spMkLst>
            <pc:docMk/>
            <pc:sldMk cId="1824100402" sldId="2147308489"/>
            <ac:spMk id="8" creationId="{156602C0-CCD9-71AF-17B5-61A172135584}"/>
          </ac:spMkLst>
        </pc:spChg>
        <pc:spChg chg="mod">
          <ac:chgData name="Jan-Tore Pedersen" userId="5977271f-0a61-4f30-94af-378e3fe3f5f8" providerId="ADAL" clId="{FAE015B0-B329-40CA-8E27-8FD410CE2213}" dt="2022-05-31T12:33:29.216" v="631"/>
          <ac:spMkLst>
            <pc:docMk/>
            <pc:sldMk cId="1824100402" sldId="2147308489"/>
            <ac:spMk id="9" creationId="{ECC878E4-996E-1BE3-3F93-BC4CD20AE27D}"/>
          </ac:spMkLst>
        </pc:spChg>
        <pc:spChg chg="mod">
          <ac:chgData name="Jan-Tore Pedersen" userId="5977271f-0a61-4f30-94af-378e3fe3f5f8" providerId="ADAL" clId="{FAE015B0-B329-40CA-8E27-8FD410CE2213}" dt="2022-05-31T12:33:29.216" v="631"/>
          <ac:spMkLst>
            <pc:docMk/>
            <pc:sldMk cId="1824100402" sldId="2147308489"/>
            <ac:spMk id="10" creationId="{EB30326A-A8FE-2092-AA46-0F6B88FF7127}"/>
          </ac:spMkLst>
        </pc:spChg>
        <pc:spChg chg="mod">
          <ac:chgData name="Jan-Tore Pedersen" userId="5977271f-0a61-4f30-94af-378e3fe3f5f8" providerId="ADAL" clId="{FAE015B0-B329-40CA-8E27-8FD410CE2213}" dt="2022-05-31T12:33:29.216" v="631"/>
          <ac:spMkLst>
            <pc:docMk/>
            <pc:sldMk cId="1824100402" sldId="2147308489"/>
            <ac:spMk id="11" creationId="{7342EC8E-67FF-B363-7833-7A5DF049AFF6}"/>
          </ac:spMkLst>
        </pc:spChg>
        <pc:spChg chg="mod">
          <ac:chgData name="Jan-Tore Pedersen" userId="5977271f-0a61-4f30-94af-378e3fe3f5f8" providerId="ADAL" clId="{FAE015B0-B329-40CA-8E27-8FD410CE2213}" dt="2022-05-31T12:33:29.216" v="631"/>
          <ac:spMkLst>
            <pc:docMk/>
            <pc:sldMk cId="1824100402" sldId="2147308489"/>
            <ac:spMk id="12" creationId="{ACAC985E-A417-9B87-70AF-975BF40E6033}"/>
          </ac:spMkLst>
        </pc:spChg>
        <pc:spChg chg="mod">
          <ac:chgData name="Jan-Tore Pedersen" userId="5977271f-0a61-4f30-94af-378e3fe3f5f8" providerId="ADAL" clId="{FAE015B0-B329-40CA-8E27-8FD410CE2213}" dt="2022-05-31T12:33:29.216" v="631"/>
          <ac:spMkLst>
            <pc:docMk/>
            <pc:sldMk cId="1824100402" sldId="2147308489"/>
            <ac:spMk id="13" creationId="{7DE733A0-0C94-10A2-4EC7-E250F41E772A}"/>
          </ac:spMkLst>
        </pc:spChg>
        <pc:spChg chg="mod">
          <ac:chgData name="Jan-Tore Pedersen" userId="5977271f-0a61-4f30-94af-378e3fe3f5f8" providerId="ADAL" clId="{FAE015B0-B329-40CA-8E27-8FD410CE2213}" dt="2022-05-31T12:33:29.216" v="631"/>
          <ac:spMkLst>
            <pc:docMk/>
            <pc:sldMk cId="1824100402" sldId="2147308489"/>
            <ac:spMk id="14" creationId="{546D8023-6143-A8DA-9C2F-0C696E4634F2}"/>
          </ac:spMkLst>
        </pc:spChg>
        <pc:spChg chg="add mod">
          <ac:chgData name="Jan-Tore Pedersen" userId="5977271f-0a61-4f30-94af-378e3fe3f5f8" providerId="ADAL" clId="{FAE015B0-B329-40CA-8E27-8FD410CE2213}" dt="2022-05-31T12:33:39.377" v="635" actId="207"/>
          <ac:spMkLst>
            <pc:docMk/>
            <pc:sldMk cId="1824100402" sldId="2147308489"/>
            <ac:spMk id="15" creationId="{10B8AC05-D2C3-DB6D-7175-DF3FBD2DC7C3}"/>
          </ac:spMkLst>
        </pc:spChg>
        <pc:spChg chg="mod">
          <ac:chgData name="Jan-Tore Pedersen" userId="5977271f-0a61-4f30-94af-378e3fe3f5f8" providerId="ADAL" clId="{FAE015B0-B329-40CA-8E27-8FD410CE2213}" dt="2022-05-31T12:33:29.216" v="631"/>
          <ac:spMkLst>
            <pc:docMk/>
            <pc:sldMk cId="1824100402" sldId="2147308489"/>
            <ac:spMk id="17" creationId="{E644A593-A01A-ABB4-43F9-FC7CE5D4CF39}"/>
          </ac:spMkLst>
        </pc:spChg>
        <pc:spChg chg="mod">
          <ac:chgData name="Jan-Tore Pedersen" userId="5977271f-0a61-4f30-94af-378e3fe3f5f8" providerId="ADAL" clId="{FAE015B0-B329-40CA-8E27-8FD410CE2213}" dt="2022-05-31T12:33:29.216" v="631"/>
          <ac:spMkLst>
            <pc:docMk/>
            <pc:sldMk cId="1824100402" sldId="2147308489"/>
            <ac:spMk id="22" creationId="{9526484B-610C-E003-7CD1-5935356E3368}"/>
          </ac:spMkLst>
        </pc:spChg>
        <pc:spChg chg="mod">
          <ac:chgData name="Jan-Tore Pedersen" userId="5977271f-0a61-4f30-94af-378e3fe3f5f8" providerId="ADAL" clId="{FAE015B0-B329-40CA-8E27-8FD410CE2213}" dt="2022-05-31T12:33:29.216" v="631"/>
          <ac:spMkLst>
            <pc:docMk/>
            <pc:sldMk cId="1824100402" sldId="2147308489"/>
            <ac:spMk id="27" creationId="{920BC2D0-4ACB-2CA5-D116-6ED4D423AC2A}"/>
          </ac:spMkLst>
        </pc:spChg>
        <pc:spChg chg="mod">
          <ac:chgData name="Jan-Tore Pedersen" userId="5977271f-0a61-4f30-94af-378e3fe3f5f8" providerId="ADAL" clId="{FAE015B0-B329-40CA-8E27-8FD410CE2213}" dt="2022-05-31T12:33:29.216" v="631"/>
          <ac:spMkLst>
            <pc:docMk/>
            <pc:sldMk cId="1824100402" sldId="2147308489"/>
            <ac:spMk id="32" creationId="{E8D0239F-EC04-1FC8-BE6A-3E535632DAC9}"/>
          </ac:spMkLst>
        </pc:spChg>
        <pc:spChg chg="mod">
          <ac:chgData name="Jan-Tore Pedersen" userId="5977271f-0a61-4f30-94af-378e3fe3f5f8" providerId="ADAL" clId="{FAE015B0-B329-40CA-8E27-8FD410CE2213}" dt="2022-05-31T12:33:29.216" v="631"/>
          <ac:spMkLst>
            <pc:docMk/>
            <pc:sldMk cId="1824100402" sldId="2147308489"/>
            <ac:spMk id="37" creationId="{619543E6-0881-179E-5D90-9C02A402389E}"/>
          </ac:spMkLst>
        </pc:spChg>
        <pc:spChg chg="mod">
          <ac:chgData name="Jan-Tore Pedersen" userId="5977271f-0a61-4f30-94af-378e3fe3f5f8" providerId="ADAL" clId="{FAE015B0-B329-40CA-8E27-8FD410CE2213}" dt="2022-05-31T12:33:29.216" v="631"/>
          <ac:spMkLst>
            <pc:docMk/>
            <pc:sldMk cId="1824100402" sldId="2147308489"/>
            <ac:spMk id="42" creationId="{11A9FBE7-DD2B-9155-1E25-F24AA5B97D7D}"/>
          </ac:spMkLst>
        </pc:spChg>
        <pc:grpChg chg="add mod">
          <ac:chgData name="Jan-Tore Pedersen" userId="5977271f-0a61-4f30-94af-378e3fe3f5f8" providerId="ADAL" clId="{FAE015B0-B329-40CA-8E27-8FD410CE2213}" dt="2022-05-31T12:33:29.216" v="631"/>
          <ac:grpSpMkLst>
            <pc:docMk/>
            <pc:sldMk cId="1824100402" sldId="2147308489"/>
            <ac:grpSpMk id="5" creationId="{22AA74A4-2173-9674-A4D5-4CEE9967E537}"/>
          </ac:grpSpMkLst>
        </pc:grpChg>
        <pc:grpChg chg="add mod">
          <ac:chgData name="Jan-Tore Pedersen" userId="5977271f-0a61-4f30-94af-378e3fe3f5f8" providerId="ADAL" clId="{FAE015B0-B329-40CA-8E27-8FD410CE2213}" dt="2022-05-31T12:33:29.216" v="631"/>
          <ac:grpSpMkLst>
            <pc:docMk/>
            <pc:sldMk cId="1824100402" sldId="2147308489"/>
            <ac:grpSpMk id="16" creationId="{73F370AC-6505-F48C-E032-2A62C2A3424B}"/>
          </ac:grpSpMkLst>
        </pc:grpChg>
        <pc:grpChg chg="mod">
          <ac:chgData name="Jan-Tore Pedersen" userId="5977271f-0a61-4f30-94af-378e3fe3f5f8" providerId="ADAL" clId="{FAE015B0-B329-40CA-8E27-8FD410CE2213}" dt="2022-05-31T12:33:29.216" v="631"/>
          <ac:grpSpMkLst>
            <pc:docMk/>
            <pc:sldMk cId="1824100402" sldId="2147308489"/>
            <ac:grpSpMk id="18" creationId="{46B4049D-B001-5E2D-5E9C-2843DADDB8E0}"/>
          </ac:grpSpMkLst>
        </pc:grpChg>
        <pc:grpChg chg="add mod">
          <ac:chgData name="Jan-Tore Pedersen" userId="5977271f-0a61-4f30-94af-378e3fe3f5f8" providerId="ADAL" clId="{FAE015B0-B329-40CA-8E27-8FD410CE2213}" dt="2022-05-31T12:33:29.216" v="631"/>
          <ac:grpSpMkLst>
            <pc:docMk/>
            <pc:sldMk cId="1824100402" sldId="2147308489"/>
            <ac:grpSpMk id="21" creationId="{439A3841-7D3E-D645-891D-7AB703F1F4FC}"/>
          </ac:grpSpMkLst>
        </pc:grpChg>
        <pc:grpChg chg="mod">
          <ac:chgData name="Jan-Tore Pedersen" userId="5977271f-0a61-4f30-94af-378e3fe3f5f8" providerId="ADAL" clId="{FAE015B0-B329-40CA-8E27-8FD410CE2213}" dt="2022-05-31T12:33:29.216" v="631"/>
          <ac:grpSpMkLst>
            <pc:docMk/>
            <pc:sldMk cId="1824100402" sldId="2147308489"/>
            <ac:grpSpMk id="23" creationId="{78BFC2A2-8946-6F13-1EE6-9BBA9765156E}"/>
          </ac:grpSpMkLst>
        </pc:grpChg>
        <pc:grpChg chg="add mod">
          <ac:chgData name="Jan-Tore Pedersen" userId="5977271f-0a61-4f30-94af-378e3fe3f5f8" providerId="ADAL" clId="{FAE015B0-B329-40CA-8E27-8FD410CE2213}" dt="2022-05-31T12:33:29.216" v="631"/>
          <ac:grpSpMkLst>
            <pc:docMk/>
            <pc:sldMk cId="1824100402" sldId="2147308489"/>
            <ac:grpSpMk id="26" creationId="{5622353B-BBF9-BB76-7CB3-83CB6D2D3AF2}"/>
          </ac:grpSpMkLst>
        </pc:grpChg>
        <pc:grpChg chg="mod">
          <ac:chgData name="Jan-Tore Pedersen" userId="5977271f-0a61-4f30-94af-378e3fe3f5f8" providerId="ADAL" clId="{FAE015B0-B329-40CA-8E27-8FD410CE2213}" dt="2022-05-31T12:33:29.216" v="631"/>
          <ac:grpSpMkLst>
            <pc:docMk/>
            <pc:sldMk cId="1824100402" sldId="2147308489"/>
            <ac:grpSpMk id="28" creationId="{5CC90621-12B6-7E06-6EF4-11F6C834D35E}"/>
          </ac:grpSpMkLst>
        </pc:grpChg>
        <pc:grpChg chg="add mod">
          <ac:chgData name="Jan-Tore Pedersen" userId="5977271f-0a61-4f30-94af-378e3fe3f5f8" providerId="ADAL" clId="{FAE015B0-B329-40CA-8E27-8FD410CE2213}" dt="2022-05-31T12:33:29.216" v="631"/>
          <ac:grpSpMkLst>
            <pc:docMk/>
            <pc:sldMk cId="1824100402" sldId="2147308489"/>
            <ac:grpSpMk id="31" creationId="{F80300FA-62DD-A7FA-7898-A4D50E19EDD3}"/>
          </ac:grpSpMkLst>
        </pc:grpChg>
        <pc:grpChg chg="mod">
          <ac:chgData name="Jan-Tore Pedersen" userId="5977271f-0a61-4f30-94af-378e3fe3f5f8" providerId="ADAL" clId="{FAE015B0-B329-40CA-8E27-8FD410CE2213}" dt="2022-05-31T12:33:29.216" v="631"/>
          <ac:grpSpMkLst>
            <pc:docMk/>
            <pc:sldMk cId="1824100402" sldId="2147308489"/>
            <ac:grpSpMk id="33" creationId="{30444499-5F5C-AE8F-A8C0-D9C7DC922863}"/>
          </ac:grpSpMkLst>
        </pc:grpChg>
        <pc:grpChg chg="add mod">
          <ac:chgData name="Jan-Tore Pedersen" userId="5977271f-0a61-4f30-94af-378e3fe3f5f8" providerId="ADAL" clId="{FAE015B0-B329-40CA-8E27-8FD410CE2213}" dt="2022-05-31T12:33:29.216" v="631"/>
          <ac:grpSpMkLst>
            <pc:docMk/>
            <pc:sldMk cId="1824100402" sldId="2147308489"/>
            <ac:grpSpMk id="36" creationId="{88882CA5-D318-8C0A-3418-B2B5D1D1EDFD}"/>
          </ac:grpSpMkLst>
        </pc:grpChg>
        <pc:grpChg chg="mod">
          <ac:chgData name="Jan-Tore Pedersen" userId="5977271f-0a61-4f30-94af-378e3fe3f5f8" providerId="ADAL" clId="{FAE015B0-B329-40CA-8E27-8FD410CE2213}" dt="2022-05-31T12:33:29.216" v="631"/>
          <ac:grpSpMkLst>
            <pc:docMk/>
            <pc:sldMk cId="1824100402" sldId="2147308489"/>
            <ac:grpSpMk id="38" creationId="{0C85999A-D3E1-D70E-D5DE-9E41691C5631}"/>
          </ac:grpSpMkLst>
        </pc:grpChg>
        <pc:grpChg chg="add mod">
          <ac:chgData name="Jan-Tore Pedersen" userId="5977271f-0a61-4f30-94af-378e3fe3f5f8" providerId="ADAL" clId="{FAE015B0-B329-40CA-8E27-8FD410CE2213}" dt="2022-05-31T12:33:29.216" v="631"/>
          <ac:grpSpMkLst>
            <pc:docMk/>
            <pc:sldMk cId="1824100402" sldId="2147308489"/>
            <ac:grpSpMk id="41" creationId="{A494D9BF-94EA-E461-6FD6-1AF3590A059C}"/>
          </ac:grpSpMkLst>
        </pc:grpChg>
        <pc:grpChg chg="mod">
          <ac:chgData name="Jan-Tore Pedersen" userId="5977271f-0a61-4f30-94af-378e3fe3f5f8" providerId="ADAL" clId="{FAE015B0-B329-40CA-8E27-8FD410CE2213}" dt="2022-05-31T12:33:29.216" v="631"/>
          <ac:grpSpMkLst>
            <pc:docMk/>
            <pc:sldMk cId="1824100402" sldId="2147308489"/>
            <ac:grpSpMk id="43" creationId="{31F5F3E1-1A58-DE1F-72EB-F8F59F7A00A1}"/>
          </ac:grpSpMkLst>
        </pc:grpChg>
        <pc:cxnChg chg="add mod">
          <ac:chgData name="Jan-Tore Pedersen" userId="5977271f-0a61-4f30-94af-378e3fe3f5f8" providerId="ADAL" clId="{FAE015B0-B329-40CA-8E27-8FD410CE2213}" dt="2022-05-31T12:33:29.216" v="631"/>
          <ac:cxnSpMkLst>
            <pc:docMk/>
            <pc:sldMk cId="1824100402" sldId="2147308489"/>
            <ac:cxnSpMk id="3" creationId="{BB26105F-1532-0568-E455-2A02F780B108}"/>
          </ac:cxnSpMkLst>
        </pc:cxnChg>
        <pc:cxnChg chg="mod">
          <ac:chgData name="Jan-Tore Pedersen" userId="5977271f-0a61-4f30-94af-378e3fe3f5f8" providerId="ADAL" clId="{FAE015B0-B329-40CA-8E27-8FD410CE2213}" dt="2022-05-31T12:33:29.216" v="631"/>
          <ac:cxnSpMkLst>
            <pc:docMk/>
            <pc:sldMk cId="1824100402" sldId="2147308489"/>
            <ac:cxnSpMk id="19" creationId="{E76EBA29-2CB5-CE19-D067-9E8E414034CC}"/>
          </ac:cxnSpMkLst>
        </pc:cxnChg>
        <pc:cxnChg chg="mod">
          <ac:chgData name="Jan-Tore Pedersen" userId="5977271f-0a61-4f30-94af-378e3fe3f5f8" providerId="ADAL" clId="{FAE015B0-B329-40CA-8E27-8FD410CE2213}" dt="2022-05-31T12:33:29.216" v="631"/>
          <ac:cxnSpMkLst>
            <pc:docMk/>
            <pc:sldMk cId="1824100402" sldId="2147308489"/>
            <ac:cxnSpMk id="20" creationId="{342CA214-1A50-8343-126B-C987F14764CD}"/>
          </ac:cxnSpMkLst>
        </pc:cxnChg>
        <pc:cxnChg chg="mod">
          <ac:chgData name="Jan-Tore Pedersen" userId="5977271f-0a61-4f30-94af-378e3fe3f5f8" providerId="ADAL" clId="{FAE015B0-B329-40CA-8E27-8FD410CE2213}" dt="2022-05-31T12:33:29.216" v="631"/>
          <ac:cxnSpMkLst>
            <pc:docMk/>
            <pc:sldMk cId="1824100402" sldId="2147308489"/>
            <ac:cxnSpMk id="24" creationId="{0D1D40B3-C25E-1B9D-3498-BB056BCB802A}"/>
          </ac:cxnSpMkLst>
        </pc:cxnChg>
        <pc:cxnChg chg="mod">
          <ac:chgData name="Jan-Tore Pedersen" userId="5977271f-0a61-4f30-94af-378e3fe3f5f8" providerId="ADAL" clId="{FAE015B0-B329-40CA-8E27-8FD410CE2213}" dt="2022-05-31T12:33:29.216" v="631"/>
          <ac:cxnSpMkLst>
            <pc:docMk/>
            <pc:sldMk cId="1824100402" sldId="2147308489"/>
            <ac:cxnSpMk id="25" creationId="{B98B192B-6F6B-3F03-375A-26A885864903}"/>
          </ac:cxnSpMkLst>
        </pc:cxnChg>
        <pc:cxnChg chg="mod">
          <ac:chgData name="Jan-Tore Pedersen" userId="5977271f-0a61-4f30-94af-378e3fe3f5f8" providerId="ADAL" clId="{FAE015B0-B329-40CA-8E27-8FD410CE2213}" dt="2022-05-31T12:33:29.216" v="631"/>
          <ac:cxnSpMkLst>
            <pc:docMk/>
            <pc:sldMk cId="1824100402" sldId="2147308489"/>
            <ac:cxnSpMk id="29" creationId="{C5C8E025-2E06-9AEB-CFA2-70B365B0F574}"/>
          </ac:cxnSpMkLst>
        </pc:cxnChg>
        <pc:cxnChg chg="mod">
          <ac:chgData name="Jan-Tore Pedersen" userId="5977271f-0a61-4f30-94af-378e3fe3f5f8" providerId="ADAL" clId="{FAE015B0-B329-40CA-8E27-8FD410CE2213}" dt="2022-05-31T12:33:29.216" v="631"/>
          <ac:cxnSpMkLst>
            <pc:docMk/>
            <pc:sldMk cId="1824100402" sldId="2147308489"/>
            <ac:cxnSpMk id="30" creationId="{187B17EB-B9A3-4B56-121B-AE0C2B137B16}"/>
          </ac:cxnSpMkLst>
        </pc:cxnChg>
        <pc:cxnChg chg="mod">
          <ac:chgData name="Jan-Tore Pedersen" userId="5977271f-0a61-4f30-94af-378e3fe3f5f8" providerId="ADAL" clId="{FAE015B0-B329-40CA-8E27-8FD410CE2213}" dt="2022-05-31T12:33:29.216" v="631"/>
          <ac:cxnSpMkLst>
            <pc:docMk/>
            <pc:sldMk cId="1824100402" sldId="2147308489"/>
            <ac:cxnSpMk id="34" creationId="{5F5A6889-E96E-4D2D-F7BD-9D5208709326}"/>
          </ac:cxnSpMkLst>
        </pc:cxnChg>
        <pc:cxnChg chg="mod">
          <ac:chgData name="Jan-Tore Pedersen" userId="5977271f-0a61-4f30-94af-378e3fe3f5f8" providerId="ADAL" clId="{FAE015B0-B329-40CA-8E27-8FD410CE2213}" dt="2022-05-31T12:33:29.216" v="631"/>
          <ac:cxnSpMkLst>
            <pc:docMk/>
            <pc:sldMk cId="1824100402" sldId="2147308489"/>
            <ac:cxnSpMk id="35" creationId="{C7FBE28E-6B26-3054-48B2-5655E540BFB8}"/>
          </ac:cxnSpMkLst>
        </pc:cxnChg>
        <pc:cxnChg chg="mod">
          <ac:chgData name="Jan-Tore Pedersen" userId="5977271f-0a61-4f30-94af-378e3fe3f5f8" providerId="ADAL" clId="{FAE015B0-B329-40CA-8E27-8FD410CE2213}" dt="2022-05-31T12:33:29.216" v="631"/>
          <ac:cxnSpMkLst>
            <pc:docMk/>
            <pc:sldMk cId="1824100402" sldId="2147308489"/>
            <ac:cxnSpMk id="39" creationId="{DFF9B39D-8CEE-09B9-FC97-0D3ED545E516}"/>
          </ac:cxnSpMkLst>
        </pc:cxnChg>
        <pc:cxnChg chg="mod">
          <ac:chgData name="Jan-Tore Pedersen" userId="5977271f-0a61-4f30-94af-378e3fe3f5f8" providerId="ADAL" clId="{FAE015B0-B329-40CA-8E27-8FD410CE2213}" dt="2022-05-31T12:33:29.216" v="631"/>
          <ac:cxnSpMkLst>
            <pc:docMk/>
            <pc:sldMk cId="1824100402" sldId="2147308489"/>
            <ac:cxnSpMk id="40" creationId="{9924ACC2-4BE4-273E-9CB5-EFA1E0E35F03}"/>
          </ac:cxnSpMkLst>
        </pc:cxnChg>
        <pc:cxnChg chg="mod">
          <ac:chgData name="Jan-Tore Pedersen" userId="5977271f-0a61-4f30-94af-378e3fe3f5f8" providerId="ADAL" clId="{FAE015B0-B329-40CA-8E27-8FD410CE2213}" dt="2022-05-31T12:33:29.216" v="631"/>
          <ac:cxnSpMkLst>
            <pc:docMk/>
            <pc:sldMk cId="1824100402" sldId="2147308489"/>
            <ac:cxnSpMk id="44" creationId="{56105C98-6423-29CB-4BFD-ABB1AA77E4AD}"/>
          </ac:cxnSpMkLst>
        </pc:cxnChg>
        <pc:cxnChg chg="mod">
          <ac:chgData name="Jan-Tore Pedersen" userId="5977271f-0a61-4f30-94af-378e3fe3f5f8" providerId="ADAL" clId="{FAE015B0-B329-40CA-8E27-8FD410CE2213}" dt="2022-05-31T12:33:29.216" v="631"/>
          <ac:cxnSpMkLst>
            <pc:docMk/>
            <pc:sldMk cId="1824100402" sldId="2147308489"/>
            <ac:cxnSpMk id="45" creationId="{403EAF85-838E-DD9F-1B2E-65EA4E13EC23}"/>
          </ac:cxnSpMkLst>
        </pc:cxnChg>
      </pc:sldChg>
      <pc:sldChg chg="addSp modSp add del mod modAnim modShow">
        <pc:chgData name="Jan-Tore Pedersen" userId="5977271f-0a61-4f30-94af-378e3fe3f5f8" providerId="ADAL" clId="{FAE015B0-B329-40CA-8E27-8FD410CE2213}" dt="2022-06-02T08:01:17.587" v="839" actId="47"/>
        <pc:sldMkLst>
          <pc:docMk/>
          <pc:sldMk cId="324266425" sldId="2147308490"/>
        </pc:sldMkLst>
        <pc:spChg chg="add mod">
          <ac:chgData name="Jan-Tore Pedersen" userId="5977271f-0a61-4f30-94af-378e3fe3f5f8" providerId="ADAL" clId="{FAE015B0-B329-40CA-8E27-8FD410CE2213}" dt="2022-05-31T12:33:10.087" v="626" actId="207"/>
          <ac:spMkLst>
            <pc:docMk/>
            <pc:sldMk cId="324266425" sldId="2147308490"/>
            <ac:spMk id="2" creationId="{DB2F027B-3A6A-6AE4-6B04-AA946CA18B6F}"/>
          </ac:spMkLst>
        </pc:spChg>
        <pc:spChg chg="add mod">
          <ac:chgData name="Jan-Tore Pedersen" userId="5977271f-0a61-4f30-94af-378e3fe3f5f8" providerId="ADAL" clId="{FAE015B0-B329-40CA-8E27-8FD410CE2213}" dt="2022-05-31T12:33:05.056" v="625"/>
          <ac:spMkLst>
            <pc:docMk/>
            <pc:sldMk cId="324266425" sldId="2147308490"/>
            <ac:spMk id="4" creationId="{5ABE49D1-4DAB-E122-02AC-41E053574420}"/>
          </ac:spMkLst>
        </pc:spChg>
        <pc:spChg chg="add mod">
          <ac:chgData name="Jan-Tore Pedersen" userId="5977271f-0a61-4f30-94af-378e3fe3f5f8" providerId="ADAL" clId="{FAE015B0-B329-40CA-8E27-8FD410CE2213}" dt="2022-05-31T12:33:18.557" v="629" actId="207"/>
          <ac:spMkLst>
            <pc:docMk/>
            <pc:sldMk cId="324266425" sldId="2147308490"/>
            <ac:spMk id="7" creationId="{0CA0F614-FBA2-D889-D5F7-6C435EB6AC29}"/>
          </ac:spMkLst>
        </pc:spChg>
        <pc:spChg chg="mod">
          <ac:chgData name="Jan-Tore Pedersen" userId="5977271f-0a61-4f30-94af-378e3fe3f5f8" providerId="ADAL" clId="{FAE015B0-B329-40CA-8E27-8FD410CE2213}" dt="2022-05-31T12:33:05.056" v="625"/>
          <ac:spMkLst>
            <pc:docMk/>
            <pc:sldMk cId="324266425" sldId="2147308490"/>
            <ac:spMk id="9" creationId="{CA684F77-FDEF-5157-6168-262994D58AB0}"/>
          </ac:spMkLst>
        </pc:spChg>
        <pc:spChg chg="mod">
          <ac:chgData name="Jan-Tore Pedersen" userId="5977271f-0a61-4f30-94af-378e3fe3f5f8" providerId="ADAL" clId="{FAE015B0-B329-40CA-8E27-8FD410CE2213}" dt="2022-05-31T12:33:05.056" v="625"/>
          <ac:spMkLst>
            <pc:docMk/>
            <pc:sldMk cId="324266425" sldId="2147308490"/>
            <ac:spMk id="14" creationId="{2C761132-3BCC-A6D4-E63F-AF64108D81E5}"/>
          </ac:spMkLst>
        </pc:spChg>
        <pc:spChg chg="mod">
          <ac:chgData name="Jan-Tore Pedersen" userId="5977271f-0a61-4f30-94af-378e3fe3f5f8" providerId="ADAL" clId="{FAE015B0-B329-40CA-8E27-8FD410CE2213}" dt="2022-05-31T12:33:05.056" v="625"/>
          <ac:spMkLst>
            <pc:docMk/>
            <pc:sldMk cId="324266425" sldId="2147308490"/>
            <ac:spMk id="19" creationId="{3648274D-8D07-D3E4-0FAA-4D6F444CFBCE}"/>
          </ac:spMkLst>
        </pc:spChg>
        <pc:spChg chg="mod">
          <ac:chgData name="Jan-Tore Pedersen" userId="5977271f-0a61-4f30-94af-378e3fe3f5f8" providerId="ADAL" clId="{FAE015B0-B329-40CA-8E27-8FD410CE2213}" dt="2022-05-31T12:33:05.056" v="625"/>
          <ac:spMkLst>
            <pc:docMk/>
            <pc:sldMk cId="324266425" sldId="2147308490"/>
            <ac:spMk id="24" creationId="{3BA5D8EF-DD1D-5965-BE80-8FB0AAE69F4A}"/>
          </ac:spMkLst>
        </pc:spChg>
        <pc:spChg chg="mod">
          <ac:chgData name="Jan-Tore Pedersen" userId="5977271f-0a61-4f30-94af-378e3fe3f5f8" providerId="ADAL" clId="{FAE015B0-B329-40CA-8E27-8FD410CE2213}" dt="2022-05-31T12:33:05.056" v="625"/>
          <ac:spMkLst>
            <pc:docMk/>
            <pc:sldMk cId="324266425" sldId="2147308490"/>
            <ac:spMk id="29" creationId="{513EE3D8-11FE-8869-3784-040CBD654686}"/>
          </ac:spMkLst>
        </pc:spChg>
        <pc:spChg chg="mod">
          <ac:chgData name="Jan-Tore Pedersen" userId="5977271f-0a61-4f30-94af-378e3fe3f5f8" providerId="ADAL" clId="{FAE015B0-B329-40CA-8E27-8FD410CE2213}" dt="2022-05-31T12:33:05.056" v="625"/>
          <ac:spMkLst>
            <pc:docMk/>
            <pc:sldMk cId="324266425" sldId="2147308490"/>
            <ac:spMk id="34" creationId="{C9423908-AC51-AA5C-BEB4-5DB9DF54ADF9}"/>
          </ac:spMkLst>
        </pc:spChg>
        <pc:grpChg chg="add mod">
          <ac:chgData name="Jan-Tore Pedersen" userId="5977271f-0a61-4f30-94af-378e3fe3f5f8" providerId="ADAL" clId="{FAE015B0-B329-40CA-8E27-8FD410CE2213}" dt="2022-05-31T12:33:05.056" v="625"/>
          <ac:grpSpMkLst>
            <pc:docMk/>
            <pc:sldMk cId="324266425" sldId="2147308490"/>
            <ac:grpSpMk id="8" creationId="{2A62ED10-B0C9-2E4C-1642-050E9221305E}"/>
          </ac:grpSpMkLst>
        </pc:grpChg>
        <pc:grpChg chg="mod">
          <ac:chgData name="Jan-Tore Pedersen" userId="5977271f-0a61-4f30-94af-378e3fe3f5f8" providerId="ADAL" clId="{FAE015B0-B329-40CA-8E27-8FD410CE2213}" dt="2022-05-31T12:33:05.056" v="625"/>
          <ac:grpSpMkLst>
            <pc:docMk/>
            <pc:sldMk cId="324266425" sldId="2147308490"/>
            <ac:grpSpMk id="10" creationId="{2E407655-90B9-1E98-5AC2-CF61B0C88DD7}"/>
          </ac:grpSpMkLst>
        </pc:grpChg>
        <pc:grpChg chg="add mod">
          <ac:chgData name="Jan-Tore Pedersen" userId="5977271f-0a61-4f30-94af-378e3fe3f5f8" providerId="ADAL" clId="{FAE015B0-B329-40CA-8E27-8FD410CE2213}" dt="2022-05-31T12:33:05.056" v="625"/>
          <ac:grpSpMkLst>
            <pc:docMk/>
            <pc:sldMk cId="324266425" sldId="2147308490"/>
            <ac:grpSpMk id="13" creationId="{A50A4157-3A70-A95C-BBD6-1C2411D1562D}"/>
          </ac:grpSpMkLst>
        </pc:grpChg>
        <pc:grpChg chg="mod">
          <ac:chgData name="Jan-Tore Pedersen" userId="5977271f-0a61-4f30-94af-378e3fe3f5f8" providerId="ADAL" clId="{FAE015B0-B329-40CA-8E27-8FD410CE2213}" dt="2022-05-31T12:33:05.056" v="625"/>
          <ac:grpSpMkLst>
            <pc:docMk/>
            <pc:sldMk cId="324266425" sldId="2147308490"/>
            <ac:grpSpMk id="15" creationId="{625A45EB-4550-5E98-9A4C-CF984966535F}"/>
          </ac:grpSpMkLst>
        </pc:grpChg>
        <pc:grpChg chg="add mod">
          <ac:chgData name="Jan-Tore Pedersen" userId="5977271f-0a61-4f30-94af-378e3fe3f5f8" providerId="ADAL" clId="{FAE015B0-B329-40CA-8E27-8FD410CE2213}" dt="2022-05-31T12:33:05.056" v="625"/>
          <ac:grpSpMkLst>
            <pc:docMk/>
            <pc:sldMk cId="324266425" sldId="2147308490"/>
            <ac:grpSpMk id="18" creationId="{3FD9D271-3984-F6B4-A319-223008822820}"/>
          </ac:grpSpMkLst>
        </pc:grpChg>
        <pc:grpChg chg="mod">
          <ac:chgData name="Jan-Tore Pedersen" userId="5977271f-0a61-4f30-94af-378e3fe3f5f8" providerId="ADAL" clId="{FAE015B0-B329-40CA-8E27-8FD410CE2213}" dt="2022-05-31T12:33:05.056" v="625"/>
          <ac:grpSpMkLst>
            <pc:docMk/>
            <pc:sldMk cId="324266425" sldId="2147308490"/>
            <ac:grpSpMk id="20" creationId="{F26611D9-08A7-D2D5-0C4B-BA04223E104B}"/>
          </ac:grpSpMkLst>
        </pc:grpChg>
        <pc:grpChg chg="add mod">
          <ac:chgData name="Jan-Tore Pedersen" userId="5977271f-0a61-4f30-94af-378e3fe3f5f8" providerId="ADAL" clId="{FAE015B0-B329-40CA-8E27-8FD410CE2213}" dt="2022-05-31T12:33:05.056" v="625"/>
          <ac:grpSpMkLst>
            <pc:docMk/>
            <pc:sldMk cId="324266425" sldId="2147308490"/>
            <ac:grpSpMk id="23" creationId="{45DF038E-B679-F45D-EBDA-5FAB6A24409E}"/>
          </ac:grpSpMkLst>
        </pc:grpChg>
        <pc:grpChg chg="mod">
          <ac:chgData name="Jan-Tore Pedersen" userId="5977271f-0a61-4f30-94af-378e3fe3f5f8" providerId="ADAL" clId="{FAE015B0-B329-40CA-8E27-8FD410CE2213}" dt="2022-05-31T12:33:05.056" v="625"/>
          <ac:grpSpMkLst>
            <pc:docMk/>
            <pc:sldMk cId="324266425" sldId="2147308490"/>
            <ac:grpSpMk id="25" creationId="{358B3A80-92E9-95C1-B579-49D977B44708}"/>
          </ac:grpSpMkLst>
        </pc:grpChg>
        <pc:grpChg chg="add mod">
          <ac:chgData name="Jan-Tore Pedersen" userId="5977271f-0a61-4f30-94af-378e3fe3f5f8" providerId="ADAL" clId="{FAE015B0-B329-40CA-8E27-8FD410CE2213}" dt="2022-05-31T12:33:05.056" v="625"/>
          <ac:grpSpMkLst>
            <pc:docMk/>
            <pc:sldMk cId="324266425" sldId="2147308490"/>
            <ac:grpSpMk id="28" creationId="{B885BBEC-D993-2F50-8993-7F4D107C031C}"/>
          </ac:grpSpMkLst>
        </pc:grpChg>
        <pc:grpChg chg="mod">
          <ac:chgData name="Jan-Tore Pedersen" userId="5977271f-0a61-4f30-94af-378e3fe3f5f8" providerId="ADAL" clId="{FAE015B0-B329-40CA-8E27-8FD410CE2213}" dt="2022-05-31T12:33:05.056" v="625"/>
          <ac:grpSpMkLst>
            <pc:docMk/>
            <pc:sldMk cId="324266425" sldId="2147308490"/>
            <ac:grpSpMk id="30" creationId="{DC496DDC-820E-2C20-D7AC-46AD834AF9AF}"/>
          </ac:grpSpMkLst>
        </pc:grpChg>
        <pc:grpChg chg="add mod">
          <ac:chgData name="Jan-Tore Pedersen" userId="5977271f-0a61-4f30-94af-378e3fe3f5f8" providerId="ADAL" clId="{FAE015B0-B329-40CA-8E27-8FD410CE2213}" dt="2022-05-31T12:33:05.056" v="625"/>
          <ac:grpSpMkLst>
            <pc:docMk/>
            <pc:sldMk cId="324266425" sldId="2147308490"/>
            <ac:grpSpMk id="33" creationId="{556CB970-B518-D358-052D-1DA767EBD41F}"/>
          </ac:grpSpMkLst>
        </pc:grpChg>
        <pc:grpChg chg="mod">
          <ac:chgData name="Jan-Tore Pedersen" userId="5977271f-0a61-4f30-94af-378e3fe3f5f8" providerId="ADAL" clId="{FAE015B0-B329-40CA-8E27-8FD410CE2213}" dt="2022-05-31T12:33:05.056" v="625"/>
          <ac:grpSpMkLst>
            <pc:docMk/>
            <pc:sldMk cId="324266425" sldId="2147308490"/>
            <ac:grpSpMk id="35" creationId="{50696EFA-03EA-D455-9CA9-856F6C0AD905}"/>
          </ac:grpSpMkLst>
        </pc:grpChg>
        <pc:picChg chg="add mod">
          <ac:chgData name="Jan-Tore Pedersen" userId="5977271f-0a61-4f30-94af-378e3fe3f5f8" providerId="ADAL" clId="{FAE015B0-B329-40CA-8E27-8FD410CE2213}" dt="2022-05-31T12:33:05.056" v="625"/>
          <ac:picMkLst>
            <pc:docMk/>
            <pc:sldMk cId="324266425" sldId="2147308490"/>
            <ac:picMk id="5" creationId="{4BC805BE-9F5F-BBC0-2313-1890231A2276}"/>
          </ac:picMkLst>
        </pc:picChg>
        <pc:picChg chg="add mod">
          <ac:chgData name="Jan-Tore Pedersen" userId="5977271f-0a61-4f30-94af-378e3fe3f5f8" providerId="ADAL" clId="{FAE015B0-B329-40CA-8E27-8FD410CE2213}" dt="2022-05-31T12:33:05.056" v="625"/>
          <ac:picMkLst>
            <pc:docMk/>
            <pc:sldMk cId="324266425" sldId="2147308490"/>
            <ac:picMk id="6" creationId="{1B744887-520D-31D8-FD64-BCC8A0550590}"/>
          </ac:picMkLst>
        </pc:picChg>
        <pc:cxnChg chg="add mod">
          <ac:chgData name="Jan-Tore Pedersen" userId="5977271f-0a61-4f30-94af-378e3fe3f5f8" providerId="ADAL" clId="{FAE015B0-B329-40CA-8E27-8FD410CE2213}" dt="2022-05-31T12:33:05.056" v="625"/>
          <ac:cxnSpMkLst>
            <pc:docMk/>
            <pc:sldMk cId="324266425" sldId="2147308490"/>
            <ac:cxnSpMk id="3" creationId="{BDE989DB-3CE1-453E-078D-BA3F3163AB08}"/>
          </ac:cxnSpMkLst>
        </pc:cxnChg>
        <pc:cxnChg chg="mod">
          <ac:chgData name="Jan-Tore Pedersen" userId="5977271f-0a61-4f30-94af-378e3fe3f5f8" providerId="ADAL" clId="{FAE015B0-B329-40CA-8E27-8FD410CE2213}" dt="2022-05-31T12:33:05.056" v="625"/>
          <ac:cxnSpMkLst>
            <pc:docMk/>
            <pc:sldMk cId="324266425" sldId="2147308490"/>
            <ac:cxnSpMk id="11" creationId="{67C1CB69-7190-8239-AEEC-0CF64655FEC1}"/>
          </ac:cxnSpMkLst>
        </pc:cxnChg>
        <pc:cxnChg chg="mod">
          <ac:chgData name="Jan-Tore Pedersen" userId="5977271f-0a61-4f30-94af-378e3fe3f5f8" providerId="ADAL" clId="{FAE015B0-B329-40CA-8E27-8FD410CE2213}" dt="2022-05-31T12:33:05.056" v="625"/>
          <ac:cxnSpMkLst>
            <pc:docMk/>
            <pc:sldMk cId="324266425" sldId="2147308490"/>
            <ac:cxnSpMk id="12" creationId="{28820EDF-D9D8-CB44-3056-C729CA801BC1}"/>
          </ac:cxnSpMkLst>
        </pc:cxnChg>
        <pc:cxnChg chg="mod">
          <ac:chgData name="Jan-Tore Pedersen" userId="5977271f-0a61-4f30-94af-378e3fe3f5f8" providerId="ADAL" clId="{FAE015B0-B329-40CA-8E27-8FD410CE2213}" dt="2022-05-31T12:33:05.056" v="625"/>
          <ac:cxnSpMkLst>
            <pc:docMk/>
            <pc:sldMk cId="324266425" sldId="2147308490"/>
            <ac:cxnSpMk id="16" creationId="{1F8B768F-5107-F555-50DB-A8C108F0C44D}"/>
          </ac:cxnSpMkLst>
        </pc:cxnChg>
        <pc:cxnChg chg="mod">
          <ac:chgData name="Jan-Tore Pedersen" userId="5977271f-0a61-4f30-94af-378e3fe3f5f8" providerId="ADAL" clId="{FAE015B0-B329-40CA-8E27-8FD410CE2213}" dt="2022-05-31T12:33:05.056" v="625"/>
          <ac:cxnSpMkLst>
            <pc:docMk/>
            <pc:sldMk cId="324266425" sldId="2147308490"/>
            <ac:cxnSpMk id="17" creationId="{7C108A75-DF9E-756B-2914-6CCD7F59B818}"/>
          </ac:cxnSpMkLst>
        </pc:cxnChg>
        <pc:cxnChg chg="mod">
          <ac:chgData name="Jan-Tore Pedersen" userId="5977271f-0a61-4f30-94af-378e3fe3f5f8" providerId="ADAL" clId="{FAE015B0-B329-40CA-8E27-8FD410CE2213}" dt="2022-05-31T12:33:05.056" v="625"/>
          <ac:cxnSpMkLst>
            <pc:docMk/>
            <pc:sldMk cId="324266425" sldId="2147308490"/>
            <ac:cxnSpMk id="21" creationId="{E3A89A37-031C-7BFD-C6A3-10E8D354E613}"/>
          </ac:cxnSpMkLst>
        </pc:cxnChg>
        <pc:cxnChg chg="mod">
          <ac:chgData name="Jan-Tore Pedersen" userId="5977271f-0a61-4f30-94af-378e3fe3f5f8" providerId="ADAL" clId="{FAE015B0-B329-40CA-8E27-8FD410CE2213}" dt="2022-05-31T12:33:05.056" v="625"/>
          <ac:cxnSpMkLst>
            <pc:docMk/>
            <pc:sldMk cId="324266425" sldId="2147308490"/>
            <ac:cxnSpMk id="22" creationId="{C67E152E-4FC9-0BE3-1970-A30B080D11E0}"/>
          </ac:cxnSpMkLst>
        </pc:cxnChg>
        <pc:cxnChg chg="mod">
          <ac:chgData name="Jan-Tore Pedersen" userId="5977271f-0a61-4f30-94af-378e3fe3f5f8" providerId="ADAL" clId="{FAE015B0-B329-40CA-8E27-8FD410CE2213}" dt="2022-05-31T12:33:05.056" v="625"/>
          <ac:cxnSpMkLst>
            <pc:docMk/>
            <pc:sldMk cId="324266425" sldId="2147308490"/>
            <ac:cxnSpMk id="26" creationId="{63CE0301-D1AD-E4F0-C454-F99A1EB7BD03}"/>
          </ac:cxnSpMkLst>
        </pc:cxnChg>
        <pc:cxnChg chg="mod">
          <ac:chgData name="Jan-Tore Pedersen" userId="5977271f-0a61-4f30-94af-378e3fe3f5f8" providerId="ADAL" clId="{FAE015B0-B329-40CA-8E27-8FD410CE2213}" dt="2022-05-31T12:33:05.056" v="625"/>
          <ac:cxnSpMkLst>
            <pc:docMk/>
            <pc:sldMk cId="324266425" sldId="2147308490"/>
            <ac:cxnSpMk id="27" creationId="{541AB035-01CF-AFDB-F1BA-F73DDB290AB7}"/>
          </ac:cxnSpMkLst>
        </pc:cxnChg>
        <pc:cxnChg chg="mod">
          <ac:chgData name="Jan-Tore Pedersen" userId="5977271f-0a61-4f30-94af-378e3fe3f5f8" providerId="ADAL" clId="{FAE015B0-B329-40CA-8E27-8FD410CE2213}" dt="2022-05-31T12:33:05.056" v="625"/>
          <ac:cxnSpMkLst>
            <pc:docMk/>
            <pc:sldMk cId="324266425" sldId="2147308490"/>
            <ac:cxnSpMk id="31" creationId="{9C5B03A6-4FBC-189B-F39B-24475C3AEF62}"/>
          </ac:cxnSpMkLst>
        </pc:cxnChg>
        <pc:cxnChg chg="mod">
          <ac:chgData name="Jan-Tore Pedersen" userId="5977271f-0a61-4f30-94af-378e3fe3f5f8" providerId="ADAL" clId="{FAE015B0-B329-40CA-8E27-8FD410CE2213}" dt="2022-05-31T12:33:05.056" v="625"/>
          <ac:cxnSpMkLst>
            <pc:docMk/>
            <pc:sldMk cId="324266425" sldId="2147308490"/>
            <ac:cxnSpMk id="32" creationId="{414471F1-D185-0FAD-8ED8-3C91714DF8A8}"/>
          </ac:cxnSpMkLst>
        </pc:cxnChg>
        <pc:cxnChg chg="mod">
          <ac:chgData name="Jan-Tore Pedersen" userId="5977271f-0a61-4f30-94af-378e3fe3f5f8" providerId="ADAL" clId="{FAE015B0-B329-40CA-8E27-8FD410CE2213}" dt="2022-05-31T12:33:05.056" v="625"/>
          <ac:cxnSpMkLst>
            <pc:docMk/>
            <pc:sldMk cId="324266425" sldId="2147308490"/>
            <ac:cxnSpMk id="36" creationId="{F691B13C-1E30-8DD8-DC2B-DC41471E7F42}"/>
          </ac:cxnSpMkLst>
        </pc:cxnChg>
        <pc:cxnChg chg="mod">
          <ac:chgData name="Jan-Tore Pedersen" userId="5977271f-0a61-4f30-94af-378e3fe3f5f8" providerId="ADAL" clId="{FAE015B0-B329-40CA-8E27-8FD410CE2213}" dt="2022-05-31T12:33:05.056" v="625"/>
          <ac:cxnSpMkLst>
            <pc:docMk/>
            <pc:sldMk cId="324266425" sldId="2147308490"/>
            <ac:cxnSpMk id="37" creationId="{95293A14-D364-62C6-24BE-632F0095689F}"/>
          </ac:cxnSpMkLst>
        </pc:cxnChg>
      </pc:sldChg>
      <pc:sldChg chg="add del">
        <pc:chgData name="Jan-Tore Pedersen" userId="5977271f-0a61-4f30-94af-378e3fe3f5f8" providerId="ADAL" clId="{FAE015B0-B329-40CA-8E27-8FD410CE2213}" dt="2022-05-31T12:34:31.732" v="645" actId="47"/>
        <pc:sldMkLst>
          <pc:docMk/>
          <pc:sldMk cId="1359224325" sldId="2147308491"/>
        </pc:sldMkLst>
      </pc:sldChg>
      <pc:sldChg chg="add del">
        <pc:chgData name="Jan-Tore Pedersen" userId="5977271f-0a61-4f30-94af-378e3fe3f5f8" providerId="ADAL" clId="{FAE015B0-B329-40CA-8E27-8FD410CE2213}" dt="2022-05-31T12:34:31.732" v="645" actId="47"/>
        <pc:sldMkLst>
          <pc:docMk/>
          <pc:sldMk cId="3406991991" sldId="2147308492"/>
        </pc:sldMkLst>
      </pc:sldChg>
      <pc:sldChg chg="addSp modSp add mod">
        <pc:chgData name="Jan-Tore Pedersen" userId="5977271f-0a61-4f30-94af-378e3fe3f5f8" providerId="ADAL" clId="{FAE015B0-B329-40CA-8E27-8FD410CE2213}" dt="2022-06-02T07:44:51.255" v="807" actId="207"/>
        <pc:sldMkLst>
          <pc:docMk/>
          <pc:sldMk cId="2500171090" sldId="2147308493"/>
        </pc:sldMkLst>
        <pc:spChg chg="add mod">
          <ac:chgData name="Jan-Tore Pedersen" userId="5977271f-0a61-4f30-94af-378e3fe3f5f8" providerId="ADAL" clId="{FAE015B0-B329-40CA-8E27-8FD410CE2213}" dt="2022-06-02T07:44:51.255" v="807" actId="207"/>
          <ac:spMkLst>
            <pc:docMk/>
            <pc:sldMk cId="2500171090" sldId="2147308493"/>
            <ac:spMk id="2" creationId="{CFE6CC70-558C-8516-1939-EBFA85CDFC2A}"/>
          </ac:spMkLst>
        </pc:spChg>
        <pc:spChg chg="add mod">
          <ac:chgData name="Jan-Tore Pedersen" userId="5977271f-0a61-4f30-94af-378e3fe3f5f8" providerId="ADAL" clId="{FAE015B0-B329-40CA-8E27-8FD410CE2213}" dt="2022-05-31T12:34:19.540" v="643"/>
          <ac:spMkLst>
            <pc:docMk/>
            <pc:sldMk cId="2500171090" sldId="2147308493"/>
            <ac:spMk id="3" creationId="{3C3EB927-B4F3-1412-FD74-88EC497CA1A8}"/>
          </ac:spMkLst>
        </pc:spChg>
        <pc:spChg chg="add mod">
          <ac:chgData name="Jan-Tore Pedersen" userId="5977271f-0a61-4f30-94af-378e3fe3f5f8" providerId="ADAL" clId="{FAE015B0-B329-40CA-8E27-8FD410CE2213}" dt="2022-05-31T12:34:19.540" v="643"/>
          <ac:spMkLst>
            <pc:docMk/>
            <pc:sldMk cId="2500171090" sldId="2147308493"/>
            <ac:spMk id="6" creationId="{E2FF1642-BB15-38E7-8373-A13784E87401}"/>
          </ac:spMkLst>
        </pc:spChg>
        <pc:spChg chg="add mod">
          <ac:chgData name="Jan-Tore Pedersen" userId="5977271f-0a61-4f30-94af-378e3fe3f5f8" providerId="ADAL" clId="{FAE015B0-B329-40CA-8E27-8FD410CE2213}" dt="2022-05-31T12:34:19.540" v="643"/>
          <ac:spMkLst>
            <pc:docMk/>
            <pc:sldMk cId="2500171090" sldId="2147308493"/>
            <ac:spMk id="8" creationId="{2D4941B8-34A7-BF73-003B-7654A9F54028}"/>
          </ac:spMkLst>
        </pc:spChg>
        <pc:spChg chg="add mod">
          <ac:chgData name="Jan-Tore Pedersen" userId="5977271f-0a61-4f30-94af-378e3fe3f5f8" providerId="ADAL" clId="{FAE015B0-B329-40CA-8E27-8FD410CE2213}" dt="2022-05-31T12:34:19.540" v="643"/>
          <ac:spMkLst>
            <pc:docMk/>
            <pc:sldMk cId="2500171090" sldId="2147308493"/>
            <ac:spMk id="10" creationId="{584E9DAE-7FCD-CDF8-A098-906B18089832}"/>
          </ac:spMkLst>
        </pc:spChg>
        <pc:spChg chg="add mod">
          <ac:chgData name="Jan-Tore Pedersen" userId="5977271f-0a61-4f30-94af-378e3fe3f5f8" providerId="ADAL" clId="{FAE015B0-B329-40CA-8E27-8FD410CE2213}" dt="2022-05-31T12:34:19.540" v="643"/>
          <ac:spMkLst>
            <pc:docMk/>
            <pc:sldMk cId="2500171090" sldId="2147308493"/>
            <ac:spMk id="12" creationId="{BA773290-90F8-BCD5-6A9F-D43E567CBDA4}"/>
          </ac:spMkLst>
        </pc:spChg>
        <pc:spChg chg="add mod">
          <ac:chgData name="Jan-Tore Pedersen" userId="5977271f-0a61-4f30-94af-378e3fe3f5f8" providerId="ADAL" clId="{FAE015B0-B329-40CA-8E27-8FD410CE2213}" dt="2022-05-31T12:34:19.540" v="643"/>
          <ac:spMkLst>
            <pc:docMk/>
            <pc:sldMk cId="2500171090" sldId="2147308493"/>
            <ac:spMk id="14" creationId="{10783752-27B9-94F4-0C93-AC8F769E0D7F}"/>
          </ac:spMkLst>
        </pc:spChg>
        <pc:spChg chg="add mod">
          <ac:chgData name="Jan-Tore Pedersen" userId="5977271f-0a61-4f30-94af-378e3fe3f5f8" providerId="ADAL" clId="{FAE015B0-B329-40CA-8E27-8FD410CE2213}" dt="2022-05-31T12:34:19.540" v="643"/>
          <ac:spMkLst>
            <pc:docMk/>
            <pc:sldMk cId="2500171090" sldId="2147308493"/>
            <ac:spMk id="16" creationId="{62DA88B5-700B-1D9B-6034-AA607E749063}"/>
          </ac:spMkLst>
        </pc:spChg>
        <pc:spChg chg="mod">
          <ac:chgData name="Jan-Tore Pedersen" userId="5977271f-0a61-4f30-94af-378e3fe3f5f8" providerId="ADAL" clId="{FAE015B0-B329-40CA-8E27-8FD410CE2213}" dt="2022-05-31T12:34:19.540" v="643"/>
          <ac:spMkLst>
            <pc:docMk/>
            <pc:sldMk cId="2500171090" sldId="2147308493"/>
            <ac:spMk id="18" creationId="{303DC392-EA73-5C37-5274-BE45ECA65195}"/>
          </ac:spMkLst>
        </pc:spChg>
        <pc:spChg chg="add mod">
          <ac:chgData name="Jan-Tore Pedersen" userId="5977271f-0a61-4f30-94af-378e3fe3f5f8" providerId="ADAL" clId="{FAE015B0-B329-40CA-8E27-8FD410CE2213}" dt="2022-05-31T12:34:19.540" v="643"/>
          <ac:spMkLst>
            <pc:docMk/>
            <pc:sldMk cId="2500171090" sldId="2147308493"/>
            <ac:spMk id="20" creationId="{D4CDE9C9-D372-9510-B638-81A79CAC813F}"/>
          </ac:spMkLst>
        </pc:spChg>
        <pc:spChg chg="add mod">
          <ac:chgData name="Jan-Tore Pedersen" userId="5977271f-0a61-4f30-94af-378e3fe3f5f8" providerId="ADAL" clId="{FAE015B0-B329-40CA-8E27-8FD410CE2213}" dt="2022-05-31T12:34:19.540" v="643"/>
          <ac:spMkLst>
            <pc:docMk/>
            <pc:sldMk cId="2500171090" sldId="2147308493"/>
            <ac:spMk id="21" creationId="{79478AD8-EB76-805D-E8F8-EE36549747AF}"/>
          </ac:spMkLst>
        </pc:spChg>
        <pc:spChg chg="add mod">
          <ac:chgData name="Jan-Tore Pedersen" userId="5977271f-0a61-4f30-94af-378e3fe3f5f8" providerId="ADAL" clId="{FAE015B0-B329-40CA-8E27-8FD410CE2213}" dt="2022-05-31T12:34:19.540" v="643"/>
          <ac:spMkLst>
            <pc:docMk/>
            <pc:sldMk cId="2500171090" sldId="2147308493"/>
            <ac:spMk id="22" creationId="{BD46EDB3-99BD-A4CF-D87A-29795AF316B3}"/>
          </ac:spMkLst>
        </pc:spChg>
        <pc:spChg chg="add mod">
          <ac:chgData name="Jan-Tore Pedersen" userId="5977271f-0a61-4f30-94af-378e3fe3f5f8" providerId="ADAL" clId="{FAE015B0-B329-40CA-8E27-8FD410CE2213}" dt="2022-05-31T12:34:19.540" v="643"/>
          <ac:spMkLst>
            <pc:docMk/>
            <pc:sldMk cId="2500171090" sldId="2147308493"/>
            <ac:spMk id="30" creationId="{48B89274-F38D-3DC5-1BFD-79B54BD7EC8C}"/>
          </ac:spMkLst>
        </pc:spChg>
        <pc:spChg chg="add mod">
          <ac:chgData name="Jan-Tore Pedersen" userId="5977271f-0a61-4f30-94af-378e3fe3f5f8" providerId="ADAL" clId="{FAE015B0-B329-40CA-8E27-8FD410CE2213}" dt="2022-05-31T12:34:19.540" v="643"/>
          <ac:spMkLst>
            <pc:docMk/>
            <pc:sldMk cId="2500171090" sldId="2147308493"/>
            <ac:spMk id="31" creationId="{F486F2F8-616F-DA11-BA4F-1724D3096F48}"/>
          </ac:spMkLst>
        </pc:spChg>
        <pc:spChg chg="add mod">
          <ac:chgData name="Jan-Tore Pedersen" userId="5977271f-0a61-4f30-94af-378e3fe3f5f8" providerId="ADAL" clId="{FAE015B0-B329-40CA-8E27-8FD410CE2213}" dt="2022-05-31T12:34:19.540" v="643"/>
          <ac:spMkLst>
            <pc:docMk/>
            <pc:sldMk cId="2500171090" sldId="2147308493"/>
            <ac:spMk id="32" creationId="{84F5C30A-618B-2CBB-4BE4-A2CC7640B04C}"/>
          </ac:spMkLst>
        </pc:spChg>
        <pc:spChg chg="add mod">
          <ac:chgData name="Jan-Tore Pedersen" userId="5977271f-0a61-4f30-94af-378e3fe3f5f8" providerId="ADAL" clId="{FAE015B0-B329-40CA-8E27-8FD410CE2213}" dt="2022-05-31T12:34:19.540" v="643"/>
          <ac:spMkLst>
            <pc:docMk/>
            <pc:sldMk cId="2500171090" sldId="2147308493"/>
            <ac:spMk id="34" creationId="{17FB2D5B-1AF9-60B2-6DEA-C8D28376465C}"/>
          </ac:spMkLst>
        </pc:spChg>
        <pc:spChg chg="add mod">
          <ac:chgData name="Jan-Tore Pedersen" userId="5977271f-0a61-4f30-94af-378e3fe3f5f8" providerId="ADAL" clId="{FAE015B0-B329-40CA-8E27-8FD410CE2213}" dt="2022-05-31T12:34:19.540" v="643"/>
          <ac:spMkLst>
            <pc:docMk/>
            <pc:sldMk cId="2500171090" sldId="2147308493"/>
            <ac:spMk id="35" creationId="{941077E7-391D-2015-F767-E7D8C0656E0A}"/>
          </ac:spMkLst>
        </pc:spChg>
        <pc:spChg chg="add mod">
          <ac:chgData name="Jan-Tore Pedersen" userId="5977271f-0a61-4f30-94af-378e3fe3f5f8" providerId="ADAL" clId="{FAE015B0-B329-40CA-8E27-8FD410CE2213}" dt="2022-05-31T12:34:19.540" v="643"/>
          <ac:spMkLst>
            <pc:docMk/>
            <pc:sldMk cId="2500171090" sldId="2147308493"/>
            <ac:spMk id="37" creationId="{10AD7046-2E6B-1AD0-364F-461E58EB2BC5}"/>
          </ac:spMkLst>
        </pc:spChg>
        <pc:spChg chg="add mod">
          <ac:chgData name="Jan-Tore Pedersen" userId="5977271f-0a61-4f30-94af-378e3fe3f5f8" providerId="ADAL" clId="{FAE015B0-B329-40CA-8E27-8FD410CE2213}" dt="2022-05-31T12:34:19.540" v="643"/>
          <ac:spMkLst>
            <pc:docMk/>
            <pc:sldMk cId="2500171090" sldId="2147308493"/>
            <ac:spMk id="38" creationId="{4E88A5F6-BE5B-E0C7-AE91-645993C88C1F}"/>
          </ac:spMkLst>
        </pc:spChg>
        <pc:spChg chg="add mod">
          <ac:chgData name="Jan-Tore Pedersen" userId="5977271f-0a61-4f30-94af-378e3fe3f5f8" providerId="ADAL" clId="{FAE015B0-B329-40CA-8E27-8FD410CE2213}" dt="2022-05-31T12:34:19.540" v="643"/>
          <ac:spMkLst>
            <pc:docMk/>
            <pc:sldMk cId="2500171090" sldId="2147308493"/>
            <ac:spMk id="40" creationId="{34AA5E98-7751-34E2-78FC-CBC73C79416C}"/>
          </ac:spMkLst>
        </pc:spChg>
        <pc:spChg chg="add mod">
          <ac:chgData name="Jan-Tore Pedersen" userId="5977271f-0a61-4f30-94af-378e3fe3f5f8" providerId="ADAL" clId="{FAE015B0-B329-40CA-8E27-8FD410CE2213}" dt="2022-05-31T12:34:19.540" v="643"/>
          <ac:spMkLst>
            <pc:docMk/>
            <pc:sldMk cId="2500171090" sldId="2147308493"/>
            <ac:spMk id="41" creationId="{ED75A638-1BC0-BC85-E597-97A58E3B4BB0}"/>
          </ac:spMkLst>
        </pc:spChg>
        <pc:spChg chg="add mod">
          <ac:chgData name="Jan-Tore Pedersen" userId="5977271f-0a61-4f30-94af-378e3fe3f5f8" providerId="ADAL" clId="{FAE015B0-B329-40CA-8E27-8FD410CE2213}" dt="2022-05-31T12:34:19.540" v="643"/>
          <ac:spMkLst>
            <pc:docMk/>
            <pc:sldMk cId="2500171090" sldId="2147308493"/>
            <ac:spMk id="43" creationId="{ACE7F16A-4A45-A7BF-54E8-13582D31E2C9}"/>
          </ac:spMkLst>
        </pc:spChg>
        <pc:spChg chg="add mod">
          <ac:chgData name="Jan-Tore Pedersen" userId="5977271f-0a61-4f30-94af-378e3fe3f5f8" providerId="ADAL" clId="{FAE015B0-B329-40CA-8E27-8FD410CE2213}" dt="2022-05-31T12:34:19.540" v="643"/>
          <ac:spMkLst>
            <pc:docMk/>
            <pc:sldMk cId="2500171090" sldId="2147308493"/>
            <ac:spMk id="44" creationId="{A708E789-2ED3-89C5-C196-E93E4A424957}"/>
          </ac:spMkLst>
        </pc:spChg>
        <pc:spChg chg="add mod">
          <ac:chgData name="Jan-Tore Pedersen" userId="5977271f-0a61-4f30-94af-378e3fe3f5f8" providerId="ADAL" clId="{FAE015B0-B329-40CA-8E27-8FD410CE2213}" dt="2022-05-31T12:34:19.540" v="643"/>
          <ac:spMkLst>
            <pc:docMk/>
            <pc:sldMk cId="2500171090" sldId="2147308493"/>
            <ac:spMk id="46" creationId="{51340A70-16F2-9095-6085-49B4B0B9D18E}"/>
          </ac:spMkLst>
        </pc:spChg>
        <pc:spChg chg="add mod">
          <ac:chgData name="Jan-Tore Pedersen" userId="5977271f-0a61-4f30-94af-378e3fe3f5f8" providerId="ADAL" clId="{FAE015B0-B329-40CA-8E27-8FD410CE2213}" dt="2022-05-31T12:34:19.540" v="643"/>
          <ac:spMkLst>
            <pc:docMk/>
            <pc:sldMk cId="2500171090" sldId="2147308493"/>
            <ac:spMk id="47" creationId="{3500D684-F3B6-FF2B-2645-9F58024EDDCE}"/>
          </ac:spMkLst>
        </pc:spChg>
        <pc:spChg chg="add mod">
          <ac:chgData name="Jan-Tore Pedersen" userId="5977271f-0a61-4f30-94af-378e3fe3f5f8" providerId="ADAL" clId="{FAE015B0-B329-40CA-8E27-8FD410CE2213}" dt="2022-05-31T12:34:19.540" v="643"/>
          <ac:spMkLst>
            <pc:docMk/>
            <pc:sldMk cId="2500171090" sldId="2147308493"/>
            <ac:spMk id="49" creationId="{9CFF9BF8-6607-038E-1D78-2EAF57386FAE}"/>
          </ac:spMkLst>
        </pc:spChg>
        <pc:spChg chg="add mod">
          <ac:chgData name="Jan-Tore Pedersen" userId="5977271f-0a61-4f30-94af-378e3fe3f5f8" providerId="ADAL" clId="{FAE015B0-B329-40CA-8E27-8FD410CE2213}" dt="2022-05-31T12:34:19.540" v="643"/>
          <ac:spMkLst>
            <pc:docMk/>
            <pc:sldMk cId="2500171090" sldId="2147308493"/>
            <ac:spMk id="50" creationId="{4402B11E-D09F-36DF-524B-0132A3BDA972}"/>
          </ac:spMkLst>
        </pc:spChg>
        <pc:spChg chg="add mod">
          <ac:chgData name="Jan-Tore Pedersen" userId="5977271f-0a61-4f30-94af-378e3fe3f5f8" providerId="ADAL" clId="{FAE015B0-B329-40CA-8E27-8FD410CE2213}" dt="2022-05-31T12:34:19.540" v="643"/>
          <ac:spMkLst>
            <pc:docMk/>
            <pc:sldMk cId="2500171090" sldId="2147308493"/>
            <ac:spMk id="52" creationId="{B9333685-49A1-1B3B-4B4A-119C78A22C42}"/>
          </ac:spMkLst>
        </pc:spChg>
        <pc:spChg chg="add mod">
          <ac:chgData name="Jan-Tore Pedersen" userId="5977271f-0a61-4f30-94af-378e3fe3f5f8" providerId="ADAL" clId="{FAE015B0-B329-40CA-8E27-8FD410CE2213}" dt="2022-05-31T12:34:19.540" v="643"/>
          <ac:spMkLst>
            <pc:docMk/>
            <pc:sldMk cId="2500171090" sldId="2147308493"/>
            <ac:spMk id="53" creationId="{4A855BBB-1965-7A91-EE73-1F639C8A8517}"/>
          </ac:spMkLst>
        </pc:spChg>
        <pc:spChg chg="add mod">
          <ac:chgData name="Jan-Tore Pedersen" userId="5977271f-0a61-4f30-94af-378e3fe3f5f8" providerId="ADAL" clId="{FAE015B0-B329-40CA-8E27-8FD410CE2213}" dt="2022-05-31T12:34:19.540" v="643"/>
          <ac:spMkLst>
            <pc:docMk/>
            <pc:sldMk cId="2500171090" sldId="2147308493"/>
            <ac:spMk id="54" creationId="{9847FBE0-3789-EAA6-08EA-DA3E31EAFB6B}"/>
          </ac:spMkLst>
        </pc:spChg>
        <pc:spChg chg="add mod">
          <ac:chgData name="Jan-Tore Pedersen" userId="5977271f-0a61-4f30-94af-378e3fe3f5f8" providerId="ADAL" clId="{FAE015B0-B329-40CA-8E27-8FD410CE2213}" dt="2022-05-31T12:34:19.540" v="643"/>
          <ac:spMkLst>
            <pc:docMk/>
            <pc:sldMk cId="2500171090" sldId="2147308493"/>
            <ac:spMk id="61" creationId="{479C2792-B196-8F34-0901-5C14D867773B}"/>
          </ac:spMkLst>
        </pc:spChg>
        <pc:spChg chg="add mod">
          <ac:chgData name="Jan-Tore Pedersen" userId="5977271f-0a61-4f30-94af-378e3fe3f5f8" providerId="ADAL" clId="{FAE015B0-B329-40CA-8E27-8FD410CE2213}" dt="2022-05-31T12:34:19.540" v="643"/>
          <ac:spMkLst>
            <pc:docMk/>
            <pc:sldMk cId="2500171090" sldId="2147308493"/>
            <ac:spMk id="62" creationId="{71B94B8E-C176-6503-BFF9-3DB48E76E3CC}"/>
          </ac:spMkLst>
        </pc:spChg>
        <pc:spChg chg="add mod">
          <ac:chgData name="Jan-Tore Pedersen" userId="5977271f-0a61-4f30-94af-378e3fe3f5f8" providerId="ADAL" clId="{FAE015B0-B329-40CA-8E27-8FD410CE2213}" dt="2022-05-31T12:34:19.540" v="643"/>
          <ac:spMkLst>
            <pc:docMk/>
            <pc:sldMk cId="2500171090" sldId="2147308493"/>
            <ac:spMk id="63" creationId="{31439E18-B8C6-1D8A-E793-12195E5BEC07}"/>
          </ac:spMkLst>
        </pc:spChg>
        <pc:spChg chg="add mod">
          <ac:chgData name="Jan-Tore Pedersen" userId="5977271f-0a61-4f30-94af-378e3fe3f5f8" providerId="ADAL" clId="{FAE015B0-B329-40CA-8E27-8FD410CE2213}" dt="2022-05-31T12:34:19.540" v="643"/>
          <ac:spMkLst>
            <pc:docMk/>
            <pc:sldMk cId="2500171090" sldId="2147308493"/>
            <ac:spMk id="64" creationId="{99214671-1BC1-AC8E-EA03-65DE1FA19897}"/>
          </ac:spMkLst>
        </pc:spChg>
        <pc:spChg chg="add mod">
          <ac:chgData name="Jan-Tore Pedersen" userId="5977271f-0a61-4f30-94af-378e3fe3f5f8" providerId="ADAL" clId="{FAE015B0-B329-40CA-8E27-8FD410CE2213}" dt="2022-05-31T12:34:19.540" v="643"/>
          <ac:spMkLst>
            <pc:docMk/>
            <pc:sldMk cId="2500171090" sldId="2147308493"/>
            <ac:spMk id="65" creationId="{F9B9A636-9211-3D26-0776-5DE747F525EB}"/>
          </ac:spMkLst>
        </pc:spChg>
        <pc:spChg chg="add mod">
          <ac:chgData name="Jan-Tore Pedersen" userId="5977271f-0a61-4f30-94af-378e3fe3f5f8" providerId="ADAL" clId="{FAE015B0-B329-40CA-8E27-8FD410CE2213}" dt="2022-05-31T12:34:19.540" v="643"/>
          <ac:spMkLst>
            <pc:docMk/>
            <pc:sldMk cId="2500171090" sldId="2147308493"/>
            <ac:spMk id="67" creationId="{E44C7D21-88E6-F3D3-F590-396C3D1244BE}"/>
          </ac:spMkLst>
        </pc:spChg>
        <pc:grpChg chg="add mod">
          <ac:chgData name="Jan-Tore Pedersen" userId="5977271f-0a61-4f30-94af-378e3fe3f5f8" providerId="ADAL" clId="{FAE015B0-B329-40CA-8E27-8FD410CE2213}" dt="2022-05-31T12:34:19.540" v="643"/>
          <ac:grpSpMkLst>
            <pc:docMk/>
            <pc:sldMk cId="2500171090" sldId="2147308493"/>
            <ac:grpSpMk id="17" creationId="{14D272AB-1D9E-6E9A-6F92-D2F2ABA51903}"/>
          </ac:grpSpMkLst>
        </pc:grpChg>
        <pc:grpChg chg="add mod">
          <ac:chgData name="Jan-Tore Pedersen" userId="5977271f-0a61-4f30-94af-378e3fe3f5f8" providerId="ADAL" clId="{FAE015B0-B329-40CA-8E27-8FD410CE2213}" dt="2022-05-31T12:34:19.540" v="643"/>
          <ac:grpSpMkLst>
            <pc:docMk/>
            <pc:sldMk cId="2500171090" sldId="2147308493"/>
            <ac:grpSpMk id="23" creationId="{426C08CB-F0E2-0812-F2C1-88C502A49C55}"/>
          </ac:grpSpMkLst>
        </pc:grpChg>
        <pc:grpChg chg="add mod">
          <ac:chgData name="Jan-Tore Pedersen" userId="5977271f-0a61-4f30-94af-378e3fe3f5f8" providerId="ADAL" clId="{FAE015B0-B329-40CA-8E27-8FD410CE2213}" dt="2022-05-31T12:34:19.540" v="643"/>
          <ac:grpSpMkLst>
            <pc:docMk/>
            <pc:sldMk cId="2500171090" sldId="2147308493"/>
            <ac:grpSpMk id="55" creationId="{A1539836-58B3-E973-1C4C-98816F10C26C}"/>
          </ac:grpSpMkLst>
        </pc:grpChg>
        <pc:picChg chg="add mod">
          <ac:chgData name="Jan-Tore Pedersen" userId="5977271f-0a61-4f30-94af-378e3fe3f5f8" providerId="ADAL" clId="{FAE015B0-B329-40CA-8E27-8FD410CE2213}" dt="2022-05-31T12:34:19.540" v="643"/>
          <ac:picMkLst>
            <pc:docMk/>
            <pc:sldMk cId="2500171090" sldId="2147308493"/>
            <ac:picMk id="5" creationId="{8B6AC202-6EC7-23A3-5C15-B8C37337718E}"/>
          </ac:picMkLst>
        </pc:picChg>
        <pc:picChg chg="add mod">
          <ac:chgData name="Jan-Tore Pedersen" userId="5977271f-0a61-4f30-94af-378e3fe3f5f8" providerId="ADAL" clId="{FAE015B0-B329-40CA-8E27-8FD410CE2213}" dt="2022-05-31T12:34:19.540" v="643"/>
          <ac:picMkLst>
            <pc:docMk/>
            <pc:sldMk cId="2500171090" sldId="2147308493"/>
            <ac:picMk id="7" creationId="{A17378D4-E45B-FD8F-B97C-FA92E55A437D}"/>
          </ac:picMkLst>
        </pc:picChg>
        <pc:picChg chg="add mod">
          <ac:chgData name="Jan-Tore Pedersen" userId="5977271f-0a61-4f30-94af-378e3fe3f5f8" providerId="ADAL" clId="{FAE015B0-B329-40CA-8E27-8FD410CE2213}" dt="2022-05-31T12:34:19.540" v="643"/>
          <ac:picMkLst>
            <pc:docMk/>
            <pc:sldMk cId="2500171090" sldId="2147308493"/>
            <ac:picMk id="9" creationId="{9AF28A6E-57D0-22B6-80E3-D8943464CE6F}"/>
          </ac:picMkLst>
        </pc:picChg>
        <pc:picChg chg="add mod">
          <ac:chgData name="Jan-Tore Pedersen" userId="5977271f-0a61-4f30-94af-378e3fe3f5f8" providerId="ADAL" clId="{FAE015B0-B329-40CA-8E27-8FD410CE2213}" dt="2022-05-31T12:34:19.540" v="643"/>
          <ac:picMkLst>
            <pc:docMk/>
            <pc:sldMk cId="2500171090" sldId="2147308493"/>
            <ac:picMk id="11" creationId="{E423EB89-2BA8-C63E-65DC-AFA2D38050CB}"/>
          </ac:picMkLst>
        </pc:picChg>
        <pc:picChg chg="add mod">
          <ac:chgData name="Jan-Tore Pedersen" userId="5977271f-0a61-4f30-94af-378e3fe3f5f8" providerId="ADAL" clId="{FAE015B0-B329-40CA-8E27-8FD410CE2213}" dt="2022-05-31T12:34:19.540" v="643"/>
          <ac:picMkLst>
            <pc:docMk/>
            <pc:sldMk cId="2500171090" sldId="2147308493"/>
            <ac:picMk id="13" creationId="{20C9DA26-67C1-668B-79D6-0AAFCC475FB8}"/>
          </ac:picMkLst>
        </pc:picChg>
        <pc:picChg chg="add mod">
          <ac:chgData name="Jan-Tore Pedersen" userId="5977271f-0a61-4f30-94af-378e3fe3f5f8" providerId="ADAL" clId="{FAE015B0-B329-40CA-8E27-8FD410CE2213}" dt="2022-05-31T12:34:19.540" v="643"/>
          <ac:picMkLst>
            <pc:docMk/>
            <pc:sldMk cId="2500171090" sldId="2147308493"/>
            <ac:picMk id="15" creationId="{8C5B798F-EFE8-3018-51B2-6A334758B677}"/>
          </ac:picMkLst>
        </pc:picChg>
        <pc:picChg chg="mod">
          <ac:chgData name="Jan-Tore Pedersen" userId="5977271f-0a61-4f30-94af-378e3fe3f5f8" providerId="ADAL" clId="{FAE015B0-B329-40CA-8E27-8FD410CE2213}" dt="2022-05-31T12:34:19.540" v="643"/>
          <ac:picMkLst>
            <pc:docMk/>
            <pc:sldMk cId="2500171090" sldId="2147308493"/>
            <ac:picMk id="19" creationId="{EBD6D9A5-6AFE-426B-C7A0-83C73B8A8538}"/>
          </ac:picMkLst>
        </pc:picChg>
        <pc:picChg chg="mod">
          <ac:chgData name="Jan-Tore Pedersen" userId="5977271f-0a61-4f30-94af-378e3fe3f5f8" providerId="ADAL" clId="{FAE015B0-B329-40CA-8E27-8FD410CE2213}" dt="2022-05-31T12:34:19.540" v="643"/>
          <ac:picMkLst>
            <pc:docMk/>
            <pc:sldMk cId="2500171090" sldId="2147308493"/>
            <ac:picMk id="24" creationId="{133742EA-EFB1-88A6-C987-49DC1D74E57D}"/>
          </ac:picMkLst>
        </pc:picChg>
        <pc:picChg chg="mod">
          <ac:chgData name="Jan-Tore Pedersen" userId="5977271f-0a61-4f30-94af-378e3fe3f5f8" providerId="ADAL" clId="{FAE015B0-B329-40CA-8E27-8FD410CE2213}" dt="2022-05-31T12:34:19.540" v="643"/>
          <ac:picMkLst>
            <pc:docMk/>
            <pc:sldMk cId="2500171090" sldId="2147308493"/>
            <ac:picMk id="25" creationId="{BBFA76FA-DEA4-D453-90BA-71BB234B9D4C}"/>
          </ac:picMkLst>
        </pc:picChg>
        <pc:picChg chg="mod">
          <ac:chgData name="Jan-Tore Pedersen" userId="5977271f-0a61-4f30-94af-378e3fe3f5f8" providerId="ADAL" clId="{FAE015B0-B329-40CA-8E27-8FD410CE2213}" dt="2022-05-31T12:34:19.540" v="643"/>
          <ac:picMkLst>
            <pc:docMk/>
            <pc:sldMk cId="2500171090" sldId="2147308493"/>
            <ac:picMk id="26" creationId="{B384DF10-158B-DB00-622B-1E893C8C51FB}"/>
          </ac:picMkLst>
        </pc:picChg>
        <pc:picChg chg="mod">
          <ac:chgData name="Jan-Tore Pedersen" userId="5977271f-0a61-4f30-94af-378e3fe3f5f8" providerId="ADAL" clId="{FAE015B0-B329-40CA-8E27-8FD410CE2213}" dt="2022-05-31T12:34:19.540" v="643"/>
          <ac:picMkLst>
            <pc:docMk/>
            <pc:sldMk cId="2500171090" sldId="2147308493"/>
            <ac:picMk id="27" creationId="{75E46301-A80B-FC6F-C11D-77D0B1CC5CE6}"/>
          </ac:picMkLst>
        </pc:picChg>
        <pc:picChg chg="mod">
          <ac:chgData name="Jan-Tore Pedersen" userId="5977271f-0a61-4f30-94af-378e3fe3f5f8" providerId="ADAL" clId="{FAE015B0-B329-40CA-8E27-8FD410CE2213}" dt="2022-05-31T12:34:19.540" v="643"/>
          <ac:picMkLst>
            <pc:docMk/>
            <pc:sldMk cId="2500171090" sldId="2147308493"/>
            <ac:picMk id="28" creationId="{019FD9D3-BE9E-20EC-E505-08D9D4C9C0B2}"/>
          </ac:picMkLst>
        </pc:picChg>
        <pc:picChg chg="mod">
          <ac:chgData name="Jan-Tore Pedersen" userId="5977271f-0a61-4f30-94af-378e3fe3f5f8" providerId="ADAL" clId="{FAE015B0-B329-40CA-8E27-8FD410CE2213}" dt="2022-05-31T12:34:19.540" v="643"/>
          <ac:picMkLst>
            <pc:docMk/>
            <pc:sldMk cId="2500171090" sldId="2147308493"/>
            <ac:picMk id="29" creationId="{CFA42430-58DB-BC48-0932-DC91B498A966}"/>
          </ac:picMkLst>
        </pc:picChg>
        <pc:picChg chg="add mod">
          <ac:chgData name="Jan-Tore Pedersen" userId="5977271f-0a61-4f30-94af-378e3fe3f5f8" providerId="ADAL" clId="{FAE015B0-B329-40CA-8E27-8FD410CE2213}" dt="2022-05-31T12:34:19.540" v="643"/>
          <ac:picMkLst>
            <pc:docMk/>
            <pc:sldMk cId="2500171090" sldId="2147308493"/>
            <ac:picMk id="33" creationId="{0F29E779-2AA8-4F4E-57E3-CB565593B91B}"/>
          </ac:picMkLst>
        </pc:picChg>
        <pc:picChg chg="add mod">
          <ac:chgData name="Jan-Tore Pedersen" userId="5977271f-0a61-4f30-94af-378e3fe3f5f8" providerId="ADAL" clId="{FAE015B0-B329-40CA-8E27-8FD410CE2213}" dt="2022-05-31T12:34:19.540" v="643"/>
          <ac:picMkLst>
            <pc:docMk/>
            <pc:sldMk cId="2500171090" sldId="2147308493"/>
            <ac:picMk id="36" creationId="{D0BB981B-5952-90D6-9D02-0E9467B0A073}"/>
          </ac:picMkLst>
        </pc:picChg>
        <pc:picChg chg="add mod">
          <ac:chgData name="Jan-Tore Pedersen" userId="5977271f-0a61-4f30-94af-378e3fe3f5f8" providerId="ADAL" clId="{FAE015B0-B329-40CA-8E27-8FD410CE2213}" dt="2022-05-31T12:34:19.540" v="643"/>
          <ac:picMkLst>
            <pc:docMk/>
            <pc:sldMk cId="2500171090" sldId="2147308493"/>
            <ac:picMk id="39" creationId="{3FD5CEF7-464D-ECC7-7507-FEDB40B75CAE}"/>
          </ac:picMkLst>
        </pc:picChg>
        <pc:picChg chg="add mod">
          <ac:chgData name="Jan-Tore Pedersen" userId="5977271f-0a61-4f30-94af-378e3fe3f5f8" providerId="ADAL" clId="{FAE015B0-B329-40CA-8E27-8FD410CE2213}" dt="2022-05-31T12:34:19.540" v="643"/>
          <ac:picMkLst>
            <pc:docMk/>
            <pc:sldMk cId="2500171090" sldId="2147308493"/>
            <ac:picMk id="42" creationId="{A035E322-051E-918A-363A-96209E5431F4}"/>
          </ac:picMkLst>
        </pc:picChg>
        <pc:picChg chg="add mod">
          <ac:chgData name="Jan-Tore Pedersen" userId="5977271f-0a61-4f30-94af-378e3fe3f5f8" providerId="ADAL" clId="{FAE015B0-B329-40CA-8E27-8FD410CE2213}" dt="2022-05-31T12:34:19.540" v="643"/>
          <ac:picMkLst>
            <pc:docMk/>
            <pc:sldMk cId="2500171090" sldId="2147308493"/>
            <ac:picMk id="45" creationId="{140BB1EB-226E-739B-26A1-45DA2383B0C2}"/>
          </ac:picMkLst>
        </pc:picChg>
        <pc:picChg chg="add mod">
          <ac:chgData name="Jan-Tore Pedersen" userId="5977271f-0a61-4f30-94af-378e3fe3f5f8" providerId="ADAL" clId="{FAE015B0-B329-40CA-8E27-8FD410CE2213}" dt="2022-05-31T12:34:19.540" v="643"/>
          <ac:picMkLst>
            <pc:docMk/>
            <pc:sldMk cId="2500171090" sldId="2147308493"/>
            <ac:picMk id="48" creationId="{DB42C980-9586-F65B-8EFD-875D90F8305C}"/>
          </ac:picMkLst>
        </pc:picChg>
        <pc:picChg chg="add mod">
          <ac:chgData name="Jan-Tore Pedersen" userId="5977271f-0a61-4f30-94af-378e3fe3f5f8" providerId="ADAL" clId="{FAE015B0-B329-40CA-8E27-8FD410CE2213}" dt="2022-05-31T12:34:19.540" v="643"/>
          <ac:picMkLst>
            <pc:docMk/>
            <pc:sldMk cId="2500171090" sldId="2147308493"/>
            <ac:picMk id="51" creationId="{0521A8A2-62EC-0499-A4D7-55CB337FBAC2}"/>
          </ac:picMkLst>
        </pc:picChg>
        <pc:picChg chg="mod">
          <ac:chgData name="Jan-Tore Pedersen" userId="5977271f-0a61-4f30-94af-378e3fe3f5f8" providerId="ADAL" clId="{FAE015B0-B329-40CA-8E27-8FD410CE2213}" dt="2022-05-31T12:34:19.540" v="643"/>
          <ac:picMkLst>
            <pc:docMk/>
            <pc:sldMk cId="2500171090" sldId="2147308493"/>
            <ac:picMk id="56" creationId="{0D909A3B-8630-1BAE-383F-D5D00D774A85}"/>
          </ac:picMkLst>
        </pc:picChg>
        <pc:picChg chg="mod">
          <ac:chgData name="Jan-Tore Pedersen" userId="5977271f-0a61-4f30-94af-378e3fe3f5f8" providerId="ADAL" clId="{FAE015B0-B329-40CA-8E27-8FD410CE2213}" dt="2022-05-31T12:34:19.540" v="643"/>
          <ac:picMkLst>
            <pc:docMk/>
            <pc:sldMk cId="2500171090" sldId="2147308493"/>
            <ac:picMk id="57" creationId="{3E987BFC-466E-9BE2-7D13-FDA1E7E9C6A6}"/>
          </ac:picMkLst>
        </pc:picChg>
        <pc:picChg chg="mod">
          <ac:chgData name="Jan-Tore Pedersen" userId="5977271f-0a61-4f30-94af-378e3fe3f5f8" providerId="ADAL" clId="{FAE015B0-B329-40CA-8E27-8FD410CE2213}" dt="2022-05-31T12:34:19.540" v="643"/>
          <ac:picMkLst>
            <pc:docMk/>
            <pc:sldMk cId="2500171090" sldId="2147308493"/>
            <ac:picMk id="58" creationId="{1D0DFB9B-3DFA-E9AA-0926-B72C35781411}"/>
          </ac:picMkLst>
        </pc:picChg>
        <pc:picChg chg="mod">
          <ac:chgData name="Jan-Tore Pedersen" userId="5977271f-0a61-4f30-94af-378e3fe3f5f8" providerId="ADAL" clId="{FAE015B0-B329-40CA-8E27-8FD410CE2213}" dt="2022-05-31T12:34:19.540" v="643"/>
          <ac:picMkLst>
            <pc:docMk/>
            <pc:sldMk cId="2500171090" sldId="2147308493"/>
            <ac:picMk id="59" creationId="{4680BB32-711E-C0A3-134D-7B694FBC7AA0}"/>
          </ac:picMkLst>
        </pc:picChg>
        <pc:picChg chg="mod">
          <ac:chgData name="Jan-Tore Pedersen" userId="5977271f-0a61-4f30-94af-378e3fe3f5f8" providerId="ADAL" clId="{FAE015B0-B329-40CA-8E27-8FD410CE2213}" dt="2022-05-31T12:34:19.540" v="643"/>
          <ac:picMkLst>
            <pc:docMk/>
            <pc:sldMk cId="2500171090" sldId="2147308493"/>
            <ac:picMk id="60" creationId="{528F7189-15F9-1C7B-73B4-431D4580C4C1}"/>
          </ac:picMkLst>
        </pc:picChg>
        <pc:picChg chg="add mod">
          <ac:chgData name="Jan-Tore Pedersen" userId="5977271f-0a61-4f30-94af-378e3fe3f5f8" providerId="ADAL" clId="{FAE015B0-B329-40CA-8E27-8FD410CE2213}" dt="2022-05-31T12:34:19.540" v="643"/>
          <ac:picMkLst>
            <pc:docMk/>
            <pc:sldMk cId="2500171090" sldId="2147308493"/>
            <ac:picMk id="66" creationId="{D8615F63-B809-B4AD-B309-76FD967D7BB2}"/>
          </ac:picMkLst>
        </pc:picChg>
        <pc:picChg chg="add mod">
          <ac:chgData name="Jan-Tore Pedersen" userId="5977271f-0a61-4f30-94af-378e3fe3f5f8" providerId="ADAL" clId="{FAE015B0-B329-40CA-8E27-8FD410CE2213}" dt="2022-05-31T12:34:19.540" v="643"/>
          <ac:picMkLst>
            <pc:docMk/>
            <pc:sldMk cId="2500171090" sldId="2147308493"/>
            <ac:picMk id="68" creationId="{0F17A705-3C6F-18CE-682B-9C17E8696674}"/>
          </ac:picMkLst>
        </pc:picChg>
        <pc:cxnChg chg="add mod">
          <ac:chgData name="Jan-Tore Pedersen" userId="5977271f-0a61-4f30-94af-378e3fe3f5f8" providerId="ADAL" clId="{FAE015B0-B329-40CA-8E27-8FD410CE2213}" dt="2022-05-31T12:34:19.540" v="643"/>
          <ac:cxnSpMkLst>
            <pc:docMk/>
            <pc:sldMk cId="2500171090" sldId="2147308493"/>
            <ac:cxnSpMk id="4" creationId="{02181D77-E123-F3B1-8EE9-A7B02C61F8D7}"/>
          </ac:cxnSpMkLst>
        </pc:cxnChg>
      </pc:sldChg>
      <pc:sldChg chg="addSp delSp modSp new del mod">
        <pc:chgData name="Jan-Tore Pedersen" userId="5977271f-0a61-4f30-94af-378e3fe3f5f8" providerId="ADAL" clId="{FAE015B0-B329-40CA-8E27-8FD410CE2213}" dt="2022-05-31T12:46:24.923" v="779" actId="2696"/>
        <pc:sldMkLst>
          <pc:docMk/>
          <pc:sldMk cId="758314858" sldId="2147308494"/>
        </pc:sldMkLst>
        <pc:spChg chg="del">
          <ac:chgData name="Jan-Tore Pedersen" userId="5977271f-0a61-4f30-94af-378e3fe3f5f8" providerId="ADAL" clId="{FAE015B0-B329-40CA-8E27-8FD410CE2213}" dt="2022-05-31T12:37:27.264" v="669" actId="478"/>
          <ac:spMkLst>
            <pc:docMk/>
            <pc:sldMk cId="758314858" sldId="2147308494"/>
            <ac:spMk id="2" creationId="{DA2BB438-07AE-B1B9-D393-A91F4E2C5E26}"/>
          </ac:spMkLst>
        </pc:spChg>
        <pc:spChg chg="add mod">
          <ac:chgData name="Jan-Tore Pedersen" userId="5977271f-0a61-4f30-94af-378e3fe3f5f8" providerId="ADAL" clId="{FAE015B0-B329-40CA-8E27-8FD410CE2213}" dt="2022-05-31T12:37:31.035" v="670"/>
          <ac:spMkLst>
            <pc:docMk/>
            <pc:sldMk cId="758314858" sldId="2147308494"/>
            <ac:spMk id="3" creationId="{02AE5C43-6C0C-3555-B5CC-621BE8A43539}"/>
          </ac:spMkLst>
        </pc:spChg>
        <pc:spChg chg="add mod">
          <ac:chgData name="Jan-Tore Pedersen" userId="5977271f-0a61-4f30-94af-378e3fe3f5f8" providerId="ADAL" clId="{FAE015B0-B329-40CA-8E27-8FD410CE2213}" dt="2022-05-31T12:37:37.744" v="671"/>
          <ac:spMkLst>
            <pc:docMk/>
            <pc:sldMk cId="758314858" sldId="2147308494"/>
            <ac:spMk id="4" creationId="{A76D8F90-07A5-9586-B1BE-F20AA1CE32E0}"/>
          </ac:spMkLst>
        </pc:spChg>
        <pc:spChg chg="add mod">
          <ac:chgData name="Jan-Tore Pedersen" userId="5977271f-0a61-4f30-94af-378e3fe3f5f8" providerId="ADAL" clId="{FAE015B0-B329-40CA-8E27-8FD410CE2213}" dt="2022-05-31T12:37:37.744" v="671"/>
          <ac:spMkLst>
            <pc:docMk/>
            <pc:sldMk cId="758314858" sldId="2147308494"/>
            <ac:spMk id="5" creationId="{B3565048-E0CE-62A4-2DDA-28DAB8AEFF96}"/>
          </ac:spMkLst>
        </pc:spChg>
        <pc:spChg chg="add mod">
          <ac:chgData name="Jan-Tore Pedersen" userId="5977271f-0a61-4f30-94af-378e3fe3f5f8" providerId="ADAL" clId="{FAE015B0-B329-40CA-8E27-8FD410CE2213}" dt="2022-05-31T12:37:37.744" v="671"/>
          <ac:spMkLst>
            <pc:docMk/>
            <pc:sldMk cId="758314858" sldId="2147308494"/>
            <ac:spMk id="6" creationId="{9747ABCB-5FE0-D45A-B62D-1AA14CF3E8CA}"/>
          </ac:spMkLst>
        </pc:spChg>
        <pc:picChg chg="add mod">
          <ac:chgData name="Jan-Tore Pedersen" userId="5977271f-0a61-4f30-94af-378e3fe3f5f8" providerId="ADAL" clId="{FAE015B0-B329-40CA-8E27-8FD410CE2213}" dt="2022-05-31T12:37:37.744" v="671"/>
          <ac:picMkLst>
            <pc:docMk/>
            <pc:sldMk cId="758314858" sldId="2147308494"/>
            <ac:picMk id="7" creationId="{CE8A72DB-6942-27A1-5E16-17E5653B2E3E}"/>
          </ac:picMkLst>
        </pc:picChg>
        <pc:picChg chg="add mod">
          <ac:chgData name="Jan-Tore Pedersen" userId="5977271f-0a61-4f30-94af-378e3fe3f5f8" providerId="ADAL" clId="{FAE015B0-B329-40CA-8E27-8FD410CE2213}" dt="2022-05-31T12:37:37.744" v="671"/>
          <ac:picMkLst>
            <pc:docMk/>
            <pc:sldMk cId="758314858" sldId="2147308494"/>
            <ac:picMk id="8" creationId="{FD11630B-A033-58C0-86AC-329AC3A19168}"/>
          </ac:picMkLst>
        </pc:picChg>
        <pc:picChg chg="add mod">
          <ac:chgData name="Jan-Tore Pedersen" userId="5977271f-0a61-4f30-94af-378e3fe3f5f8" providerId="ADAL" clId="{FAE015B0-B329-40CA-8E27-8FD410CE2213}" dt="2022-05-31T12:37:37.744" v="671"/>
          <ac:picMkLst>
            <pc:docMk/>
            <pc:sldMk cId="758314858" sldId="2147308494"/>
            <ac:picMk id="9" creationId="{055FBA0A-3A99-E2DF-12D4-0150C0176326}"/>
          </ac:picMkLst>
        </pc:picChg>
        <pc:picChg chg="add mod">
          <ac:chgData name="Jan-Tore Pedersen" userId="5977271f-0a61-4f30-94af-378e3fe3f5f8" providerId="ADAL" clId="{FAE015B0-B329-40CA-8E27-8FD410CE2213}" dt="2022-05-31T12:37:37.744" v="671"/>
          <ac:picMkLst>
            <pc:docMk/>
            <pc:sldMk cId="758314858" sldId="2147308494"/>
            <ac:picMk id="10" creationId="{8D22FD3F-ECA8-CECB-F1BA-5CA45BF0A02D}"/>
          </ac:picMkLst>
        </pc:picChg>
        <pc:picChg chg="add mod">
          <ac:chgData name="Jan-Tore Pedersen" userId="5977271f-0a61-4f30-94af-378e3fe3f5f8" providerId="ADAL" clId="{FAE015B0-B329-40CA-8E27-8FD410CE2213}" dt="2022-05-31T12:37:37.744" v="671"/>
          <ac:picMkLst>
            <pc:docMk/>
            <pc:sldMk cId="758314858" sldId="2147308494"/>
            <ac:picMk id="11" creationId="{18345360-BD7D-83E7-C0A1-95D0352EDB92}"/>
          </ac:picMkLst>
        </pc:picChg>
        <pc:picChg chg="add mod">
          <ac:chgData name="Jan-Tore Pedersen" userId="5977271f-0a61-4f30-94af-378e3fe3f5f8" providerId="ADAL" clId="{FAE015B0-B329-40CA-8E27-8FD410CE2213}" dt="2022-05-31T12:37:37.744" v="671"/>
          <ac:picMkLst>
            <pc:docMk/>
            <pc:sldMk cId="758314858" sldId="2147308494"/>
            <ac:picMk id="12" creationId="{F238742E-12A6-B9D8-3EA0-3C987FA664F6}"/>
          </ac:picMkLst>
        </pc:picChg>
        <pc:picChg chg="add mod">
          <ac:chgData name="Jan-Tore Pedersen" userId="5977271f-0a61-4f30-94af-378e3fe3f5f8" providerId="ADAL" clId="{FAE015B0-B329-40CA-8E27-8FD410CE2213}" dt="2022-05-31T12:37:37.744" v="671"/>
          <ac:picMkLst>
            <pc:docMk/>
            <pc:sldMk cId="758314858" sldId="2147308494"/>
            <ac:picMk id="13" creationId="{6C3A0620-763C-90AE-8969-A80FA864A2E1}"/>
          </ac:picMkLst>
        </pc:picChg>
        <pc:picChg chg="add mod">
          <ac:chgData name="Jan-Tore Pedersen" userId="5977271f-0a61-4f30-94af-378e3fe3f5f8" providerId="ADAL" clId="{FAE015B0-B329-40CA-8E27-8FD410CE2213}" dt="2022-05-31T12:37:37.744" v="671"/>
          <ac:picMkLst>
            <pc:docMk/>
            <pc:sldMk cId="758314858" sldId="2147308494"/>
            <ac:picMk id="14" creationId="{A86463E3-3370-EFAF-A3BD-ABCBA8E19C85}"/>
          </ac:picMkLst>
        </pc:picChg>
        <pc:picChg chg="add mod">
          <ac:chgData name="Jan-Tore Pedersen" userId="5977271f-0a61-4f30-94af-378e3fe3f5f8" providerId="ADAL" clId="{FAE015B0-B329-40CA-8E27-8FD410CE2213}" dt="2022-05-31T12:37:37.744" v="671"/>
          <ac:picMkLst>
            <pc:docMk/>
            <pc:sldMk cId="758314858" sldId="2147308494"/>
            <ac:picMk id="15" creationId="{58394F0C-7C30-1BEA-FF77-9C5044C90723}"/>
          </ac:picMkLst>
        </pc:picChg>
      </pc:sldChg>
      <pc:sldChg chg="modSp new del mod">
        <pc:chgData name="Jan-Tore Pedersen" userId="5977271f-0a61-4f30-94af-378e3fe3f5f8" providerId="ADAL" clId="{FAE015B0-B329-40CA-8E27-8FD410CE2213}" dt="2022-05-31T12:46:24.923" v="779" actId="2696"/>
        <pc:sldMkLst>
          <pc:docMk/>
          <pc:sldMk cId="3724324675" sldId="2147308495"/>
        </pc:sldMkLst>
        <pc:spChg chg="mod">
          <ac:chgData name="Jan-Tore Pedersen" userId="5977271f-0a61-4f30-94af-378e3fe3f5f8" providerId="ADAL" clId="{FAE015B0-B329-40CA-8E27-8FD410CE2213}" dt="2022-05-31T12:45:49.927" v="767" actId="20577"/>
          <ac:spMkLst>
            <pc:docMk/>
            <pc:sldMk cId="3724324675" sldId="2147308495"/>
            <ac:spMk id="2" creationId="{BC2E8048-D292-E924-6184-6E512E917685}"/>
          </ac:spMkLst>
        </pc:spChg>
      </pc:sldChg>
      <pc:sldChg chg="modSp new mod">
        <pc:chgData name="Jan-Tore Pedersen" userId="5977271f-0a61-4f30-94af-378e3fe3f5f8" providerId="ADAL" clId="{FAE015B0-B329-40CA-8E27-8FD410CE2213}" dt="2022-05-31T12:46:07.567" v="778" actId="20577"/>
        <pc:sldMkLst>
          <pc:docMk/>
          <pc:sldMk cId="1416129842" sldId="2147308496"/>
        </pc:sldMkLst>
        <pc:spChg chg="mod">
          <ac:chgData name="Jan-Tore Pedersen" userId="5977271f-0a61-4f30-94af-378e3fe3f5f8" providerId="ADAL" clId="{FAE015B0-B329-40CA-8E27-8FD410CE2213}" dt="2022-05-31T12:46:07.567" v="778" actId="20577"/>
          <ac:spMkLst>
            <pc:docMk/>
            <pc:sldMk cId="1416129842" sldId="2147308496"/>
            <ac:spMk id="2" creationId="{FC890D5B-DC66-287F-07EE-16C231C354E6}"/>
          </ac:spMkLst>
        </pc:spChg>
      </pc:sldChg>
      <pc:sldChg chg="modSp new mod">
        <pc:chgData name="Jan-Tore Pedersen" userId="5977271f-0a61-4f30-94af-378e3fe3f5f8" providerId="ADAL" clId="{FAE015B0-B329-40CA-8E27-8FD410CE2213}" dt="2022-05-31T12:49:26.375" v="791" actId="20577"/>
        <pc:sldMkLst>
          <pc:docMk/>
          <pc:sldMk cId="715937582" sldId="2147308497"/>
        </pc:sldMkLst>
        <pc:spChg chg="mod">
          <ac:chgData name="Jan-Tore Pedersen" userId="5977271f-0a61-4f30-94af-378e3fe3f5f8" providerId="ADAL" clId="{FAE015B0-B329-40CA-8E27-8FD410CE2213}" dt="2022-05-31T12:49:26.375" v="791" actId="20577"/>
          <ac:spMkLst>
            <pc:docMk/>
            <pc:sldMk cId="715937582" sldId="2147308497"/>
            <ac:spMk id="2" creationId="{FB0FD201-1EB1-8FDA-0BF4-7AFC222EFA12}"/>
          </ac:spMkLst>
        </pc:spChg>
      </pc:sldChg>
      <pc:sldChg chg="addSp delSp modSp new mod modAnim">
        <pc:chgData name="Jan-Tore Pedersen" userId="5977271f-0a61-4f30-94af-378e3fe3f5f8" providerId="ADAL" clId="{FAE015B0-B329-40CA-8E27-8FD410CE2213}" dt="2022-05-31T12:50:12.290" v="800" actId="207"/>
        <pc:sldMkLst>
          <pc:docMk/>
          <pc:sldMk cId="4029382383" sldId="2147308498"/>
        </pc:sldMkLst>
        <pc:spChg chg="del">
          <ac:chgData name="Jan-Tore Pedersen" userId="5977271f-0a61-4f30-94af-378e3fe3f5f8" providerId="ADAL" clId="{FAE015B0-B329-40CA-8E27-8FD410CE2213}" dt="2022-05-31T12:49:48.525" v="795" actId="478"/>
          <ac:spMkLst>
            <pc:docMk/>
            <pc:sldMk cId="4029382383" sldId="2147308498"/>
            <ac:spMk id="2" creationId="{13C0C89A-7459-24A3-79AA-4A59CEE6744C}"/>
          </ac:spMkLst>
        </pc:spChg>
        <pc:spChg chg="add mod">
          <ac:chgData name="Jan-Tore Pedersen" userId="5977271f-0a61-4f30-94af-378e3fe3f5f8" providerId="ADAL" clId="{FAE015B0-B329-40CA-8E27-8FD410CE2213}" dt="2022-05-31T12:50:12.290" v="800" actId="207"/>
          <ac:spMkLst>
            <pc:docMk/>
            <pc:sldMk cId="4029382383" sldId="2147308498"/>
            <ac:spMk id="3" creationId="{E01DF975-65C9-F2CE-A3CC-E44F5F408F45}"/>
          </ac:spMkLst>
        </pc:spChg>
        <pc:spChg chg="add mod">
          <ac:chgData name="Jan-Tore Pedersen" userId="5977271f-0a61-4f30-94af-378e3fe3f5f8" providerId="ADAL" clId="{FAE015B0-B329-40CA-8E27-8FD410CE2213}" dt="2022-05-31T12:49:55.146" v="796"/>
          <ac:spMkLst>
            <pc:docMk/>
            <pc:sldMk cId="4029382383" sldId="2147308498"/>
            <ac:spMk id="4" creationId="{C5D2B2DA-1DCD-69EC-9159-B7D8926077D1}"/>
          </ac:spMkLst>
        </pc:spChg>
        <pc:spChg chg="add mod">
          <ac:chgData name="Jan-Tore Pedersen" userId="5977271f-0a61-4f30-94af-378e3fe3f5f8" providerId="ADAL" clId="{FAE015B0-B329-40CA-8E27-8FD410CE2213}" dt="2022-05-31T12:49:55.146" v="796"/>
          <ac:spMkLst>
            <pc:docMk/>
            <pc:sldMk cId="4029382383" sldId="2147308498"/>
            <ac:spMk id="5" creationId="{6C9D3BCB-04C7-34AF-FE39-AF813D2F07E4}"/>
          </ac:spMkLst>
        </pc:spChg>
        <pc:spChg chg="mod">
          <ac:chgData name="Jan-Tore Pedersen" userId="5977271f-0a61-4f30-94af-378e3fe3f5f8" providerId="ADAL" clId="{FAE015B0-B329-40CA-8E27-8FD410CE2213}" dt="2022-05-31T12:49:55.146" v="796"/>
          <ac:spMkLst>
            <pc:docMk/>
            <pc:sldMk cId="4029382383" sldId="2147308498"/>
            <ac:spMk id="7" creationId="{A28D9115-7839-BFB7-FFBA-A849F9A96329}"/>
          </ac:spMkLst>
        </pc:spChg>
        <pc:spChg chg="mod">
          <ac:chgData name="Jan-Tore Pedersen" userId="5977271f-0a61-4f30-94af-378e3fe3f5f8" providerId="ADAL" clId="{FAE015B0-B329-40CA-8E27-8FD410CE2213}" dt="2022-05-31T12:49:55.146" v="796"/>
          <ac:spMkLst>
            <pc:docMk/>
            <pc:sldMk cId="4029382383" sldId="2147308498"/>
            <ac:spMk id="9" creationId="{86996251-53FB-48CC-30DE-2CDBCED1D383}"/>
          </ac:spMkLst>
        </pc:spChg>
        <pc:spChg chg="mod">
          <ac:chgData name="Jan-Tore Pedersen" userId="5977271f-0a61-4f30-94af-378e3fe3f5f8" providerId="ADAL" clId="{FAE015B0-B329-40CA-8E27-8FD410CE2213}" dt="2022-05-31T12:49:55.146" v="796"/>
          <ac:spMkLst>
            <pc:docMk/>
            <pc:sldMk cId="4029382383" sldId="2147308498"/>
            <ac:spMk id="12" creationId="{B02E2430-FA9D-2FAA-FD16-A09F2C1207E8}"/>
          </ac:spMkLst>
        </pc:spChg>
        <pc:spChg chg="mod">
          <ac:chgData name="Jan-Tore Pedersen" userId="5977271f-0a61-4f30-94af-378e3fe3f5f8" providerId="ADAL" clId="{FAE015B0-B329-40CA-8E27-8FD410CE2213}" dt="2022-05-31T12:49:55.146" v="796"/>
          <ac:spMkLst>
            <pc:docMk/>
            <pc:sldMk cId="4029382383" sldId="2147308498"/>
            <ac:spMk id="14" creationId="{E48F687D-E9A4-82E3-1BB0-41E2AEABB868}"/>
          </ac:spMkLst>
        </pc:spChg>
        <pc:spChg chg="mod">
          <ac:chgData name="Jan-Tore Pedersen" userId="5977271f-0a61-4f30-94af-378e3fe3f5f8" providerId="ADAL" clId="{FAE015B0-B329-40CA-8E27-8FD410CE2213}" dt="2022-05-31T12:49:55.146" v="796"/>
          <ac:spMkLst>
            <pc:docMk/>
            <pc:sldMk cId="4029382383" sldId="2147308498"/>
            <ac:spMk id="17" creationId="{DC8731D9-7553-9DA3-5164-2677828887CD}"/>
          </ac:spMkLst>
        </pc:spChg>
        <pc:spChg chg="mod">
          <ac:chgData name="Jan-Tore Pedersen" userId="5977271f-0a61-4f30-94af-378e3fe3f5f8" providerId="ADAL" clId="{FAE015B0-B329-40CA-8E27-8FD410CE2213}" dt="2022-05-31T12:49:55.146" v="796"/>
          <ac:spMkLst>
            <pc:docMk/>
            <pc:sldMk cId="4029382383" sldId="2147308498"/>
            <ac:spMk id="19" creationId="{9BB324D1-2145-705F-BF8B-517D551909B1}"/>
          </ac:spMkLst>
        </pc:spChg>
        <pc:spChg chg="mod">
          <ac:chgData name="Jan-Tore Pedersen" userId="5977271f-0a61-4f30-94af-378e3fe3f5f8" providerId="ADAL" clId="{FAE015B0-B329-40CA-8E27-8FD410CE2213}" dt="2022-05-31T12:49:55.146" v="796"/>
          <ac:spMkLst>
            <pc:docMk/>
            <pc:sldMk cId="4029382383" sldId="2147308498"/>
            <ac:spMk id="22" creationId="{41299FE0-6F1E-B51B-9C61-AC67C1F3FF48}"/>
          </ac:spMkLst>
        </pc:spChg>
        <pc:spChg chg="mod">
          <ac:chgData name="Jan-Tore Pedersen" userId="5977271f-0a61-4f30-94af-378e3fe3f5f8" providerId="ADAL" clId="{FAE015B0-B329-40CA-8E27-8FD410CE2213}" dt="2022-05-31T12:49:55.146" v="796"/>
          <ac:spMkLst>
            <pc:docMk/>
            <pc:sldMk cId="4029382383" sldId="2147308498"/>
            <ac:spMk id="24" creationId="{AEC90F91-1999-D713-3EDD-0F9FBCFA87C7}"/>
          </ac:spMkLst>
        </pc:spChg>
        <pc:spChg chg="mod">
          <ac:chgData name="Jan-Tore Pedersen" userId="5977271f-0a61-4f30-94af-378e3fe3f5f8" providerId="ADAL" clId="{FAE015B0-B329-40CA-8E27-8FD410CE2213}" dt="2022-05-31T12:49:55.146" v="796"/>
          <ac:spMkLst>
            <pc:docMk/>
            <pc:sldMk cId="4029382383" sldId="2147308498"/>
            <ac:spMk id="27" creationId="{9C586E2E-7B3B-AA32-8EFA-B9901AEA2341}"/>
          </ac:spMkLst>
        </pc:spChg>
        <pc:spChg chg="mod">
          <ac:chgData name="Jan-Tore Pedersen" userId="5977271f-0a61-4f30-94af-378e3fe3f5f8" providerId="ADAL" clId="{FAE015B0-B329-40CA-8E27-8FD410CE2213}" dt="2022-05-31T12:49:55.146" v="796"/>
          <ac:spMkLst>
            <pc:docMk/>
            <pc:sldMk cId="4029382383" sldId="2147308498"/>
            <ac:spMk id="28" creationId="{2C031121-8301-CD0C-850B-23F6A56D0D4B}"/>
          </ac:spMkLst>
        </pc:spChg>
        <pc:spChg chg="mod">
          <ac:chgData name="Jan-Tore Pedersen" userId="5977271f-0a61-4f30-94af-378e3fe3f5f8" providerId="ADAL" clId="{FAE015B0-B329-40CA-8E27-8FD410CE2213}" dt="2022-05-31T12:49:55.146" v="796"/>
          <ac:spMkLst>
            <pc:docMk/>
            <pc:sldMk cId="4029382383" sldId="2147308498"/>
            <ac:spMk id="31" creationId="{621354BA-9278-CCB3-FC86-9E941922F5D7}"/>
          </ac:spMkLst>
        </pc:spChg>
        <pc:spChg chg="mod">
          <ac:chgData name="Jan-Tore Pedersen" userId="5977271f-0a61-4f30-94af-378e3fe3f5f8" providerId="ADAL" clId="{FAE015B0-B329-40CA-8E27-8FD410CE2213}" dt="2022-05-31T12:49:55.146" v="796"/>
          <ac:spMkLst>
            <pc:docMk/>
            <pc:sldMk cId="4029382383" sldId="2147308498"/>
            <ac:spMk id="32" creationId="{CC04580A-479F-3F8C-57E8-D0DD5DE900D9}"/>
          </ac:spMkLst>
        </pc:spChg>
        <pc:spChg chg="mod">
          <ac:chgData name="Jan-Tore Pedersen" userId="5977271f-0a61-4f30-94af-378e3fe3f5f8" providerId="ADAL" clId="{FAE015B0-B329-40CA-8E27-8FD410CE2213}" dt="2022-05-31T12:49:55.146" v="796"/>
          <ac:spMkLst>
            <pc:docMk/>
            <pc:sldMk cId="4029382383" sldId="2147308498"/>
            <ac:spMk id="33" creationId="{8CF13491-207C-9939-A92B-1C1B543A3B32}"/>
          </ac:spMkLst>
        </pc:spChg>
        <pc:spChg chg="mod">
          <ac:chgData name="Jan-Tore Pedersen" userId="5977271f-0a61-4f30-94af-378e3fe3f5f8" providerId="ADAL" clId="{FAE015B0-B329-40CA-8E27-8FD410CE2213}" dt="2022-05-31T12:49:55.146" v="796"/>
          <ac:spMkLst>
            <pc:docMk/>
            <pc:sldMk cId="4029382383" sldId="2147308498"/>
            <ac:spMk id="36" creationId="{714B2F5C-5BE5-B56E-19DE-9E5E329666DC}"/>
          </ac:spMkLst>
        </pc:spChg>
        <pc:grpChg chg="add mod">
          <ac:chgData name="Jan-Tore Pedersen" userId="5977271f-0a61-4f30-94af-378e3fe3f5f8" providerId="ADAL" clId="{FAE015B0-B329-40CA-8E27-8FD410CE2213}" dt="2022-05-31T12:49:55.146" v="796"/>
          <ac:grpSpMkLst>
            <pc:docMk/>
            <pc:sldMk cId="4029382383" sldId="2147308498"/>
            <ac:grpSpMk id="6" creationId="{7E6BF50B-B853-6B0B-2094-BE63A2D31547}"/>
          </ac:grpSpMkLst>
        </pc:grpChg>
        <pc:grpChg chg="mod">
          <ac:chgData name="Jan-Tore Pedersen" userId="5977271f-0a61-4f30-94af-378e3fe3f5f8" providerId="ADAL" clId="{FAE015B0-B329-40CA-8E27-8FD410CE2213}" dt="2022-05-31T12:49:55.146" v="796"/>
          <ac:grpSpMkLst>
            <pc:docMk/>
            <pc:sldMk cId="4029382383" sldId="2147308498"/>
            <ac:grpSpMk id="8" creationId="{D57BD0C7-2A4D-D52B-2CA4-8F88FAB2EBC2}"/>
          </ac:grpSpMkLst>
        </pc:grpChg>
        <pc:grpChg chg="add mod">
          <ac:chgData name="Jan-Tore Pedersen" userId="5977271f-0a61-4f30-94af-378e3fe3f5f8" providerId="ADAL" clId="{FAE015B0-B329-40CA-8E27-8FD410CE2213}" dt="2022-05-31T12:49:55.146" v="796"/>
          <ac:grpSpMkLst>
            <pc:docMk/>
            <pc:sldMk cId="4029382383" sldId="2147308498"/>
            <ac:grpSpMk id="11" creationId="{30926595-5F9C-38E5-97E8-DCFBDCBAA765}"/>
          </ac:grpSpMkLst>
        </pc:grpChg>
        <pc:grpChg chg="mod">
          <ac:chgData name="Jan-Tore Pedersen" userId="5977271f-0a61-4f30-94af-378e3fe3f5f8" providerId="ADAL" clId="{FAE015B0-B329-40CA-8E27-8FD410CE2213}" dt="2022-05-31T12:49:55.146" v="796"/>
          <ac:grpSpMkLst>
            <pc:docMk/>
            <pc:sldMk cId="4029382383" sldId="2147308498"/>
            <ac:grpSpMk id="13" creationId="{9A265796-36CF-3BB4-CB66-5B689379993E}"/>
          </ac:grpSpMkLst>
        </pc:grpChg>
        <pc:grpChg chg="add mod">
          <ac:chgData name="Jan-Tore Pedersen" userId="5977271f-0a61-4f30-94af-378e3fe3f5f8" providerId="ADAL" clId="{FAE015B0-B329-40CA-8E27-8FD410CE2213}" dt="2022-05-31T12:49:55.146" v="796"/>
          <ac:grpSpMkLst>
            <pc:docMk/>
            <pc:sldMk cId="4029382383" sldId="2147308498"/>
            <ac:grpSpMk id="16" creationId="{A1520471-AFDB-DD9B-46A9-87E4948668FA}"/>
          </ac:grpSpMkLst>
        </pc:grpChg>
        <pc:grpChg chg="mod">
          <ac:chgData name="Jan-Tore Pedersen" userId="5977271f-0a61-4f30-94af-378e3fe3f5f8" providerId="ADAL" clId="{FAE015B0-B329-40CA-8E27-8FD410CE2213}" dt="2022-05-31T12:49:55.146" v="796"/>
          <ac:grpSpMkLst>
            <pc:docMk/>
            <pc:sldMk cId="4029382383" sldId="2147308498"/>
            <ac:grpSpMk id="18" creationId="{797CCAC6-5C07-72C0-D6A9-87362A5ACD27}"/>
          </ac:grpSpMkLst>
        </pc:grpChg>
        <pc:grpChg chg="add mod">
          <ac:chgData name="Jan-Tore Pedersen" userId="5977271f-0a61-4f30-94af-378e3fe3f5f8" providerId="ADAL" clId="{FAE015B0-B329-40CA-8E27-8FD410CE2213}" dt="2022-05-31T12:49:55.146" v="796"/>
          <ac:grpSpMkLst>
            <pc:docMk/>
            <pc:sldMk cId="4029382383" sldId="2147308498"/>
            <ac:grpSpMk id="21" creationId="{6DC307B4-8C02-3E47-1908-6C0D6F0E40DB}"/>
          </ac:grpSpMkLst>
        </pc:grpChg>
        <pc:grpChg chg="mod">
          <ac:chgData name="Jan-Tore Pedersen" userId="5977271f-0a61-4f30-94af-378e3fe3f5f8" providerId="ADAL" clId="{FAE015B0-B329-40CA-8E27-8FD410CE2213}" dt="2022-05-31T12:49:55.146" v="796"/>
          <ac:grpSpMkLst>
            <pc:docMk/>
            <pc:sldMk cId="4029382383" sldId="2147308498"/>
            <ac:grpSpMk id="23" creationId="{7C2493F9-D2F5-F3A0-9A22-0D966E95FC41}"/>
          </ac:grpSpMkLst>
        </pc:grpChg>
        <pc:grpChg chg="mod">
          <ac:chgData name="Jan-Tore Pedersen" userId="5977271f-0a61-4f30-94af-378e3fe3f5f8" providerId="ADAL" clId="{FAE015B0-B329-40CA-8E27-8FD410CE2213}" dt="2022-05-31T12:49:55.146" v="796"/>
          <ac:grpSpMkLst>
            <pc:docMk/>
            <pc:sldMk cId="4029382383" sldId="2147308498"/>
            <ac:grpSpMk id="34" creationId="{B2A87A58-D100-498D-2215-7438454B7A60}"/>
          </ac:grpSpMkLst>
        </pc:grpChg>
        <pc:grpChg chg="mod">
          <ac:chgData name="Jan-Tore Pedersen" userId="5977271f-0a61-4f30-94af-378e3fe3f5f8" providerId="ADAL" clId="{FAE015B0-B329-40CA-8E27-8FD410CE2213}" dt="2022-05-31T12:49:55.146" v="796"/>
          <ac:grpSpMkLst>
            <pc:docMk/>
            <pc:sldMk cId="4029382383" sldId="2147308498"/>
            <ac:grpSpMk id="35" creationId="{5682FE75-4B71-2C67-266C-20EB3F172FC7}"/>
          </ac:grpSpMkLst>
        </pc:grpChg>
        <pc:picChg chg="mod">
          <ac:chgData name="Jan-Tore Pedersen" userId="5977271f-0a61-4f30-94af-378e3fe3f5f8" providerId="ADAL" clId="{FAE015B0-B329-40CA-8E27-8FD410CE2213}" dt="2022-05-31T12:49:55.146" v="796"/>
          <ac:picMkLst>
            <pc:docMk/>
            <pc:sldMk cId="4029382383" sldId="2147308498"/>
            <ac:picMk id="10" creationId="{0A3170DE-377F-CACA-D934-EBF5D174C44A}"/>
          </ac:picMkLst>
        </pc:picChg>
        <pc:picChg chg="mod">
          <ac:chgData name="Jan-Tore Pedersen" userId="5977271f-0a61-4f30-94af-378e3fe3f5f8" providerId="ADAL" clId="{FAE015B0-B329-40CA-8E27-8FD410CE2213}" dt="2022-05-31T12:49:55.146" v="796"/>
          <ac:picMkLst>
            <pc:docMk/>
            <pc:sldMk cId="4029382383" sldId="2147308498"/>
            <ac:picMk id="15" creationId="{FCE25EDE-FDC9-8426-D35C-06B94EBEF8C4}"/>
          </ac:picMkLst>
        </pc:picChg>
        <pc:picChg chg="mod">
          <ac:chgData name="Jan-Tore Pedersen" userId="5977271f-0a61-4f30-94af-378e3fe3f5f8" providerId="ADAL" clId="{FAE015B0-B329-40CA-8E27-8FD410CE2213}" dt="2022-05-31T12:49:55.146" v="796"/>
          <ac:picMkLst>
            <pc:docMk/>
            <pc:sldMk cId="4029382383" sldId="2147308498"/>
            <ac:picMk id="20" creationId="{40851C7E-7590-DA56-4576-020C60E750BB}"/>
          </ac:picMkLst>
        </pc:picChg>
        <pc:picChg chg="mod">
          <ac:chgData name="Jan-Tore Pedersen" userId="5977271f-0a61-4f30-94af-378e3fe3f5f8" providerId="ADAL" clId="{FAE015B0-B329-40CA-8E27-8FD410CE2213}" dt="2022-05-31T12:49:55.146" v="796"/>
          <ac:picMkLst>
            <pc:docMk/>
            <pc:sldMk cId="4029382383" sldId="2147308498"/>
            <ac:picMk id="25" creationId="{D0A07301-BE20-A00B-83EB-09075B222980}"/>
          </ac:picMkLst>
        </pc:picChg>
        <pc:inkChg chg="mod">
          <ac:chgData name="Jan-Tore Pedersen" userId="5977271f-0a61-4f30-94af-378e3fe3f5f8" providerId="ADAL" clId="{FAE015B0-B329-40CA-8E27-8FD410CE2213}" dt="2022-05-31T12:49:55.146" v="796"/>
          <ac:inkMkLst>
            <pc:docMk/>
            <pc:sldMk cId="4029382383" sldId="2147308498"/>
            <ac:inkMk id="37" creationId="{A038CEEB-E8D4-31C1-721C-D92E43916CB0}"/>
          </ac:inkMkLst>
        </pc:inkChg>
        <pc:inkChg chg="mod">
          <ac:chgData name="Jan-Tore Pedersen" userId="5977271f-0a61-4f30-94af-378e3fe3f5f8" providerId="ADAL" clId="{FAE015B0-B329-40CA-8E27-8FD410CE2213}" dt="2022-05-31T12:49:55.146" v="796"/>
          <ac:inkMkLst>
            <pc:docMk/>
            <pc:sldMk cId="4029382383" sldId="2147308498"/>
            <ac:inkMk id="38" creationId="{85A03BEA-1C26-1CB9-7C35-1F3AC907295C}"/>
          </ac:inkMkLst>
        </pc:inkChg>
        <pc:inkChg chg="mod">
          <ac:chgData name="Jan-Tore Pedersen" userId="5977271f-0a61-4f30-94af-378e3fe3f5f8" providerId="ADAL" clId="{FAE015B0-B329-40CA-8E27-8FD410CE2213}" dt="2022-05-31T12:49:55.146" v="796"/>
          <ac:inkMkLst>
            <pc:docMk/>
            <pc:sldMk cId="4029382383" sldId="2147308498"/>
            <ac:inkMk id="39" creationId="{12778782-1534-8722-1711-34CE5C5835C0}"/>
          </ac:inkMkLst>
        </pc:inkChg>
        <pc:inkChg chg="mod">
          <ac:chgData name="Jan-Tore Pedersen" userId="5977271f-0a61-4f30-94af-378e3fe3f5f8" providerId="ADAL" clId="{FAE015B0-B329-40CA-8E27-8FD410CE2213}" dt="2022-05-31T12:49:55.146" v="796"/>
          <ac:inkMkLst>
            <pc:docMk/>
            <pc:sldMk cId="4029382383" sldId="2147308498"/>
            <ac:inkMk id="40" creationId="{A0A6F2B3-4FFC-8F37-1F69-0E661AE8DF2F}"/>
          </ac:inkMkLst>
        </pc:inkChg>
        <pc:cxnChg chg="mod">
          <ac:chgData name="Jan-Tore Pedersen" userId="5977271f-0a61-4f30-94af-378e3fe3f5f8" providerId="ADAL" clId="{FAE015B0-B329-40CA-8E27-8FD410CE2213}" dt="2022-05-31T12:49:55.146" v="796"/>
          <ac:cxnSpMkLst>
            <pc:docMk/>
            <pc:sldMk cId="4029382383" sldId="2147308498"/>
            <ac:cxnSpMk id="26" creationId="{22DCA34A-8C00-0C29-28EC-4EF6EABF03C9}"/>
          </ac:cxnSpMkLst>
        </pc:cxnChg>
        <pc:cxnChg chg="mod">
          <ac:chgData name="Jan-Tore Pedersen" userId="5977271f-0a61-4f30-94af-378e3fe3f5f8" providerId="ADAL" clId="{FAE015B0-B329-40CA-8E27-8FD410CE2213}" dt="2022-05-31T12:49:55.146" v="796"/>
          <ac:cxnSpMkLst>
            <pc:docMk/>
            <pc:sldMk cId="4029382383" sldId="2147308498"/>
            <ac:cxnSpMk id="29" creationId="{F1DE5ADC-E46F-3491-7A12-3BDFB0ECFA38}"/>
          </ac:cxnSpMkLst>
        </pc:cxnChg>
        <pc:cxnChg chg="mod">
          <ac:chgData name="Jan-Tore Pedersen" userId="5977271f-0a61-4f30-94af-378e3fe3f5f8" providerId="ADAL" clId="{FAE015B0-B329-40CA-8E27-8FD410CE2213}" dt="2022-05-31T12:49:55.146" v="796"/>
          <ac:cxnSpMkLst>
            <pc:docMk/>
            <pc:sldMk cId="4029382383" sldId="2147308498"/>
            <ac:cxnSpMk id="30" creationId="{090426FD-2774-6EDC-AA52-C8BCE32132A5}"/>
          </ac:cxnSpMkLst>
        </pc:cxnChg>
      </pc:sldChg>
      <pc:sldChg chg="addSp delSp modSp new mod modAnim">
        <pc:chgData name="Jan-Tore Pedersen" userId="5977271f-0a61-4f30-94af-378e3fe3f5f8" providerId="ADAL" clId="{FAE015B0-B329-40CA-8E27-8FD410CE2213}" dt="2022-05-31T12:50:15.655" v="801" actId="207"/>
        <pc:sldMkLst>
          <pc:docMk/>
          <pc:sldMk cId="652658818" sldId="2147308499"/>
        </pc:sldMkLst>
        <pc:spChg chg="del">
          <ac:chgData name="Jan-Tore Pedersen" userId="5977271f-0a61-4f30-94af-378e3fe3f5f8" providerId="ADAL" clId="{FAE015B0-B329-40CA-8E27-8FD410CE2213}" dt="2022-05-31T12:49:46.104" v="794" actId="478"/>
          <ac:spMkLst>
            <pc:docMk/>
            <pc:sldMk cId="652658818" sldId="2147308499"/>
            <ac:spMk id="2" creationId="{0FAC0BB2-4F32-6DB6-AE0B-4B4295FB1150}"/>
          </ac:spMkLst>
        </pc:spChg>
        <pc:spChg chg="add mod">
          <ac:chgData name="Jan-Tore Pedersen" userId="5977271f-0a61-4f30-94af-378e3fe3f5f8" providerId="ADAL" clId="{FAE015B0-B329-40CA-8E27-8FD410CE2213}" dt="2022-05-31T12:50:15.655" v="801" actId="207"/>
          <ac:spMkLst>
            <pc:docMk/>
            <pc:sldMk cId="652658818" sldId="2147308499"/>
            <ac:spMk id="3" creationId="{CF0D5ABC-57BD-A0DC-A4AA-CFDD3F935A46}"/>
          </ac:spMkLst>
        </pc:spChg>
        <pc:spChg chg="add mod">
          <ac:chgData name="Jan-Tore Pedersen" userId="5977271f-0a61-4f30-94af-378e3fe3f5f8" providerId="ADAL" clId="{FAE015B0-B329-40CA-8E27-8FD410CE2213}" dt="2022-05-31T12:50:01.856" v="797"/>
          <ac:spMkLst>
            <pc:docMk/>
            <pc:sldMk cId="652658818" sldId="2147308499"/>
            <ac:spMk id="4" creationId="{9F68721D-B844-73FF-D738-5649F6B23862}"/>
          </ac:spMkLst>
        </pc:spChg>
        <pc:spChg chg="mod">
          <ac:chgData name="Jan-Tore Pedersen" userId="5977271f-0a61-4f30-94af-378e3fe3f5f8" providerId="ADAL" clId="{FAE015B0-B329-40CA-8E27-8FD410CE2213}" dt="2022-05-31T12:50:01.856" v="797"/>
          <ac:spMkLst>
            <pc:docMk/>
            <pc:sldMk cId="652658818" sldId="2147308499"/>
            <ac:spMk id="6" creationId="{15381365-6E66-DFB6-F7A7-BFF3C4210BA4}"/>
          </ac:spMkLst>
        </pc:spChg>
        <pc:spChg chg="mod">
          <ac:chgData name="Jan-Tore Pedersen" userId="5977271f-0a61-4f30-94af-378e3fe3f5f8" providerId="ADAL" clId="{FAE015B0-B329-40CA-8E27-8FD410CE2213}" dt="2022-05-31T12:50:01.856" v="797"/>
          <ac:spMkLst>
            <pc:docMk/>
            <pc:sldMk cId="652658818" sldId="2147308499"/>
            <ac:spMk id="7" creationId="{BFAC88AE-4EE1-5129-BEF8-04D4A5542A87}"/>
          </ac:spMkLst>
        </pc:spChg>
        <pc:spChg chg="mod">
          <ac:chgData name="Jan-Tore Pedersen" userId="5977271f-0a61-4f30-94af-378e3fe3f5f8" providerId="ADAL" clId="{FAE015B0-B329-40CA-8E27-8FD410CE2213}" dt="2022-05-31T12:50:01.856" v="797"/>
          <ac:spMkLst>
            <pc:docMk/>
            <pc:sldMk cId="652658818" sldId="2147308499"/>
            <ac:spMk id="10" creationId="{DA529FEE-8E33-32B8-29BA-80AE2E0FBE43}"/>
          </ac:spMkLst>
        </pc:spChg>
        <pc:spChg chg="mod">
          <ac:chgData name="Jan-Tore Pedersen" userId="5977271f-0a61-4f30-94af-378e3fe3f5f8" providerId="ADAL" clId="{FAE015B0-B329-40CA-8E27-8FD410CE2213}" dt="2022-05-31T12:50:01.856" v="797"/>
          <ac:spMkLst>
            <pc:docMk/>
            <pc:sldMk cId="652658818" sldId="2147308499"/>
            <ac:spMk id="11" creationId="{F59ADA7C-F036-590F-8CE3-17BF53839809}"/>
          </ac:spMkLst>
        </pc:spChg>
        <pc:spChg chg="mod">
          <ac:chgData name="Jan-Tore Pedersen" userId="5977271f-0a61-4f30-94af-378e3fe3f5f8" providerId="ADAL" clId="{FAE015B0-B329-40CA-8E27-8FD410CE2213}" dt="2022-05-31T12:50:01.856" v="797"/>
          <ac:spMkLst>
            <pc:docMk/>
            <pc:sldMk cId="652658818" sldId="2147308499"/>
            <ac:spMk id="16" creationId="{A8EBDD03-2084-EC8D-1D66-49083C1CD4FD}"/>
          </ac:spMkLst>
        </pc:spChg>
        <pc:spChg chg="mod">
          <ac:chgData name="Jan-Tore Pedersen" userId="5977271f-0a61-4f30-94af-378e3fe3f5f8" providerId="ADAL" clId="{FAE015B0-B329-40CA-8E27-8FD410CE2213}" dt="2022-05-31T12:50:01.856" v="797"/>
          <ac:spMkLst>
            <pc:docMk/>
            <pc:sldMk cId="652658818" sldId="2147308499"/>
            <ac:spMk id="17" creationId="{FA02D4F2-97B3-E171-27B2-A79EE0CF6313}"/>
          </ac:spMkLst>
        </pc:spChg>
        <pc:spChg chg="add mod">
          <ac:chgData name="Jan-Tore Pedersen" userId="5977271f-0a61-4f30-94af-378e3fe3f5f8" providerId="ADAL" clId="{FAE015B0-B329-40CA-8E27-8FD410CE2213}" dt="2022-05-31T12:50:01.856" v="797"/>
          <ac:spMkLst>
            <pc:docMk/>
            <pc:sldMk cId="652658818" sldId="2147308499"/>
            <ac:spMk id="33" creationId="{F9E08527-5926-2D47-9976-28F7DC013A1A}"/>
          </ac:spMkLst>
        </pc:spChg>
        <pc:spChg chg="add mod">
          <ac:chgData name="Jan-Tore Pedersen" userId="5977271f-0a61-4f30-94af-378e3fe3f5f8" providerId="ADAL" clId="{FAE015B0-B329-40CA-8E27-8FD410CE2213}" dt="2022-05-31T12:50:01.856" v="797"/>
          <ac:spMkLst>
            <pc:docMk/>
            <pc:sldMk cId="652658818" sldId="2147308499"/>
            <ac:spMk id="34" creationId="{15D945D0-CF9C-84F0-697A-3DA82E79C102}"/>
          </ac:spMkLst>
        </pc:spChg>
        <pc:grpChg chg="add mod">
          <ac:chgData name="Jan-Tore Pedersen" userId="5977271f-0a61-4f30-94af-378e3fe3f5f8" providerId="ADAL" clId="{FAE015B0-B329-40CA-8E27-8FD410CE2213}" dt="2022-05-31T12:50:01.856" v="797"/>
          <ac:grpSpMkLst>
            <pc:docMk/>
            <pc:sldMk cId="652658818" sldId="2147308499"/>
            <ac:grpSpMk id="5" creationId="{554D89FE-5739-6EED-ECAB-145FC4A304C1}"/>
          </ac:grpSpMkLst>
        </pc:grpChg>
        <pc:grpChg chg="add mod">
          <ac:chgData name="Jan-Tore Pedersen" userId="5977271f-0a61-4f30-94af-378e3fe3f5f8" providerId="ADAL" clId="{FAE015B0-B329-40CA-8E27-8FD410CE2213}" dt="2022-05-31T12:50:01.856" v="797"/>
          <ac:grpSpMkLst>
            <pc:docMk/>
            <pc:sldMk cId="652658818" sldId="2147308499"/>
            <ac:grpSpMk id="9" creationId="{0BEFA96B-850D-A322-F79A-2B4622CEC077}"/>
          </ac:grpSpMkLst>
        </pc:grpChg>
        <pc:grpChg chg="mod">
          <ac:chgData name="Jan-Tore Pedersen" userId="5977271f-0a61-4f30-94af-378e3fe3f5f8" providerId="ADAL" clId="{FAE015B0-B329-40CA-8E27-8FD410CE2213}" dt="2022-05-31T12:50:01.856" v="797"/>
          <ac:grpSpMkLst>
            <pc:docMk/>
            <pc:sldMk cId="652658818" sldId="2147308499"/>
            <ac:grpSpMk id="12" creationId="{3ACC4B5E-3B80-E41E-4B00-0B6F82393112}"/>
          </ac:grpSpMkLst>
        </pc:grpChg>
        <pc:grpChg chg="add mod">
          <ac:chgData name="Jan-Tore Pedersen" userId="5977271f-0a61-4f30-94af-378e3fe3f5f8" providerId="ADAL" clId="{FAE015B0-B329-40CA-8E27-8FD410CE2213}" dt="2022-05-31T12:50:01.856" v="797"/>
          <ac:grpSpMkLst>
            <pc:docMk/>
            <pc:sldMk cId="652658818" sldId="2147308499"/>
            <ac:grpSpMk id="15" creationId="{140D0C2F-F598-D57E-DC56-8798AB01ABBA}"/>
          </ac:grpSpMkLst>
        </pc:grpChg>
        <pc:grpChg chg="mod">
          <ac:chgData name="Jan-Tore Pedersen" userId="5977271f-0a61-4f30-94af-378e3fe3f5f8" providerId="ADAL" clId="{FAE015B0-B329-40CA-8E27-8FD410CE2213}" dt="2022-05-31T12:50:01.856" v="797"/>
          <ac:grpSpMkLst>
            <pc:docMk/>
            <pc:sldMk cId="652658818" sldId="2147308499"/>
            <ac:grpSpMk id="18" creationId="{39EADEED-808E-6D69-6FBF-15898202A131}"/>
          </ac:grpSpMkLst>
        </pc:grpChg>
        <pc:picChg chg="mod">
          <ac:chgData name="Jan-Tore Pedersen" userId="5977271f-0a61-4f30-94af-378e3fe3f5f8" providerId="ADAL" clId="{FAE015B0-B329-40CA-8E27-8FD410CE2213}" dt="2022-05-31T12:50:01.856" v="797"/>
          <ac:picMkLst>
            <pc:docMk/>
            <pc:sldMk cId="652658818" sldId="2147308499"/>
            <ac:picMk id="8" creationId="{22FB3470-5E15-1394-AAB3-7EFE0575C303}"/>
          </ac:picMkLst>
        </pc:picChg>
        <pc:picChg chg="mod">
          <ac:chgData name="Jan-Tore Pedersen" userId="5977271f-0a61-4f30-94af-378e3fe3f5f8" providerId="ADAL" clId="{FAE015B0-B329-40CA-8E27-8FD410CE2213}" dt="2022-05-31T12:50:01.856" v="797"/>
          <ac:picMkLst>
            <pc:docMk/>
            <pc:sldMk cId="652658818" sldId="2147308499"/>
            <ac:picMk id="13" creationId="{47EADB20-8D89-3C16-CFA0-5F2C9A315E4F}"/>
          </ac:picMkLst>
        </pc:picChg>
        <pc:picChg chg="mod">
          <ac:chgData name="Jan-Tore Pedersen" userId="5977271f-0a61-4f30-94af-378e3fe3f5f8" providerId="ADAL" clId="{FAE015B0-B329-40CA-8E27-8FD410CE2213}" dt="2022-05-31T12:50:01.856" v="797"/>
          <ac:picMkLst>
            <pc:docMk/>
            <pc:sldMk cId="652658818" sldId="2147308499"/>
            <ac:picMk id="14" creationId="{003FD2E7-741D-046F-07BC-0A1DB0160D0C}"/>
          </ac:picMkLst>
        </pc:picChg>
        <pc:picChg chg="mod">
          <ac:chgData name="Jan-Tore Pedersen" userId="5977271f-0a61-4f30-94af-378e3fe3f5f8" providerId="ADAL" clId="{FAE015B0-B329-40CA-8E27-8FD410CE2213}" dt="2022-05-31T12:50:01.856" v="797"/>
          <ac:picMkLst>
            <pc:docMk/>
            <pc:sldMk cId="652658818" sldId="2147308499"/>
            <ac:picMk id="19" creationId="{7DA53937-7532-BCD6-FCB0-736CA25F44E4}"/>
          </ac:picMkLst>
        </pc:picChg>
        <pc:picChg chg="mod">
          <ac:chgData name="Jan-Tore Pedersen" userId="5977271f-0a61-4f30-94af-378e3fe3f5f8" providerId="ADAL" clId="{FAE015B0-B329-40CA-8E27-8FD410CE2213}" dt="2022-05-31T12:50:01.856" v="797"/>
          <ac:picMkLst>
            <pc:docMk/>
            <pc:sldMk cId="652658818" sldId="2147308499"/>
            <ac:picMk id="20" creationId="{07AB3F85-E98F-AD44-70FD-544292C9E450}"/>
          </ac:picMkLst>
        </pc:picChg>
        <pc:picChg chg="mod">
          <ac:chgData name="Jan-Tore Pedersen" userId="5977271f-0a61-4f30-94af-378e3fe3f5f8" providerId="ADAL" clId="{FAE015B0-B329-40CA-8E27-8FD410CE2213}" dt="2022-05-31T12:50:01.856" v="797"/>
          <ac:picMkLst>
            <pc:docMk/>
            <pc:sldMk cId="652658818" sldId="2147308499"/>
            <ac:picMk id="21" creationId="{48065218-AAA4-D82F-2767-FFEF38FE259C}"/>
          </ac:picMkLst>
        </pc:picChg>
        <pc:picChg chg="mod">
          <ac:chgData name="Jan-Tore Pedersen" userId="5977271f-0a61-4f30-94af-378e3fe3f5f8" providerId="ADAL" clId="{FAE015B0-B329-40CA-8E27-8FD410CE2213}" dt="2022-05-31T12:50:01.856" v="797"/>
          <ac:picMkLst>
            <pc:docMk/>
            <pc:sldMk cId="652658818" sldId="2147308499"/>
            <ac:picMk id="22" creationId="{51150518-73A7-B873-9F1C-1639F6A34892}"/>
          </ac:picMkLst>
        </pc:picChg>
        <pc:picChg chg="mod">
          <ac:chgData name="Jan-Tore Pedersen" userId="5977271f-0a61-4f30-94af-378e3fe3f5f8" providerId="ADAL" clId="{FAE015B0-B329-40CA-8E27-8FD410CE2213}" dt="2022-05-31T12:50:01.856" v="797"/>
          <ac:picMkLst>
            <pc:docMk/>
            <pc:sldMk cId="652658818" sldId="2147308499"/>
            <ac:picMk id="23" creationId="{ADB0BAF2-4904-3394-E643-C39B58502AC3}"/>
          </ac:picMkLst>
        </pc:picChg>
        <pc:picChg chg="mod">
          <ac:chgData name="Jan-Tore Pedersen" userId="5977271f-0a61-4f30-94af-378e3fe3f5f8" providerId="ADAL" clId="{FAE015B0-B329-40CA-8E27-8FD410CE2213}" dt="2022-05-31T12:50:01.856" v="797"/>
          <ac:picMkLst>
            <pc:docMk/>
            <pc:sldMk cId="652658818" sldId="2147308499"/>
            <ac:picMk id="24" creationId="{5E241AFD-D181-5CD9-7D64-E523E023E789}"/>
          </ac:picMkLst>
        </pc:picChg>
        <pc:picChg chg="mod">
          <ac:chgData name="Jan-Tore Pedersen" userId="5977271f-0a61-4f30-94af-378e3fe3f5f8" providerId="ADAL" clId="{FAE015B0-B329-40CA-8E27-8FD410CE2213}" dt="2022-05-31T12:50:01.856" v="797"/>
          <ac:picMkLst>
            <pc:docMk/>
            <pc:sldMk cId="652658818" sldId="2147308499"/>
            <ac:picMk id="25" creationId="{063603C3-B2ED-4B35-DDA0-A93C645733B1}"/>
          </ac:picMkLst>
        </pc:picChg>
        <pc:picChg chg="mod">
          <ac:chgData name="Jan-Tore Pedersen" userId="5977271f-0a61-4f30-94af-378e3fe3f5f8" providerId="ADAL" clId="{FAE015B0-B329-40CA-8E27-8FD410CE2213}" dt="2022-05-31T12:50:01.856" v="797"/>
          <ac:picMkLst>
            <pc:docMk/>
            <pc:sldMk cId="652658818" sldId="2147308499"/>
            <ac:picMk id="26" creationId="{C85BBADA-E0E6-90F5-A95B-BD7896943F16}"/>
          </ac:picMkLst>
        </pc:picChg>
        <pc:picChg chg="mod">
          <ac:chgData name="Jan-Tore Pedersen" userId="5977271f-0a61-4f30-94af-378e3fe3f5f8" providerId="ADAL" clId="{FAE015B0-B329-40CA-8E27-8FD410CE2213}" dt="2022-05-31T12:50:01.856" v="797"/>
          <ac:picMkLst>
            <pc:docMk/>
            <pc:sldMk cId="652658818" sldId="2147308499"/>
            <ac:picMk id="27" creationId="{F6299580-613F-7977-427F-6000FAE79F86}"/>
          </ac:picMkLst>
        </pc:picChg>
        <pc:picChg chg="mod">
          <ac:chgData name="Jan-Tore Pedersen" userId="5977271f-0a61-4f30-94af-378e3fe3f5f8" providerId="ADAL" clId="{FAE015B0-B329-40CA-8E27-8FD410CE2213}" dt="2022-05-31T12:50:01.856" v="797"/>
          <ac:picMkLst>
            <pc:docMk/>
            <pc:sldMk cId="652658818" sldId="2147308499"/>
            <ac:picMk id="28" creationId="{AE6729D8-3804-C89C-0E94-0532C6B2A1CE}"/>
          </ac:picMkLst>
        </pc:picChg>
        <pc:picChg chg="mod">
          <ac:chgData name="Jan-Tore Pedersen" userId="5977271f-0a61-4f30-94af-378e3fe3f5f8" providerId="ADAL" clId="{FAE015B0-B329-40CA-8E27-8FD410CE2213}" dt="2022-05-31T12:50:01.856" v="797"/>
          <ac:picMkLst>
            <pc:docMk/>
            <pc:sldMk cId="652658818" sldId="2147308499"/>
            <ac:picMk id="29" creationId="{D4DD5EB7-7AD8-8701-7907-2A1DDD9C6D2C}"/>
          </ac:picMkLst>
        </pc:picChg>
        <pc:picChg chg="mod">
          <ac:chgData name="Jan-Tore Pedersen" userId="5977271f-0a61-4f30-94af-378e3fe3f5f8" providerId="ADAL" clId="{FAE015B0-B329-40CA-8E27-8FD410CE2213}" dt="2022-05-31T12:50:01.856" v="797"/>
          <ac:picMkLst>
            <pc:docMk/>
            <pc:sldMk cId="652658818" sldId="2147308499"/>
            <ac:picMk id="30" creationId="{48F1A5E7-B6E1-FC2E-0DDE-1EDD70624055}"/>
          </ac:picMkLst>
        </pc:picChg>
        <pc:picChg chg="mod">
          <ac:chgData name="Jan-Tore Pedersen" userId="5977271f-0a61-4f30-94af-378e3fe3f5f8" providerId="ADAL" clId="{FAE015B0-B329-40CA-8E27-8FD410CE2213}" dt="2022-05-31T12:50:01.856" v="797"/>
          <ac:picMkLst>
            <pc:docMk/>
            <pc:sldMk cId="652658818" sldId="2147308499"/>
            <ac:picMk id="31" creationId="{98127D61-37BD-EE5C-632B-8D57CAFBF970}"/>
          </ac:picMkLst>
        </pc:picChg>
        <pc:picChg chg="mod">
          <ac:chgData name="Jan-Tore Pedersen" userId="5977271f-0a61-4f30-94af-378e3fe3f5f8" providerId="ADAL" clId="{FAE015B0-B329-40CA-8E27-8FD410CE2213}" dt="2022-05-31T12:50:01.856" v="797"/>
          <ac:picMkLst>
            <pc:docMk/>
            <pc:sldMk cId="652658818" sldId="2147308499"/>
            <ac:picMk id="32" creationId="{A7F6E198-D257-0F01-1EAC-B8352EB76EF7}"/>
          </ac:picMkLst>
        </pc:picChg>
        <pc:cxnChg chg="add mod">
          <ac:chgData name="Jan-Tore Pedersen" userId="5977271f-0a61-4f30-94af-378e3fe3f5f8" providerId="ADAL" clId="{FAE015B0-B329-40CA-8E27-8FD410CE2213}" dt="2022-05-31T12:50:01.856" v="797"/>
          <ac:cxnSpMkLst>
            <pc:docMk/>
            <pc:sldMk cId="652658818" sldId="2147308499"/>
            <ac:cxnSpMk id="35" creationId="{E43591C6-FFC0-441F-57DC-669461ACEE52}"/>
          </ac:cxnSpMkLst>
        </pc:cxnChg>
      </pc:sldChg>
      <pc:sldChg chg="modSp new mod">
        <pc:chgData name="Jan-Tore Pedersen" userId="5977271f-0a61-4f30-94af-378e3fe3f5f8" providerId="ADAL" clId="{FAE015B0-B329-40CA-8E27-8FD410CE2213}" dt="2022-06-02T08:06:27.989" v="862" actId="20577"/>
        <pc:sldMkLst>
          <pc:docMk/>
          <pc:sldMk cId="1139345750" sldId="2147308500"/>
        </pc:sldMkLst>
        <pc:spChg chg="mod">
          <ac:chgData name="Jan-Tore Pedersen" userId="5977271f-0a61-4f30-94af-378e3fe3f5f8" providerId="ADAL" clId="{FAE015B0-B329-40CA-8E27-8FD410CE2213}" dt="2022-06-02T08:06:27.989" v="862" actId="20577"/>
          <ac:spMkLst>
            <pc:docMk/>
            <pc:sldMk cId="1139345750" sldId="2147308500"/>
            <ac:spMk id="2" creationId="{42C137C8-9CB8-43CA-0B6B-6E42E0A3A725}"/>
          </ac:spMkLst>
        </pc:spChg>
      </pc:sldChg>
      <pc:sldChg chg="modSp new mod">
        <pc:chgData name="Jan-Tore Pedersen" userId="5977271f-0a61-4f30-94af-378e3fe3f5f8" providerId="ADAL" clId="{FAE015B0-B329-40CA-8E27-8FD410CE2213}" dt="2022-06-02T08:42:20.008" v="868" actId="20577"/>
        <pc:sldMkLst>
          <pc:docMk/>
          <pc:sldMk cId="2890916617" sldId="2147308501"/>
        </pc:sldMkLst>
        <pc:spChg chg="mod">
          <ac:chgData name="Jan-Tore Pedersen" userId="5977271f-0a61-4f30-94af-378e3fe3f5f8" providerId="ADAL" clId="{FAE015B0-B329-40CA-8E27-8FD410CE2213}" dt="2022-06-02T08:42:20.008" v="868" actId="20577"/>
          <ac:spMkLst>
            <pc:docMk/>
            <pc:sldMk cId="2890916617" sldId="2147308501"/>
            <ac:spMk id="2" creationId="{D0D62F0D-5F9D-9A31-605A-A80B77E562CF}"/>
          </ac:spMkLst>
        </pc:spChg>
      </pc:sldChg>
      <pc:sldMasterChg chg="delSldLayout">
        <pc:chgData name="Jan-Tore Pedersen" userId="5977271f-0a61-4f30-94af-378e3fe3f5f8" providerId="ADAL" clId="{FAE015B0-B329-40CA-8E27-8FD410CE2213}" dt="2022-05-31T12:21:10.349" v="490" actId="47"/>
        <pc:sldMasterMkLst>
          <pc:docMk/>
          <pc:sldMasterMk cId="0" sldId="2147483648"/>
        </pc:sldMasterMkLst>
        <pc:sldLayoutChg chg="del">
          <pc:chgData name="Jan-Tore Pedersen" userId="5977271f-0a61-4f30-94af-378e3fe3f5f8" providerId="ADAL" clId="{FAE015B0-B329-40CA-8E27-8FD410CE2213}" dt="2022-05-31T12:21:10.349" v="490" actId="47"/>
          <pc:sldLayoutMkLst>
            <pc:docMk/>
            <pc:sldMasterMk cId="0" sldId="2147483648"/>
            <pc:sldLayoutMk cId="1915377162" sldId="2147483816"/>
          </pc:sldLayoutMkLst>
        </pc:sldLayoutChg>
        <pc:sldLayoutChg chg="del">
          <pc:chgData name="Jan-Tore Pedersen" userId="5977271f-0a61-4f30-94af-378e3fe3f5f8" providerId="ADAL" clId="{FAE015B0-B329-40CA-8E27-8FD410CE2213}" dt="2022-05-31T12:06:53.558" v="283" actId="47"/>
          <pc:sldLayoutMkLst>
            <pc:docMk/>
            <pc:sldMasterMk cId="0" sldId="2147483648"/>
            <pc:sldLayoutMk cId="3480224986" sldId="2147483817"/>
          </pc:sldLayoutMkLst>
        </pc:sldLayoutChg>
        <pc:sldLayoutChg chg="del">
          <pc:chgData name="Jan-Tore Pedersen" userId="5977271f-0a61-4f30-94af-378e3fe3f5f8" providerId="ADAL" clId="{FAE015B0-B329-40CA-8E27-8FD410CE2213}" dt="2022-05-31T12:06:53.558" v="283" actId="47"/>
          <pc:sldLayoutMkLst>
            <pc:docMk/>
            <pc:sldMasterMk cId="0" sldId="2147483648"/>
            <pc:sldLayoutMk cId="2764589315" sldId="2147483818"/>
          </pc:sldLayoutMkLst>
        </pc:sldLayoutChg>
        <pc:sldLayoutChg chg="del">
          <pc:chgData name="Jan-Tore Pedersen" userId="5977271f-0a61-4f30-94af-378e3fe3f5f8" providerId="ADAL" clId="{FAE015B0-B329-40CA-8E27-8FD410CE2213}" dt="2022-05-31T12:06:40.397" v="282" actId="47"/>
          <pc:sldLayoutMkLst>
            <pc:docMk/>
            <pc:sldMasterMk cId="0" sldId="2147483648"/>
            <pc:sldLayoutMk cId="1088059798" sldId="2147483819"/>
          </pc:sldLayoutMkLst>
        </pc:sldLayoutChg>
        <pc:sldLayoutChg chg="del">
          <pc:chgData name="Jan-Tore Pedersen" userId="5977271f-0a61-4f30-94af-378e3fe3f5f8" providerId="ADAL" clId="{FAE015B0-B329-40CA-8E27-8FD410CE2213}" dt="2022-05-31T12:06:40.397" v="282" actId="47"/>
          <pc:sldLayoutMkLst>
            <pc:docMk/>
            <pc:sldMasterMk cId="0" sldId="2147483648"/>
            <pc:sldLayoutMk cId="1560562917" sldId="2147483820"/>
          </pc:sldLayoutMkLst>
        </pc:sldLayoutChg>
      </pc:sldMasterChg>
      <pc:sldMasterChg chg="del delSldLayout">
        <pc:chgData name="Jan-Tore Pedersen" userId="5977271f-0a61-4f30-94af-378e3fe3f5f8" providerId="ADAL" clId="{FAE015B0-B329-40CA-8E27-8FD410CE2213}" dt="2022-05-31T08:17:30.340" v="50" actId="700"/>
        <pc:sldMasterMkLst>
          <pc:docMk/>
          <pc:sldMasterMk cId="1440874278" sldId="2147483698"/>
        </pc:sldMasterMkLst>
        <pc:sldLayoutChg chg="del">
          <pc:chgData name="Jan-Tore Pedersen" userId="5977271f-0a61-4f30-94af-378e3fe3f5f8" providerId="ADAL" clId="{FAE015B0-B329-40CA-8E27-8FD410CE2213}" dt="2022-05-31T08:17:30.340" v="50" actId="700"/>
          <pc:sldLayoutMkLst>
            <pc:docMk/>
            <pc:sldMasterMk cId="1440874278" sldId="2147483698"/>
            <pc:sldLayoutMk cId="3204820231" sldId="2147483699"/>
          </pc:sldLayoutMkLst>
        </pc:sldLayoutChg>
        <pc:sldLayoutChg chg="del">
          <pc:chgData name="Jan-Tore Pedersen" userId="5977271f-0a61-4f30-94af-378e3fe3f5f8" providerId="ADAL" clId="{FAE015B0-B329-40CA-8E27-8FD410CE2213}" dt="2022-05-31T08:17:30.340" v="50" actId="700"/>
          <pc:sldLayoutMkLst>
            <pc:docMk/>
            <pc:sldMasterMk cId="1440874278" sldId="2147483698"/>
            <pc:sldLayoutMk cId="551930824" sldId="2147483700"/>
          </pc:sldLayoutMkLst>
        </pc:sldLayoutChg>
        <pc:sldLayoutChg chg="del">
          <pc:chgData name="Jan-Tore Pedersen" userId="5977271f-0a61-4f30-94af-378e3fe3f5f8" providerId="ADAL" clId="{FAE015B0-B329-40CA-8E27-8FD410CE2213}" dt="2022-05-31T08:17:30.340" v="50" actId="700"/>
          <pc:sldLayoutMkLst>
            <pc:docMk/>
            <pc:sldMasterMk cId="1440874278" sldId="2147483698"/>
            <pc:sldLayoutMk cId="1090204556" sldId="2147483701"/>
          </pc:sldLayoutMkLst>
        </pc:sldLayoutChg>
        <pc:sldLayoutChg chg="del">
          <pc:chgData name="Jan-Tore Pedersen" userId="5977271f-0a61-4f30-94af-378e3fe3f5f8" providerId="ADAL" clId="{FAE015B0-B329-40CA-8E27-8FD410CE2213}" dt="2022-05-31T08:17:30.340" v="50" actId="700"/>
          <pc:sldLayoutMkLst>
            <pc:docMk/>
            <pc:sldMasterMk cId="1440874278" sldId="2147483698"/>
            <pc:sldLayoutMk cId="682445410" sldId="2147483702"/>
          </pc:sldLayoutMkLst>
        </pc:sldLayoutChg>
        <pc:sldLayoutChg chg="del">
          <pc:chgData name="Jan-Tore Pedersen" userId="5977271f-0a61-4f30-94af-378e3fe3f5f8" providerId="ADAL" clId="{FAE015B0-B329-40CA-8E27-8FD410CE2213}" dt="2022-05-31T08:17:30.340" v="50" actId="700"/>
          <pc:sldLayoutMkLst>
            <pc:docMk/>
            <pc:sldMasterMk cId="1440874278" sldId="2147483698"/>
            <pc:sldLayoutMk cId="4025108670" sldId="2147483703"/>
          </pc:sldLayoutMkLst>
        </pc:sldLayoutChg>
        <pc:sldLayoutChg chg="del">
          <pc:chgData name="Jan-Tore Pedersen" userId="5977271f-0a61-4f30-94af-378e3fe3f5f8" providerId="ADAL" clId="{FAE015B0-B329-40CA-8E27-8FD410CE2213}" dt="2022-05-31T08:17:30.340" v="50" actId="700"/>
          <pc:sldLayoutMkLst>
            <pc:docMk/>
            <pc:sldMasterMk cId="1440874278" sldId="2147483698"/>
            <pc:sldLayoutMk cId="3419883445" sldId="2147483704"/>
          </pc:sldLayoutMkLst>
        </pc:sldLayoutChg>
        <pc:sldLayoutChg chg="del">
          <pc:chgData name="Jan-Tore Pedersen" userId="5977271f-0a61-4f30-94af-378e3fe3f5f8" providerId="ADAL" clId="{FAE015B0-B329-40CA-8E27-8FD410CE2213}" dt="2022-05-31T08:17:30.340" v="50" actId="700"/>
          <pc:sldLayoutMkLst>
            <pc:docMk/>
            <pc:sldMasterMk cId="1440874278" sldId="2147483698"/>
            <pc:sldLayoutMk cId="2629445872" sldId="2147483705"/>
          </pc:sldLayoutMkLst>
        </pc:sldLayoutChg>
        <pc:sldLayoutChg chg="del">
          <pc:chgData name="Jan-Tore Pedersen" userId="5977271f-0a61-4f30-94af-378e3fe3f5f8" providerId="ADAL" clId="{FAE015B0-B329-40CA-8E27-8FD410CE2213}" dt="2022-05-31T08:17:30.340" v="50" actId="700"/>
          <pc:sldLayoutMkLst>
            <pc:docMk/>
            <pc:sldMasterMk cId="1440874278" sldId="2147483698"/>
            <pc:sldLayoutMk cId="1398222082" sldId="2147483706"/>
          </pc:sldLayoutMkLst>
        </pc:sldLayoutChg>
        <pc:sldLayoutChg chg="del">
          <pc:chgData name="Jan-Tore Pedersen" userId="5977271f-0a61-4f30-94af-378e3fe3f5f8" providerId="ADAL" clId="{FAE015B0-B329-40CA-8E27-8FD410CE2213}" dt="2022-05-31T08:17:30.340" v="50" actId="700"/>
          <pc:sldLayoutMkLst>
            <pc:docMk/>
            <pc:sldMasterMk cId="1440874278" sldId="2147483698"/>
            <pc:sldLayoutMk cId="785108805" sldId="2147483707"/>
          </pc:sldLayoutMkLst>
        </pc:sldLayoutChg>
        <pc:sldLayoutChg chg="del">
          <pc:chgData name="Jan-Tore Pedersen" userId="5977271f-0a61-4f30-94af-378e3fe3f5f8" providerId="ADAL" clId="{FAE015B0-B329-40CA-8E27-8FD410CE2213}" dt="2022-05-31T08:17:30.340" v="50" actId="700"/>
          <pc:sldLayoutMkLst>
            <pc:docMk/>
            <pc:sldMasterMk cId="1440874278" sldId="2147483698"/>
            <pc:sldLayoutMk cId="971116091" sldId="2147483708"/>
          </pc:sldLayoutMkLst>
        </pc:sldLayoutChg>
        <pc:sldLayoutChg chg="del">
          <pc:chgData name="Jan-Tore Pedersen" userId="5977271f-0a61-4f30-94af-378e3fe3f5f8" providerId="ADAL" clId="{FAE015B0-B329-40CA-8E27-8FD410CE2213}" dt="2022-05-31T08:17:30.340" v="50" actId="700"/>
          <pc:sldLayoutMkLst>
            <pc:docMk/>
            <pc:sldMasterMk cId="1440874278" sldId="2147483698"/>
            <pc:sldLayoutMk cId="1512124858" sldId="2147483709"/>
          </pc:sldLayoutMkLst>
        </pc:sldLayoutChg>
        <pc:sldLayoutChg chg="del">
          <pc:chgData name="Jan-Tore Pedersen" userId="5977271f-0a61-4f30-94af-378e3fe3f5f8" providerId="ADAL" clId="{FAE015B0-B329-40CA-8E27-8FD410CE2213}" dt="2022-05-31T08:17:30.340" v="50" actId="700"/>
          <pc:sldLayoutMkLst>
            <pc:docMk/>
            <pc:sldMasterMk cId="1440874278" sldId="2147483698"/>
            <pc:sldLayoutMk cId="1883280100" sldId="2147483710"/>
          </pc:sldLayoutMkLst>
        </pc:sldLayoutChg>
        <pc:sldLayoutChg chg="del">
          <pc:chgData name="Jan-Tore Pedersen" userId="5977271f-0a61-4f30-94af-378e3fe3f5f8" providerId="ADAL" clId="{FAE015B0-B329-40CA-8E27-8FD410CE2213}" dt="2022-05-31T08:17:30.340" v="50" actId="700"/>
          <pc:sldLayoutMkLst>
            <pc:docMk/>
            <pc:sldMasterMk cId="1440874278" sldId="2147483698"/>
            <pc:sldLayoutMk cId="2187316437" sldId="2147483711"/>
          </pc:sldLayoutMkLst>
        </pc:sldLayoutChg>
        <pc:sldLayoutChg chg="del">
          <pc:chgData name="Jan-Tore Pedersen" userId="5977271f-0a61-4f30-94af-378e3fe3f5f8" providerId="ADAL" clId="{FAE015B0-B329-40CA-8E27-8FD410CE2213}" dt="2022-05-31T08:17:30.340" v="50" actId="700"/>
          <pc:sldLayoutMkLst>
            <pc:docMk/>
            <pc:sldMasterMk cId="1440874278" sldId="2147483698"/>
            <pc:sldLayoutMk cId="2047605595" sldId="2147483712"/>
          </pc:sldLayoutMkLst>
        </pc:sldLayoutChg>
        <pc:sldLayoutChg chg="del">
          <pc:chgData name="Jan-Tore Pedersen" userId="5977271f-0a61-4f30-94af-378e3fe3f5f8" providerId="ADAL" clId="{FAE015B0-B329-40CA-8E27-8FD410CE2213}" dt="2022-05-31T08:17:30.340" v="50" actId="700"/>
          <pc:sldLayoutMkLst>
            <pc:docMk/>
            <pc:sldMasterMk cId="1440874278" sldId="2147483698"/>
            <pc:sldLayoutMk cId="3420989312" sldId="2147483713"/>
          </pc:sldLayoutMkLst>
        </pc:sldLayoutChg>
        <pc:sldLayoutChg chg="del">
          <pc:chgData name="Jan-Tore Pedersen" userId="5977271f-0a61-4f30-94af-378e3fe3f5f8" providerId="ADAL" clId="{FAE015B0-B329-40CA-8E27-8FD410CE2213}" dt="2022-05-31T08:17:30.340" v="50" actId="700"/>
          <pc:sldLayoutMkLst>
            <pc:docMk/>
            <pc:sldMasterMk cId="1440874278" sldId="2147483698"/>
            <pc:sldLayoutMk cId="26632931" sldId="2147483714"/>
          </pc:sldLayoutMkLst>
        </pc:sldLayoutChg>
        <pc:sldLayoutChg chg="del">
          <pc:chgData name="Jan-Tore Pedersen" userId="5977271f-0a61-4f30-94af-378e3fe3f5f8" providerId="ADAL" clId="{FAE015B0-B329-40CA-8E27-8FD410CE2213}" dt="2022-05-31T08:17:30.340" v="50" actId="700"/>
          <pc:sldLayoutMkLst>
            <pc:docMk/>
            <pc:sldMasterMk cId="1440874278" sldId="2147483698"/>
            <pc:sldLayoutMk cId="113221637" sldId="2147483715"/>
          </pc:sldLayoutMkLst>
        </pc:sldLayoutChg>
        <pc:sldLayoutChg chg="del">
          <pc:chgData name="Jan-Tore Pedersen" userId="5977271f-0a61-4f30-94af-378e3fe3f5f8" providerId="ADAL" clId="{FAE015B0-B329-40CA-8E27-8FD410CE2213}" dt="2022-05-31T08:17:30.340" v="50" actId="700"/>
          <pc:sldLayoutMkLst>
            <pc:docMk/>
            <pc:sldMasterMk cId="1440874278" sldId="2147483698"/>
            <pc:sldLayoutMk cId="2578312398" sldId="2147483716"/>
          </pc:sldLayoutMkLst>
        </pc:sldLayoutChg>
        <pc:sldLayoutChg chg="del">
          <pc:chgData name="Jan-Tore Pedersen" userId="5977271f-0a61-4f30-94af-378e3fe3f5f8" providerId="ADAL" clId="{FAE015B0-B329-40CA-8E27-8FD410CE2213}" dt="2022-05-31T08:17:30.340" v="50" actId="700"/>
          <pc:sldLayoutMkLst>
            <pc:docMk/>
            <pc:sldMasterMk cId="1440874278" sldId="2147483698"/>
            <pc:sldLayoutMk cId="3475425116" sldId="2147483717"/>
          </pc:sldLayoutMkLst>
        </pc:sldLayoutChg>
        <pc:sldLayoutChg chg="del">
          <pc:chgData name="Jan-Tore Pedersen" userId="5977271f-0a61-4f30-94af-378e3fe3f5f8" providerId="ADAL" clId="{FAE015B0-B329-40CA-8E27-8FD410CE2213}" dt="2022-05-31T08:17:30.340" v="50" actId="700"/>
          <pc:sldLayoutMkLst>
            <pc:docMk/>
            <pc:sldMasterMk cId="1440874278" sldId="2147483698"/>
            <pc:sldLayoutMk cId="2589848307" sldId="2147483718"/>
          </pc:sldLayoutMkLst>
        </pc:sldLayoutChg>
        <pc:sldLayoutChg chg="del">
          <pc:chgData name="Jan-Tore Pedersen" userId="5977271f-0a61-4f30-94af-378e3fe3f5f8" providerId="ADAL" clId="{FAE015B0-B329-40CA-8E27-8FD410CE2213}" dt="2022-05-31T08:17:30.340" v="50" actId="700"/>
          <pc:sldLayoutMkLst>
            <pc:docMk/>
            <pc:sldMasterMk cId="1440874278" sldId="2147483698"/>
            <pc:sldLayoutMk cId="2873898122" sldId="2147483719"/>
          </pc:sldLayoutMkLst>
        </pc:sldLayoutChg>
        <pc:sldLayoutChg chg="del">
          <pc:chgData name="Jan-Tore Pedersen" userId="5977271f-0a61-4f30-94af-378e3fe3f5f8" providerId="ADAL" clId="{FAE015B0-B329-40CA-8E27-8FD410CE2213}" dt="2022-05-31T08:17:30.340" v="50" actId="700"/>
          <pc:sldLayoutMkLst>
            <pc:docMk/>
            <pc:sldMasterMk cId="1440874278" sldId="2147483698"/>
            <pc:sldLayoutMk cId="2851392878" sldId="2147483720"/>
          </pc:sldLayoutMkLst>
        </pc:sldLayoutChg>
        <pc:sldLayoutChg chg="del">
          <pc:chgData name="Jan-Tore Pedersen" userId="5977271f-0a61-4f30-94af-378e3fe3f5f8" providerId="ADAL" clId="{FAE015B0-B329-40CA-8E27-8FD410CE2213}" dt="2022-05-31T08:17:30.340" v="50" actId="700"/>
          <pc:sldLayoutMkLst>
            <pc:docMk/>
            <pc:sldMasterMk cId="1440874278" sldId="2147483698"/>
            <pc:sldLayoutMk cId="2716360593" sldId="2147483721"/>
          </pc:sldLayoutMkLst>
        </pc:sldLayoutChg>
        <pc:sldLayoutChg chg="del">
          <pc:chgData name="Jan-Tore Pedersen" userId="5977271f-0a61-4f30-94af-378e3fe3f5f8" providerId="ADAL" clId="{FAE015B0-B329-40CA-8E27-8FD410CE2213}" dt="2022-05-31T08:17:30.340" v="50" actId="700"/>
          <pc:sldLayoutMkLst>
            <pc:docMk/>
            <pc:sldMasterMk cId="1440874278" sldId="2147483698"/>
            <pc:sldLayoutMk cId="3321215191" sldId="2147483722"/>
          </pc:sldLayoutMkLst>
        </pc:sldLayoutChg>
        <pc:sldLayoutChg chg="del">
          <pc:chgData name="Jan-Tore Pedersen" userId="5977271f-0a61-4f30-94af-378e3fe3f5f8" providerId="ADAL" clId="{FAE015B0-B329-40CA-8E27-8FD410CE2213}" dt="2022-05-31T08:17:30.340" v="50" actId="700"/>
          <pc:sldLayoutMkLst>
            <pc:docMk/>
            <pc:sldMasterMk cId="1440874278" sldId="2147483698"/>
            <pc:sldLayoutMk cId="1003549811" sldId="2147483723"/>
          </pc:sldLayoutMkLst>
        </pc:sldLayoutChg>
        <pc:sldLayoutChg chg="del">
          <pc:chgData name="Jan-Tore Pedersen" userId="5977271f-0a61-4f30-94af-378e3fe3f5f8" providerId="ADAL" clId="{FAE015B0-B329-40CA-8E27-8FD410CE2213}" dt="2022-05-31T08:17:30.340" v="50" actId="700"/>
          <pc:sldLayoutMkLst>
            <pc:docMk/>
            <pc:sldMasterMk cId="1440874278" sldId="2147483698"/>
            <pc:sldLayoutMk cId="1222835303" sldId="2147483724"/>
          </pc:sldLayoutMkLst>
        </pc:sldLayoutChg>
        <pc:sldLayoutChg chg="del">
          <pc:chgData name="Jan-Tore Pedersen" userId="5977271f-0a61-4f30-94af-378e3fe3f5f8" providerId="ADAL" clId="{FAE015B0-B329-40CA-8E27-8FD410CE2213}" dt="2022-05-31T08:17:30.340" v="50" actId="700"/>
          <pc:sldLayoutMkLst>
            <pc:docMk/>
            <pc:sldMasterMk cId="1440874278" sldId="2147483698"/>
            <pc:sldLayoutMk cId="1187167556" sldId="2147483725"/>
          </pc:sldLayoutMkLst>
        </pc:sldLayoutChg>
        <pc:sldLayoutChg chg="del">
          <pc:chgData name="Jan-Tore Pedersen" userId="5977271f-0a61-4f30-94af-378e3fe3f5f8" providerId="ADAL" clId="{FAE015B0-B329-40CA-8E27-8FD410CE2213}" dt="2022-05-31T08:17:30.340" v="50" actId="700"/>
          <pc:sldLayoutMkLst>
            <pc:docMk/>
            <pc:sldMasterMk cId="1440874278" sldId="2147483698"/>
            <pc:sldLayoutMk cId="2220370594" sldId="2147483726"/>
          </pc:sldLayoutMkLst>
        </pc:sldLayoutChg>
        <pc:sldLayoutChg chg="del">
          <pc:chgData name="Jan-Tore Pedersen" userId="5977271f-0a61-4f30-94af-378e3fe3f5f8" providerId="ADAL" clId="{FAE015B0-B329-40CA-8E27-8FD410CE2213}" dt="2022-05-31T08:17:30.340" v="50" actId="700"/>
          <pc:sldLayoutMkLst>
            <pc:docMk/>
            <pc:sldMasterMk cId="1440874278" sldId="2147483698"/>
            <pc:sldLayoutMk cId="276745098" sldId="2147483727"/>
          </pc:sldLayoutMkLst>
        </pc:sldLayoutChg>
        <pc:sldLayoutChg chg="del">
          <pc:chgData name="Jan-Tore Pedersen" userId="5977271f-0a61-4f30-94af-378e3fe3f5f8" providerId="ADAL" clId="{FAE015B0-B329-40CA-8E27-8FD410CE2213}" dt="2022-05-31T08:17:30.340" v="50" actId="700"/>
          <pc:sldLayoutMkLst>
            <pc:docMk/>
            <pc:sldMasterMk cId="1440874278" sldId="2147483698"/>
            <pc:sldLayoutMk cId="2645202097" sldId="2147483728"/>
          </pc:sldLayoutMkLst>
        </pc:sldLayoutChg>
        <pc:sldLayoutChg chg="del">
          <pc:chgData name="Jan-Tore Pedersen" userId="5977271f-0a61-4f30-94af-378e3fe3f5f8" providerId="ADAL" clId="{FAE015B0-B329-40CA-8E27-8FD410CE2213}" dt="2022-05-31T08:17:30.340" v="50" actId="700"/>
          <pc:sldLayoutMkLst>
            <pc:docMk/>
            <pc:sldMasterMk cId="1440874278" sldId="2147483698"/>
            <pc:sldLayoutMk cId="2110256110" sldId="2147483729"/>
          </pc:sldLayoutMkLst>
        </pc:sldLayoutChg>
        <pc:sldLayoutChg chg="del">
          <pc:chgData name="Jan-Tore Pedersen" userId="5977271f-0a61-4f30-94af-378e3fe3f5f8" providerId="ADAL" clId="{FAE015B0-B329-40CA-8E27-8FD410CE2213}" dt="2022-05-31T08:17:30.340" v="50" actId="700"/>
          <pc:sldLayoutMkLst>
            <pc:docMk/>
            <pc:sldMasterMk cId="1440874278" sldId="2147483698"/>
            <pc:sldLayoutMk cId="1960516809" sldId="2147483730"/>
          </pc:sldLayoutMkLst>
        </pc:sldLayoutChg>
        <pc:sldLayoutChg chg="del">
          <pc:chgData name="Jan-Tore Pedersen" userId="5977271f-0a61-4f30-94af-378e3fe3f5f8" providerId="ADAL" clId="{FAE015B0-B329-40CA-8E27-8FD410CE2213}" dt="2022-05-31T08:17:30.340" v="50" actId="700"/>
          <pc:sldLayoutMkLst>
            <pc:docMk/>
            <pc:sldMasterMk cId="1440874278" sldId="2147483698"/>
            <pc:sldLayoutMk cId="3302313444" sldId="2147483731"/>
          </pc:sldLayoutMkLst>
        </pc:sldLayoutChg>
        <pc:sldLayoutChg chg="del">
          <pc:chgData name="Jan-Tore Pedersen" userId="5977271f-0a61-4f30-94af-378e3fe3f5f8" providerId="ADAL" clId="{FAE015B0-B329-40CA-8E27-8FD410CE2213}" dt="2022-05-31T08:17:30.340" v="50" actId="700"/>
          <pc:sldLayoutMkLst>
            <pc:docMk/>
            <pc:sldMasterMk cId="1440874278" sldId="2147483698"/>
            <pc:sldLayoutMk cId="3447379030" sldId="2147483732"/>
          </pc:sldLayoutMkLst>
        </pc:sldLayoutChg>
        <pc:sldLayoutChg chg="del">
          <pc:chgData name="Jan-Tore Pedersen" userId="5977271f-0a61-4f30-94af-378e3fe3f5f8" providerId="ADAL" clId="{FAE015B0-B329-40CA-8E27-8FD410CE2213}" dt="2022-05-31T08:17:30.340" v="50" actId="700"/>
          <pc:sldLayoutMkLst>
            <pc:docMk/>
            <pc:sldMasterMk cId="1440874278" sldId="2147483698"/>
            <pc:sldLayoutMk cId="520067638" sldId="2147483733"/>
          </pc:sldLayoutMkLst>
        </pc:sldLayoutChg>
        <pc:sldLayoutChg chg="del">
          <pc:chgData name="Jan-Tore Pedersen" userId="5977271f-0a61-4f30-94af-378e3fe3f5f8" providerId="ADAL" clId="{FAE015B0-B329-40CA-8E27-8FD410CE2213}" dt="2022-05-31T08:17:30.340" v="50" actId="700"/>
          <pc:sldLayoutMkLst>
            <pc:docMk/>
            <pc:sldMasterMk cId="1440874278" sldId="2147483698"/>
            <pc:sldLayoutMk cId="1633319746" sldId="2147483734"/>
          </pc:sldLayoutMkLst>
        </pc:sldLayoutChg>
        <pc:sldLayoutChg chg="del">
          <pc:chgData name="Jan-Tore Pedersen" userId="5977271f-0a61-4f30-94af-378e3fe3f5f8" providerId="ADAL" clId="{FAE015B0-B329-40CA-8E27-8FD410CE2213}" dt="2022-05-31T08:17:30.340" v="50" actId="700"/>
          <pc:sldLayoutMkLst>
            <pc:docMk/>
            <pc:sldMasterMk cId="1440874278" sldId="2147483698"/>
            <pc:sldLayoutMk cId="3871825500" sldId="2147483735"/>
          </pc:sldLayoutMkLst>
        </pc:sldLayoutChg>
        <pc:sldLayoutChg chg="del">
          <pc:chgData name="Jan-Tore Pedersen" userId="5977271f-0a61-4f30-94af-378e3fe3f5f8" providerId="ADAL" clId="{FAE015B0-B329-40CA-8E27-8FD410CE2213}" dt="2022-05-31T08:17:30.340" v="50" actId="700"/>
          <pc:sldLayoutMkLst>
            <pc:docMk/>
            <pc:sldMasterMk cId="1440874278" sldId="2147483698"/>
            <pc:sldLayoutMk cId="2312792055" sldId="2147483736"/>
          </pc:sldLayoutMkLst>
        </pc:sldLayoutChg>
        <pc:sldLayoutChg chg="del">
          <pc:chgData name="Jan-Tore Pedersen" userId="5977271f-0a61-4f30-94af-378e3fe3f5f8" providerId="ADAL" clId="{FAE015B0-B329-40CA-8E27-8FD410CE2213}" dt="2022-05-31T08:17:30.340" v="50" actId="700"/>
          <pc:sldLayoutMkLst>
            <pc:docMk/>
            <pc:sldMasterMk cId="1440874278" sldId="2147483698"/>
            <pc:sldLayoutMk cId="2259546209" sldId="2147483737"/>
          </pc:sldLayoutMkLst>
        </pc:sldLayoutChg>
        <pc:sldLayoutChg chg="del">
          <pc:chgData name="Jan-Tore Pedersen" userId="5977271f-0a61-4f30-94af-378e3fe3f5f8" providerId="ADAL" clId="{FAE015B0-B329-40CA-8E27-8FD410CE2213}" dt="2022-05-31T08:17:30.340" v="50" actId="700"/>
          <pc:sldLayoutMkLst>
            <pc:docMk/>
            <pc:sldMasterMk cId="1440874278" sldId="2147483698"/>
            <pc:sldLayoutMk cId="1871137104" sldId="2147483738"/>
          </pc:sldLayoutMkLst>
        </pc:sldLayoutChg>
        <pc:sldLayoutChg chg="del">
          <pc:chgData name="Jan-Tore Pedersen" userId="5977271f-0a61-4f30-94af-378e3fe3f5f8" providerId="ADAL" clId="{FAE015B0-B329-40CA-8E27-8FD410CE2213}" dt="2022-05-31T08:17:30.340" v="50" actId="700"/>
          <pc:sldLayoutMkLst>
            <pc:docMk/>
            <pc:sldMasterMk cId="1440874278" sldId="2147483698"/>
            <pc:sldLayoutMk cId="1367981290" sldId="2147483739"/>
          </pc:sldLayoutMkLst>
        </pc:sldLayoutChg>
      </pc:sldMasterChg>
      <pc:sldMasterChg chg="del delSldLayout">
        <pc:chgData name="Jan-Tore Pedersen" userId="5977271f-0a61-4f30-94af-378e3fe3f5f8" providerId="ADAL" clId="{FAE015B0-B329-40CA-8E27-8FD410CE2213}" dt="2022-05-31T08:22:38.300" v="81" actId="700"/>
        <pc:sldMasterMkLst>
          <pc:docMk/>
          <pc:sldMasterMk cId="2409921148" sldId="2147483698"/>
        </pc:sldMasterMkLst>
        <pc:sldLayoutChg chg="del">
          <pc:chgData name="Jan-Tore Pedersen" userId="5977271f-0a61-4f30-94af-378e3fe3f5f8" providerId="ADAL" clId="{FAE015B0-B329-40CA-8E27-8FD410CE2213}" dt="2022-05-31T08:22:38.300" v="81" actId="700"/>
          <pc:sldLayoutMkLst>
            <pc:docMk/>
            <pc:sldMasterMk cId="2409921148" sldId="2147483698"/>
            <pc:sldLayoutMk cId="1948865981" sldId="2147483699"/>
          </pc:sldLayoutMkLst>
        </pc:sldLayoutChg>
        <pc:sldLayoutChg chg="del">
          <pc:chgData name="Jan-Tore Pedersen" userId="5977271f-0a61-4f30-94af-378e3fe3f5f8" providerId="ADAL" clId="{FAE015B0-B329-40CA-8E27-8FD410CE2213}" dt="2022-05-31T08:22:38.300" v="81" actId="700"/>
          <pc:sldLayoutMkLst>
            <pc:docMk/>
            <pc:sldMasterMk cId="2409921148" sldId="2147483698"/>
            <pc:sldLayoutMk cId="1909331387" sldId="2147483700"/>
          </pc:sldLayoutMkLst>
        </pc:sldLayoutChg>
        <pc:sldLayoutChg chg="del">
          <pc:chgData name="Jan-Tore Pedersen" userId="5977271f-0a61-4f30-94af-378e3fe3f5f8" providerId="ADAL" clId="{FAE015B0-B329-40CA-8E27-8FD410CE2213}" dt="2022-05-31T08:22:38.300" v="81" actId="700"/>
          <pc:sldLayoutMkLst>
            <pc:docMk/>
            <pc:sldMasterMk cId="2409921148" sldId="2147483698"/>
            <pc:sldLayoutMk cId="106002815" sldId="2147483701"/>
          </pc:sldLayoutMkLst>
        </pc:sldLayoutChg>
        <pc:sldLayoutChg chg="del">
          <pc:chgData name="Jan-Tore Pedersen" userId="5977271f-0a61-4f30-94af-378e3fe3f5f8" providerId="ADAL" clId="{FAE015B0-B329-40CA-8E27-8FD410CE2213}" dt="2022-05-31T08:22:38.300" v="81" actId="700"/>
          <pc:sldLayoutMkLst>
            <pc:docMk/>
            <pc:sldMasterMk cId="2409921148" sldId="2147483698"/>
            <pc:sldLayoutMk cId="4159692607" sldId="2147483702"/>
          </pc:sldLayoutMkLst>
        </pc:sldLayoutChg>
        <pc:sldLayoutChg chg="del">
          <pc:chgData name="Jan-Tore Pedersen" userId="5977271f-0a61-4f30-94af-378e3fe3f5f8" providerId="ADAL" clId="{FAE015B0-B329-40CA-8E27-8FD410CE2213}" dt="2022-05-31T08:22:38.300" v="81" actId="700"/>
          <pc:sldLayoutMkLst>
            <pc:docMk/>
            <pc:sldMasterMk cId="2409921148" sldId="2147483698"/>
            <pc:sldLayoutMk cId="186063682" sldId="2147483703"/>
          </pc:sldLayoutMkLst>
        </pc:sldLayoutChg>
        <pc:sldLayoutChg chg="del">
          <pc:chgData name="Jan-Tore Pedersen" userId="5977271f-0a61-4f30-94af-378e3fe3f5f8" providerId="ADAL" clId="{FAE015B0-B329-40CA-8E27-8FD410CE2213}" dt="2022-05-31T08:22:38.300" v="81" actId="700"/>
          <pc:sldLayoutMkLst>
            <pc:docMk/>
            <pc:sldMasterMk cId="2409921148" sldId="2147483698"/>
            <pc:sldLayoutMk cId="4075895004" sldId="2147483704"/>
          </pc:sldLayoutMkLst>
        </pc:sldLayoutChg>
        <pc:sldLayoutChg chg="del">
          <pc:chgData name="Jan-Tore Pedersen" userId="5977271f-0a61-4f30-94af-378e3fe3f5f8" providerId="ADAL" clId="{FAE015B0-B329-40CA-8E27-8FD410CE2213}" dt="2022-05-31T08:22:38.300" v="81" actId="700"/>
          <pc:sldLayoutMkLst>
            <pc:docMk/>
            <pc:sldMasterMk cId="2409921148" sldId="2147483698"/>
            <pc:sldLayoutMk cId="197185193" sldId="2147483705"/>
          </pc:sldLayoutMkLst>
        </pc:sldLayoutChg>
        <pc:sldLayoutChg chg="del">
          <pc:chgData name="Jan-Tore Pedersen" userId="5977271f-0a61-4f30-94af-378e3fe3f5f8" providerId="ADAL" clId="{FAE015B0-B329-40CA-8E27-8FD410CE2213}" dt="2022-05-31T08:22:38.300" v="81" actId="700"/>
          <pc:sldLayoutMkLst>
            <pc:docMk/>
            <pc:sldMasterMk cId="2409921148" sldId="2147483698"/>
            <pc:sldLayoutMk cId="2058477624" sldId="2147483706"/>
          </pc:sldLayoutMkLst>
        </pc:sldLayoutChg>
        <pc:sldLayoutChg chg="del">
          <pc:chgData name="Jan-Tore Pedersen" userId="5977271f-0a61-4f30-94af-378e3fe3f5f8" providerId="ADAL" clId="{FAE015B0-B329-40CA-8E27-8FD410CE2213}" dt="2022-05-31T08:22:38.300" v="81" actId="700"/>
          <pc:sldLayoutMkLst>
            <pc:docMk/>
            <pc:sldMasterMk cId="2409921148" sldId="2147483698"/>
            <pc:sldLayoutMk cId="3269774499" sldId="2147483707"/>
          </pc:sldLayoutMkLst>
        </pc:sldLayoutChg>
        <pc:sldLayoutChg chg="del">
          <pc:chgData name="Jan-Tore Pedersen" userId="5977271f-0a61-4f30-94af-378e3fe3f5f8" providerId="ADAL" clId="{FAE015B0-B329-40CA-8E27-8FD410CE2213}" dt="2022-05-31T08:22:38.300" v="81" actId="700"/>
          <pc:sldLayoutMkLst>
            <pc:docMk/>
            <pc:sldMasterMk cId="2409921148" sldId="2147483698"/>
            <pc:sldLayoutMk cId="532683661" sldId="2147483708"/>
          </pc:sldLayoutMkLst>
        </pc:sldLayoutChg>
        <pc:sldLayoutChg chg="del">
          <pc:chgData name="Jan-Tore Pedersen" userId="5977271f-0a61-4f30-94af-378e3fe3f5f8" providerId="ADAL" clId="{FAE015B0-B329-40CA-8E27-8FD410CE2213}" dt="2022-05-31T08:22:38.300" v="81" actId="700"/>
          <pc:sldLayoutMkLst>
            <pc:docMk/>
            <pc:sldMasterMk cId="2409921148" sldId="2147483698"/>
            <pc:sldLayoutMk cId="3845809946" sldId="2147483709"/>
          </pc:sldLayoutMkLst>
        </pc:sldLayoutChg>
        <pc:sldLayoutChg chg="del">
          <pc:chgData name="Jan-Tore Pedersen" userId="5977271f-0a61-4f30-94af-378e3fe3f5f8" providerId="ADAL" clId="{FAE015B0-B329-40CA-8E27-8FD410CE2213}" dt="2022-05-31T08:22:38.300" v="81" actId="700"/>
          <pc:sldLayoutMkLst>
            <pc:docMk/>
            <pc:sldMasterMk cId="2409921148" sldId="2147483698"/>
            <pc:sldLayoutMk cId="204392597" sldId="2147483710"/>
          </pc:sldLayoutMkLst>
        </pc:sldLayoutChg>
        <pc:sldLayoutChg chg="del">
          <pc:chgData name="Jan-Tore Pedersen" userId="5977271f-0a61-4f30-94af-378e3fe3f5f8" providerId="ADAL" clId="{FAE015B0-B329-40CA-8E27-8FD410CE2213}" dt="2022-05-31T08:22:38.300" v="81" actId="700"/>
          <pc:sldLayoutMkLst>
            <pc:docMk/>
            <pc:sldMasterMk cId="2409921148" sldId="2147483698"/>
            <pc:sldLayoutMk cId="698403392" sldId="2147483711"/>
          </pc:sldLayoutMkLst>
        </pc:sldLayoutChg>
      </pc:sldMasterChg>
      <pc:sldMasterChg chg="del delSldLayout">
        <pc:chgData name="Jan-Tore Pedersen" userId="5977271f-0a61-4f30-94af-378e3fe3f5f8" providerId="ADAL" clId="{FAE015B0-B329-40CA-8E27-8FD410CE2213}" dt="2022-05-31T08:19:16.157" v="55" actId="700"/>
        <pc:sldMasterMkLst>
          <pc:docMk/>
          <pc:sldMasterMk cId="3584287518" sldId="2147483698"/>
        </pc:sldMasterMkLst>
        <pc:sldLayoutChg chg="del">
          <pc:chgData name="Jan-Tore Pedersen" userId="5977271f-0a61-4f30-94af-378e3fe3f5f8" providerId="ADAL" clId="{FAE015B0-B329-40CA-8E27-8FD410CE2213}" dt="2022-05-31T08:19:16.157" v="55" actId="700"/>
          <pc:sldLayoutMkLst>
            <pc:docMk/>
            <pc:sldMasterMk cId="3584287518" sldId="2147483698"/>
            <pc:sldLayoutMk cId="2475652506" sldId="2147483699"/>
          </pc:sldLayoutMkLst>
        </pc:sldLayoutChg>
        <pc:sldLayoutChg chg="del">
          <pc:chgData name="Jan-Tore Pedersen" userId="5977271f-0a61-4f30-94af-378e3fe3f5f8" providerId="ADAL" clId="{FAE015B0-B329-40CA-8E27-8FD410CE2213}" dt="2022-05-31T08:19:16.157" v="55" actId="700"/>
          <pc:sldLayoutMkLst>
            <pc:docMk/>
            <pc:sldMasterMk cId="3584287518" sldId="2147483698"/>
            <pc:sldLayoutMk cId="4285173727" sldId="2147483700"/>
          </pc:sldLayoutMkLst>
        </pc:sldLayoutChg>
        <pc:sldLayoutChg chg="del">
          <pc:chgData name="Jan-Tore Pedersen" userId="5977271f-0a61-4f30-94af-378e3fe3f5f8" providerId="ADAL" clId="{FAE015B0-B329-40CA-8E27-8FD410CE2213}" dt="2022-05-31T08:19:16.157" v="55" actId="700"/>
          <pc:sldLayoutMkLst>
            <pc:docMk/>
            <pc:sldMasterMk cId="3584287518" sldId="2147483698"/>
            <pc:sldLayoutMk cId="1123704959" sldId="2147483701"/>
          </pc:sldLayoutMkLst>
        </pc:sldLayoutChg>
        <pc:sldLayoutChg chg="del">
          <pc:chgData name="Jan-Tore Pedersen" userId="5977271f-0a61-4f30-94af-378e3fe3f5f8" providerId="ADAL" clId="{FAE015B0-B329-40CA-8E27-8FD410CE2213}" dt="2022-05-31T08:19:16.157" v="55" actId="700"/>
          <pc:sldLayoutMkLst>
            <pc:docMk/>
            <pc:sldMasterMk cId="3584287518" sldId="2147483698"/>
            <pc:sldLayoutMk cId="1059230740" sldId="2147483702"/>
          </pc:sldLayoutMkLst>
        </pc:sldLayoutChg>
        <pc:sldLayoutChg chg="del">
          <pc:chgData name="Jan-Tore Pedersen" userId="5977271f-0a61-4f30-94af-378e3fe3f5f8" providerId="ADAL" clId="{FAE015B0-B329-40CA-8E27-8FD410CE2213}" dt="2022-05-31T08:19:16.157" v="55" actId="700"/>
          <pc:sldLayoutMkLst>
            <pc:docMk/>
            <pc:sldMasterMk cId="3584287518" sldId="2147483698"/>
            <pc:sldLayoutMk cId="3295292010" sldId="2147483703"/>
          </pc:sldLayoutMkLst>
        </pc:sldLayoutChg>
        <pc:sldLayoutChg chg="del">
          <pc:chgData name="Jan-Tore Pedersen" userId="5977271f-0a61-4f30-94af-378e3fe3f5f8" providerId="ADAL" clId="{FAE015B0-B329-40CA-8E27-8FD410CE2213}" dt="2022-05-31T08:19:16.157" v="55" actId="700"/>
          <pc:sldLayoutMkLst>
            <pc:docMk/>
            <pc:sldMasterMk cId="3584287518" sldId="2147483698"/>
            <pc:sldLayoutMk cId="2247120886" sldId="2147483704"/>
          </pc:sldLayoutMkLst>
        </pc:sldLayoutChg>
        <pc:sldLayoutChg chg="del">
          <pc:chgData name="Jan-Tore Pedersen" userId="5977271f-0a61-4f30-94af-378e3fe3f5f8" providerId="ADAL" clId="{FAE015B0-B329-40CA-8E27-8FD410CE2213}" dt="2022-05-31T08:19:16.157" v="55" actId="700"/>
          <pc:sldLayoutMkLst>
            <pc:docMk/>
            <pc:sldMasterMk cId="3584287518" sldId="2147483698"/>
            <pc:sldLayoutMk cId="3245275294" sldId="2147483705"/>
          </pc:sldLayoutMkLst>
        </pc:sldLayoutChg>
        <pc:sldLayoutChg chg="del">
          <pc:chgData name="Jan-Tore Pedersen" userId="5977271f-0a61-4f30-94af-378e3fe3f5f8" providerId="ADAL" clId="{FAE015B0-B329-40CA-8E27-8FD410CE2213}" dt="2022-05-31T08:19:16.157" v="55" actId="700"/>
          <pc:sldLayoutMkLst>
            <pc:docMk/>
            <pc:sldMasterMk cId="3584287518" sldId="2147483698"/>
            <pc:sldLayoutMk cId="4185039837" sldId="2147483706"/>
          </pc:sldLayoutMkLst>
        </pc:sldLayoutChg>
        <pc:sldLayoutChg chg="del">
          <pc:chgData name="Jan-Tore Pedersen" userId="5977271f-0a61-4f30-94af-378e3fe3f5f8" providerId="ADAL" clId="{FAE015B0-B329-40CA-8E27-8FD410CE2213}" dt="2022-05-31T08:19:16.157" v="55" actId="700"/>
          <pc:sldLayoutMkLst>
            <pc:docMk/>
            <pc:sldMasterMk cId="3584287518" sldId="2147483698"/>
            <pc:sldLayoutMk cId="1062058807" sldId="2147483707"/>
          </pc:sldLayoutMkLst>
        </pc:sldLayoutChg>
        <pc:sldLayoutChg chg="del">
          <pc:chgData name="Jan-Tore Pedersen" userId="5977271f-0a61-4f30-94af-378e3fe3f5f8" providerId="ADAL" clId="{FAE015B0-B329-40CA-8E27-8FD410CE2213}" dt="2022-05-31T08:19:16.157" v="55" actId="700"/>
          <pc:sldLayoutMkLst>
            <pc:docMk/>
            <pc:sldMasterMk cId="3584287518" sldId="2147483698"/>
            <pc:sldLayoutMk cId="3918830612" sldId="2147483708"/>
          </pc:sldLayoutMkLst>
        </pc:sldLayoutChg>
        <pc:sldLayoutChg chg="del">
          <pc:chgData name="Jan-Tore Pedersen" userId="5977271f-0a61-4f30-94af-378e3fe3f5f8" providerId="ADAL" clId="{FAE015B0-B329-40CA-8E27-8FD410CE2213}" dt="2022-05-31T08:19:16.157" v="55" actId="700"/>
          <pc:sldLayoutMkLst>
            <pc:docMk/>
            <pc:sldMasterMk cId="3584287518" sldId="2147483698"/>
            <pc:sldLayoutMk cId="3684124849" sldId="2147483709"/>
          </pc:sldLayoutMkLst>
        </pc:sldLayoutChg>
        <pc:sldLayoutChg chg="del">
          <pc:chgData name="Jan-Tore Pedersen" userId="5977271f-0a61-4f30-94af-378e3fe3f5f8" providerId="ADAL" clId="{FAE015B0-B329-40CA-8E27-8FD410CE2213}" dt="2022-05-31T08:19:16.157" v="55" actId="700"/>
          <pc:sldLayoutMkLst>
            <pc:docMk/>
            <pc:sldMasterMk cId="3584287518" sldId="2147483698"/>
            <pc:sldLayoutMk cId="403185137" sldId="2147483710"/>
          </pc:sldLayoutMkLst>
        </pc:sldLayoutChg>
        <pc:sldLayoutChg chg="del">
          <pc:chgData name="Jan-Tore Pedersen" userId="5977271f-0a61-4f30-94af-378e3fe3f5f8" providerId="ADAL" clId="{FAE015B0-B329-40CA-8E27-8FD410CE2213}" dt="2022-05-31T08:19:16.157" v="55" actId="700"/>
          <pc:sldLayoutMkLst>
            <pc:docMk/>
            <pc:sldMasterMk cId="3584287518" sldId="2147483698"/>
            <pc:sldLayoutMk cId="2159799804" sldId="2147483711"/>
          </pc:sldLayoutMkLst>
        </pc:sldLayoutChg>
        <pc:sldLayoutChg chg="del">
          <pc:chgData name="Jan-Tore Pedersen" userId="5977271f-0a61-4f30-94af-378e3fe3f5f8" providerId="ADAL" clId="{FAE015B0-B329-40CA-8E27-8FD410CE2213}" dt="2022-05-31T08:19:16.157" v="55" actId="700"/>
          <pc:sldLayoutMkLst>
            <pc:docMk/>
            <pc:sldMasterMk cId="3584287518" sldId="2147483698"/>
            <pc:sldLayoutMk cId="3885831991" sldId="2147483712"/>
          </pc:sldLayoutMkLst>
        </pc:sldLayoutChg>
        <pc:sldLayoutChg chg="del">
          <pc:chgData name="Jan-Tore Pedersen" userId="5977271f-0a61-4f30-94af-378e3fe3f5f8" providerId="ADAL" clId="{FAE015B0-B329-40CA-8E27-8FD410CE2213}" dt="2022-05-31T08:19:16.157" v="55" actId="700"/>
          <pc:sldLayoutMkLst>
            <pc:docMk/>
            <pc:sldMasterMk cId="3584287518" sldId="2147483698"/>
            <pc:sldLayoutMk cId="382378792" sldId="2147483713"/>
          </pc:sldLayoutMkLst>
        </pc:sldLayoutChg>
        <pc:sldLayoutChg chg="del">
          <pc:chgData name="Jan-Tore Pedersen" userId="5977271f-0a61-4f30-94af-378e3fe3f5f8" providerId="ADAL" clId="{FAE015B0-B329-40CA-8E27-8FD410CE2213}" dt="2022-05-31T08:19:16.157" v="55" actId="700"/>
          <pc:sldLayoutMkLst>
            <pc:docMk/>
            <pc:sldMasterMk cId="3584287518" sldId="2147483698"/>
            <pc:sldLayoutMk cId="3115161654" sldId="2147483714"/>
          </pc:sldLayoutMkLst>
        </pc:sldLayoutChg>
        <pc:sldLayoutChg chg="del">
          <pc:chgData name="Jan-Tore Pedersen" userId="5977271f-0a61-4f30-94af-378e3fe3f5f8" providerId="ADAL" clId="{FAE015B0-B329-40CA-8E27-8FD410CE2213}" dt="2022-05-31T08:19:16.157" v="55" actId="700"/>
          <pc:sldLayoutMkLst>
            <pc:docMk/>
            <pc:sldMasterMk cId="3584287518" sldId="2147483698"/>
            <pc:sldLayoutMk cId="2500554700" sldId="2147483715"/>
          </pc:sldLayoutMkLst>
        </pc:sldLayoutChg>
        <pc:sldLayoutChg chg="del">
          <pc:chgData name="Jan-Tore Pedersen" userId="5977271f-0a61-4f30-94af-378e3fe3f5f8" providerId="ADAL" clId="{FAE015B0-B329-40CA-8E27-8FD410CE2213}" dt="2022-05-31T08:19:16.157" v="55" actId="700"/>
          <pc:sldLayoutMkLst>
            <pc:docMk/>
            <pc:sldMasterMk cId="3584287518" sldId="2147483698"/>
            <pc:sldLayoutMk cId="817246416" sldId="2147483716"/>
          </pc:sldLayoutMkLst>
        </pc:sldLayoutChg>
        <pc:sldLayoutChg chg="del">
          <pc:chgData name="Jan-Tore Pedersen" userId="5977271f-0a61-4f30-94af-378e3fe3f5f8" providerId="ADAL" clId="{FAE015B0-B329-40CA-8E27-8FD410CE2213}" dt="2022-05-31T08:19:16.157" v="55" actId="700"/>
          <pc:sldLayoutMkLst>
            <pc:docMk/>
            <pc:sldMasterMk cId="3584287518" sldId="2147483698"/>
            <pc:sldLayoutMk cId="2888259464" sldId="2147483717"/>
          </pc:sldLayoutMkLst>
        </pc:sldLayoutChg>
        <pc:sldLayoutChg chg="del">
          <pc:chgData name="Jan-Tore Pedersen" userId="5977271f-0a61-4f30-94af-378e3fe3f5f8" providerId="ADAL" clId="{FAE015B0-B329-40CA-8E27-8FD410CE2213}" dt="2022-05-31T08:19:16.157" v="55" actId="700"/>
          <pc:sldLayoutMkLst>
            <pc:docMk/>
            <pc:sldMasterMk cId="3584287518" sldId="2147483698"/>
            <pc:sldLayoutMk cId="1548134236" sldId="2147483718"/>
          </pc:sldLayoutMkLst>
        </pc:sldLayoutChg>
        <pc:sldLayoutChg chg="del">
          <pc:chgData name="Jan-Tore Pedersen" userId="5977271f-0a61-4f30-94af-378e3fe3f5f8" providerId="ADAL" clId="{FAE015B0-B329-40CA-8E27-8FD410CE2213}" dt="2022-05-31T08:19:16.157" v="55" actId="700"/>
          <pc:sldLayoutMkLst>
            <pc:docMk/>
            <pc:sldMasterMk cId="3584287518" sldId="2147483698"/>
            <pc:sldLayoutMk cId="2677270990" sldId="2147483719"/>
          </pc:sldLayoutMkLst>
        </pc:sldLayoutChg>
        <pc:sldLayoutChg chg="del">
          <pc:chgData name="Jan-Tore Pedersen" userId="5977271f-0a61-4f30-94af-378e3fe3f5f8" providerId="ADAL" clId="{FAE015B0-B329-40CA-8E27-8FD410CE2213}" dt="2022-05-31T08:19:16.157" v="55" actId="700"/>
          <pc:sldLayoutMkLst>
            <pc:docMk/>
            <pc:sldMasterMk cId="3584287518" sldId="2147483698"/>
            <pc:sldLayoutMk cId="1703476860" sldId="2147483720"/>
          </pc:sldLayoutMkLst>
        </pc:sldLayoutChg>
        <pc:sldLayoutChg chg="del">
          <pc:chgData name="Jan-Tore Pedersen" userId="5977271f-0a61-4f30-94af-378e3fe3f5f8" providerId="ADAL" clId="{FAE015B0-B329-40CA-8E27-8FD410CE2213}" dt="2022-05-31T08:19:16.157" v="55" actId="700"/>
          <pc:sldLayoutMkLst>
            <pc:docMk/>
            <pc:sldMasterMk cId="3584287518" sldId="2147483698"/>
            <pc:sldLayoutMk cId="3259329853" sldId="2147483721"/>
          </pc:sldLayoutMkLst>
        </pc:sldLayoutChg>
        <pc:sldLayoutChg chg="del">
          <pc:chgData name="Jan-Tore Pedersen" userId="5977271f-0a61-4f30-94af-378e3fe3f5f8" providerId="ADAL" clId="{FAE015B0-B329-40CA-8E27-8FD410CE2213}" dt="2022-05-31T08:19:16.157" v="55" actId="700"/>
          <pc:sldLayoutMkLst>
            <pc:docMk/>
            <pc:sldMasterMk cId="3584287518" sldId="2147483698"/>
            <pc:sldLayoutMk cId="2389005898" sldId="2147483722"/>
          </pc:sldLayoutMkLst>
        </pc:sldLayoutChg>
        <pc:sldLayoutChg chg="del">
          <pc:chgData name="Jan-Tore Pedersen" userId="5977271f-0a61-4f30-94af-378e3fe3f5f8" providerId="ADAL" clId="{FAE015B0-B329-40CA-8E27-8FD410CE2213}" dt="2022-05-31T08:19:16.157" v="55" actId="700"/>
          <pc:sldLayoutMkLst>
            <pc:docMk/>
            <pc:sldMasterMk cId="3584287518" sldId="2147483698"/>
            <pc:sldLayoutMk cId="715103761" sldId="2147483723"/>
          </pc:sldLayoutMkLst>
        </pc:sldLayoutChg>
        <pc:sldLayoutChg chg="del">
          <pc:chgData name="Jan-Tore Pedersen" userId="5977271f-0a61-4f30-94af-378e3fe3f5f8" providerId="ADAL" clId="{FAE015B0-B329-40CA-8E27-8FD410CE2213}" dt="2022-05-31T08:19:16.157" v="55" actId="700"/>
          <pc:sldLayoutMkLst>
            <pc:docMk/>
            <pc:sldMasterMk cId="3584287518" sldId="2147483698"/>
            <pc:sldLayoutMk cId="3115940133" sldId="2147483724"/>
          </pc:sldLayoutMkLst>
        </pc:sldLayoutChg>
        <pc:sldLayoutChg chg="del">
          <pc:chgData name="Jan-Tore Pedersen" userId="5977271f-0a61-4f30-94af-378e3fe3f5f8" providerId="ADAL" clId="{FAE015B0-B329-40CA-8E27-8FD410CE2213}" dt="2022-05-31T08:19:16.157" v="55" actId="700"/>
          <pc:sldLayoutMkLst>
            <pc:docMk/>
            <pc:sldMasterMk cId="3584287518" sldId="2147483698"/>
            <pc:sldLayoutMk cId="2936633979" sldId="2147483725"/>
          </pc:sldLayoutMkLst>
        </pc:sldLayoutChg>
        <pc:sldLayoutChg chg="del">
          <pc:chgData name="Jan-Tore Pedersen" userId="5977271f-0a61-4f30-94af-378e3fe3f5f8" providerId="ADAL" clId="{FAE015B0-B329-40CA-8E27-8FD410CE2213}" dt="2022-05-31T08:19:16.157" v="55" actId="700"/>
          <pc:sldLayoutMkLst>
            <pc:docMk/>
            <pc:sldMasterMk cId="3584287518" sldId="2147483698"/>
            <pc:sldLayoutMk cId="2490449213" sldId="2147483726"/>
          </pc:sldLayoutMkLst>
        </pc:sldLayoutChg>
        <pc:sldLayoutChg chg="del">
          <pc:chgData name="Jan-Tore Pedersen" userId="5977271f-0a61-4f30-94af-378e3fe3f5f8" providerId="ADAL" clId="{FAE015B0-B329-40CA-8E27-8FD410CE2213}" dt="2022-05-31T08:19:16.157" v="55" actId="700"/>
          <pc:sldLayoutMkLst>
            <pc:docMk/>
            <pc:sldMasterMk cId="3584287518" sldId="2147483698"/>
            <pc:sldLayoutMk cId="3831395444" sldId="2147483727"/>
          </pc:sldLayoutMkLst>
        </pc:sldLayoutChg>
        <pc:sldLayoutChg chg="del">
          <pc:chgData name="Jan-Tore Pedersen" userId="5977271f-0a61-4f30-94af-378e3fe3f5f8" providerId="ADAL" clId="{FAE015B0-B329-40CA-8E27-8FD410CE2213}" dt="2022-05-31T08:19:16.157" v="55" actId="700"/>
          <pc:sldLayoutMkLst>
            <pc:docMk/>
            <pc:sldMasterMk cId="3584287518" sldId="2147483698"/>
            <pc:sldLayoutMk cId="2419326593" sldId="2147483728"/>
          </pc:sldLayoutMkLst>
        </pc:sldLayoutChg>
        <pc:sldLayoutChg chg="del">
          <pc:chgData name="Jan-Tore Pedersen" userId="5977271f-0a61-4f30-94af-378e3fe3f5f8" providerId="ADAL" clId="{FAE015B0-B329-40CA-8E27-8FD410CE2213}" dt="2022-05-31T08:19:16.157" v="55" actId="700"/>
          <pc:sldLayoutMkLst>
            <pc:docMk/>
            <pc:sldMasterMk cId="3584287518" sldId="2147483698"/>
            <pc:sldLayoutMk cId="2138975401" sldId="2147483729"/>
          </pc:sldLayoutMkLst>
        </pc:sldLayoutChg>
        <pc:sldLayoutChg chg="del">
          <pc:chgData name="Jan-Tore Pedersen" userId="5977271f-0a61-4f30-94af-378e3fe3f5f8" providerId="ADAL" clId="{FAE015B0-B329-40CA-8E27-8FD410CE2213}" dt="2022-05-31T08:19:16.157" v="55" actId="700"/>
          <pc:sldLayoutMkLst>
            <pc:docMk/>
            <pc:sldMasterMk cId="3584287518" sldId="2147483698"/>
            <pc:sldLayoutMk cId="1897891863" sldId="2147483730"/>
          </pc:sldLayoutMkLst>
        </pc:sldLayoutChg>
        <pc:sldLayoutChg chg="del">
          <pc:chgData name="Jan-Tore Pedersen" userId="5977271f-0a61-4f30-94af-378e3fe3f5f8" providerId="ADAL" clId="{FAE015B0-B329-40CA-8E27-8FD410CE2213}" dt="2022-05-31T08:19:16.157" v="55" actId="700"/>
          <pc:sldLayoutMkLst>
            <pc:docMk/>
            <pc:sldMasterMk cId="3584287518" sldId="2147483698"/>
            <pc:sldLayoutMk cId="449215055" sldId="2147483731"/>
          </pc:sldLayoutMkLst>
        </pc:sldLayoutChg>
        <pc:sldLayoutChg chg="del">
          <pc:chgData name="Jan-Tore Pedersen" userId="5977271f-0a61-4f30-94af-378e3fe3f5f8" providerId="ADAL" clId="{FAE015B0-B329-40CA-8E27-8FD410CE2213}" dt="2022-05-31T08:19:16.157" v="55" actId="700"/>
          <pc:sldLayoutMkLst>
            <pc:docMk/>
            <pc:sldMasterMk cId="3584287518" sldId="2147483698"/>
            <pc:sldLayoutMk cId="2936148045" sldId="2147483732"/>
          </pc:sldLayoutMkLst>
        </pc:sldLayoutChg>
        <pc:sldLayoutChg chg="del">
          <pc:chgData name="Jan-Tore Pedersen" userId="5977271f-0a61-4f30-94af-378e3fe3f5f8" providerId="ADAL" clId="{FAE015B0-B329-40CA-8E27-8FD410CE2213}" dt="2022-05-31T08:19:16.157" v="55" actId="700"/>
          <pc:sldLayoutMkLst>
            <pc:docMk/>
            <pc:sldMasterMk cId="3584287518" sldId="2147483698"/>
            <pc:sldLayoutMk cId="1892667871" sldId="2147483733"/>
          </pc:sldLayoutMkLst>
        </pc:sldLayoutChg>
        <pc:sldLayoutChg chg="del">
          <pc:chgData name="Jan-Tore Pedersen" userId="5977271f-0a61-4f30-94af-378e3fe3f5f8" providerId="ADAL" clId="{FAE015B0-B329-40CA-8E27-8FD410CE2213}" dt="2022-05-31T08:19:16.157" v="55" actId="700"/>
          <pc:sldLayoutMkLst>
            <pc:docMk/>
            <pc:sldMasterMk cId="3584287518" sldId="2147483698"/>
            <pc:sldLayoutMk cId="575604191" sldId="2147483734"/>
          </pc:sldLayoutMkLst>
        </pc:sldLayoutChg>
        <pc:sldLayoutChg chg="del">
          <pc:chgData name="Jan-Tore Pedersen" userId="5977271f-0a61-4f30-94af-378e3fe3f5f8" providerId="ADAL" clId="{FAE015B0-B329-40CA-8E27-8FD410CE2213}" dt="2022-05-31T08:19:16.157" v="55" actId="700"/>
          <pc:sldLayoutMkLst>
            <pc:docMk/>
            <pc:sldMasterMk cId="3584287518" sldId="2147483698"/>
            <pc:sldLayoutMk cId="2372987945" sldId="2147483735"/>
          </pc:sldLayoutMkLst>
        </pc:sldLayoutChg>
        <pc:sldLayoutChg chg="del">
          <pc:chgData name="Jan-Tore Pedersen" userId="5977271f-0a61-4f30-94af-378e3fe3f5f8" providerId="ADAL" clId="{FAE015B0-B329-40CA-8E27-8FD410CE2213}" dt="2022-05-31T08:19:16.157" v="55" actId="700"/>
          <pc:sldLayoutMkLst>
            <pc:docMk/>
            <pc:sldMasterMk cId="3584287518" sldId="2147483698"/>
            <pc:sldLayoutMk cId="2305132685" sldId="2147483736"/>
          </pc:sldLayoutMkLst>
        </pc:sldLayoutChg>
        <pc:sldLayoutChg chg="del">
          <pc:chgData name="Jan-Tore Pedersen" userId="5977271f-0a61-4f30-94af-378e3fe3f5f8" providerId="ADAL" clId="{FAE015B0-B329-40CA-8E27-8FD410CE2213}" dt="2022-05-31T08:19:16.157" v="55" actId="700"/>
          <pc:sldLayoutMkLst>
            <pc:docMk/>
            <pc:sldMasterMk cId="3584287518" sldId="2147483698"/>
            <pc:sldLayoutMk cId="591012146" sldId="2147483737"/>
          </pc:sldLayoutMkLst>
        </pc:sldLayoutChg>
        <pc:sldLayoutChg chg="del">
          <pc:chgData name="Jan-Tore Pedersen" userId="5977271f-0a61-4f30-94af-378e3fe3f5f8" providerId="ADAL" clId="{FAE015B0-B329-40CA-8E27-8FD410CE2213}" dt="2022-05-31T08:19:16.157" v="55" actId="700"/>
          <pc:sldLayoutMkLst>
            <pc:docMk/>
            <pc:sldMasterMk cId="3584287518" sldId="2147483698"/>
            <pc:sldLayoutMk cId="2938734001" sldId="2147483738"/>
          </pc:sldLayoutMkLst>
        </pc:sldLayoutChg>
        <pc:sldLayoutChg chg="del">
          <pc:chgData name="Jan-Tore Pedersen" userId="5977271f-0a61-4f30-94af-378e3fe3f5f8" providerId="ADAL" clId="{FAE015B0-B329-40CA-8E27-8FD410CE2213}" dt="2022-05-31T08:19:16.157" v="55" actId="700"/>
          <pc:sldLayoutMkLst>
            <pc:docMk/>
            <pc:sldMasterMk cId="3584287518" sldId="2147483698"/>
            <pc:sldLayoutMk cId="3002956303" sldId="2147483739"/>
          </pc:sldLayoutMkLst>
        </pc:sldLayoutChg>
      </pc:sldMasterChg>
      <pc:sldMasterChg chg="del delSldLayout">
        <pc:chgData name="Jan-Tore Pedersen" userId="5977271f-0a61-4f30-94af-378e3fe3f5f8" providerId="ADAL" clId="{FAE015B0-B329-40CA-8E27-8FD410CE2213}" dt="2022-05-31T08:18:15.035" v="52" actId="700"/>
        <pc:sldMasterMkLst>
          <pc:docMk/>
          <pc:sldMasterMk cId="3699281662" sldId="2147483698"/>
        </pc:sldMasterMkLst>
        <pc:sldLayoutChg chg="del">
          <pc:chgData name="Jan-Tore Pedersen" userId="5977271f-0a61-4f30-94af-378e3fe3f5f8" providerId="ADAL" clId="{FAE015B0-B329-40CA-8E27-8FD410CE2213}" dt="2022-05-31T08:18:15.035" v="52" actId="700"/>
          <pc:sldLayoutMkLst>
            <pc:docMk/>
            <pc:sldMasterMk cId="3699281662" sldId="2147483698"/>
            <pc:sldLayoutMk cId="2598468942" sldId="2147483699"/>
          </pc:sldLayoutMkLst>
        </pc:sldLayoutChg>
        <pc:sldLayoutChg chg="del">
          <pc:chgData name="Jan-Tore Pedersen" userId="5977271f-0a61-4f30-94af-378e3fe3f5f8" providerId="ADAL" clId="{FAE015B0-B329-40CA-8E27-8FD410CE2213}" dt="2022-05-31T08:18:15.035" v="52" actId="700"/>
          <pc:sldLayoutMkLst>
            <pc:docMk/>
            <pc:sldMasterMk cId="3699281662" sldId="2147483698"/>
            <pc:sldLayoutMk cId="2061402930" sldId="2147483700"/>
          </pc:sldLayoutMkLst>
        </pc:sldLayoutChg>
        <pc:sldLayoutChg chg="del">
          <pc:chgData name="Jan-Tore Pedersen" userId="5977271f-0a61-4f30-94af-378e3fe3f5f8" providerId="ADAL" clId="{FAE015B0-B329-40CA-8E27-8FD410CE2213}" dt="2022-05-31T08:18:15.035" v="52" actId="700"/>
          <pc:sldLayoutMkLst>
            <pc:docMk/>
            <pc:sldMasterMk cId="3699281662" sldId="2147483698"/>
            <pc:sldLayoutMk cId="2145703545" sldId="2147483701"/>
          </pc:sldLayoutMkLst>
        </pc:sldLayoutChg>
        <pc:sldLayoutChg chg="del">
          <pc:chgData name="Jan-Tore Pedersen" userId="5977271f-0a61-4f30-94af-378e3fe3f5f8" providerId="ADAL" clId="{FAE015B0-B329-40CA-8E27-8FD410CE2213}" dt="2022-05-31T08:18:15.035" v="52" actId="700"/>
          <pc:sldLayoutMkLst>
            <pc:docMk/>
            <pc:sldMasterMk cId="3699281662" sldId="2147483698"/>
            <pc:sldLayoutMk cId="1968514209" sldId="2147483702"/>
          </pc:sldLayoutMkLst>
        </pc:sldLayoutChg>
        <pc:sldLayoutChg chg="del">
          <pc:chgData name="Jan-Tore Pedersen" userId="5977271f-0a61-4f30-94af-378e3fe3f5f8" providerId="ADAL" clId="{FAE015B0-B329-40CA-8E27-8FD410CE2213}" dt="2022-05-31T08:18:15.035" v="52" actId="700"/>
          <pc:sldLayoutMkLst>
            <pc:docMk/>
            <pc:sldMasterMk cId="3699281662" sldId="2147483698"/>
            <pc:sldLayoutMk cId="2677186301" sldId="2147483703"/>
          </pc:sldLayoutMkLst>
        </pc:sldLayoutChg>
        <pc:sldLayoutChg chg="del">
          <pc:chgData name="Jan-Tore Pedersen" userId="5977271f-0a61-4f30-94af-378e3fe3f5f8" providerId="ADAL" clId="{FAE015B0-B329-40CA-8E27-8FD410CE2213}" dt="2022-05-31T08:18:15.035" v="52" actId="700"/>
          <pc:sldLayoutMkLst>
            <pc:docMk/>
            <pc:sldMasterMk cId="3699281662" sldId="2147483698"/>
            <pc:sldLayoutMk cId="3988155981" sldId="2147483704"/>
          </pc:sldLayoutMkLst>
        </pc:sldLayoutChg>
        <pc:sldLayoutChg chg="del">
          <pc:chgData name="Jan-Tore Pedersen" userId="5977271f-0a61-4f30-94af-378e3fe3f5f8" providerId="ADAL" clId="{FAE015B0-B329-40CA-8E27-8FD410CE2213}" dt="2022-05-31T08:18:15.035" v="52" actId="700"/>
          <pc:sldLayoutMkLst>
            <pc:docMk/>
            <pc:sldMasterMk cId="3699281662" sldId="2147483698"/>
            <pc:sldLayoutMk cId="909524007" sldId="2147483705"/>
          </pc:sldLayoutMkLst>
        </pc:sldLayoutChg>
        <pc:sldLayoutChg chg="del">
          <pc:chgData name="Jan-Tore Pedersen" userId="5977271f-0a61-4f30-94af-378e3fe3f5f8" providerId="ADAL" clId="{FAE015B0-B329-40CA-8E27-8FD410CE2213}" dt="2022-05-31T08:18:15.035" v="52" actId="700"/>
          <pc:sldLayoutMkLst>
            <pc:docMk/>
            <pc:sldMasterMk cId="3699281662" sldId="2147483698"/>
            <pc:sldLayoutMk cId="3909127680" sldId="2147483706"/>
          </pc:sldLayoutMkLst>
        </pc:sldLayoutChg>
        <pc:sldLayoutChg chg="del">
          <pc:chgData name="Jan-Tore Pedersen" userId="5977271f-0a61-4f30-94af-378e3fe3f5f8" providerId="ADAL" clId="{FAE015B0-B329-40CA-8E27-8FD410CE2213}" dt="2022-05-31T08:18:15.035" v="52" actId="700"/>
          <pc:sldLayoutMkLst>
            <pc:docMk/>
            <pc:sldMasterMk cId="3699281662" sldId="2147483698"/>
            <pc:sldLayoutMk cId="1633533105" sldId="2147483707"/>
          </pc:sldLayoutMkLst>
        </pc:sldLayoutChg>
        <pc:sldLayoutChg chg="del">
          <pc:chgData name="Jan-Tore Pedersen" userId="5977271f-0a61-4f30-94af-378e3fe3f5f8" providerId="ADAL" clId="{FAE015B0-B329-40CA-8E27-8FD410CE2213}" dt="2022-05-31T08:18:15.035" v="52" actId="700"/>
          <pc:sldLayoutMkLst>
            <pc:docMk/>
            <pc:sldMasterMk cId="3699281662" sldId="2147483698"/>
            <pc:sldLayoutMk cId="4188706983" sldId="2147483708"/>
          </pc:sldLayoutMkLst>
        </pc:sldLayoutChg>
        <pc:sldLayoutChg chg="del">
          <pc:chgData name="Jan-Tore Pedersen" userId="5977271f-0a61-4f30-94af-378e3fe3f5f8" providerId="ADAL" clId="{FAE015B0-B329-40CA-8E27-8FD410CE2213}" dt="2022-05-31T08:18:15.035" v="52" actId="700"/>
          <pc:sldLayoutMkLst>
            <pc:docMk/>
            <pc:sldMasterMk cId="3699281662" sldId="2147483698"/>
            <pc:sldLayoutMk cId="1545006072" sldId="2147483709"/>
          </pc:sldLayoutMkLst>
        </pc:sldLayoutChg>
      </pc:sldMasterChg>
      <pc:sldMasterChg chg="del delSldLayout">
        <pc:chgData name="Jan-Tore Pedersen" userId="5977271f-0a61-4f30-94af-378e3fe3f5f8" providerId="ADAL" clId="{FAE015B0-B329-40CA-8E27-8FD410CE2213}" dt="2022-05-31T08:29:08.068" v="121" actId="700"/>
        <pc:sldMasterMkLst>
          <pc:docMk/>
          <pc:sldMasterMk cId="3975549411" sldId="2147483698"/>
        </pc:sldMasterMkLst>
        <pc:sldLayoutChg chg="del">
          <pc:chgData name="Jan-Tore Pedersen" userId="5977271f-0a61-4f30-94af-378e3fe3f5f8" providerId="ADAL" clId="{FAE015B0-B329-40CA-8E27-8FD410CE2213}" dt="2022-05-31T08:29:08.068" v="121" actId="700"/>
          <pc:sldLayoutMkLst>
            <pc:docMk/>
            <pc:sldMasterMk cId="3975549411" sldId="2147483698"/>
            <pc:sldLayoutMk cId="3697536260" sldId="2147483699"/>
          </pc:sldLayoutMkLst>
        </pc:sldLayoutChg>
        <pc:sldLayoutChg chg="del">
          <pc:chgData name="Jan-Tore Pedersen" userId="5977271f-0a61-4f30-94af-378e3fe3f5f8" providerId="ADAL" clId="{FAE015B0-B329-40CA-8E27-8FD410CE2213}" dt="2022-05-31T08:29:08.068" v="121" actId="700"/>
          <pc:sldLayoutMkLst>
            <pc:docMk/>
            <pc:sldMasterMk cId="3975549411" sldId="2147483698"/>
            <pc:sldLayoutMk cId="1352994120" sldId="2147483700"/>
          </pc:sldLayoutMkLst>
        </pc:sldLayoutChg>
        <pc:sldLayoutChg chg="del">
          <pc:chgData name="Jan-Tore Pedersen" userId="5977271f-0a61-4f30-94af-378e3fe3f5f8" providerId="ADAL" clId="{FAE015B0-B329-40CA-8E27-8FD410CE2213}" dt="2022-05-31T08:29:08.068" v="121" actId="700"/>
          <pc:sldLayoutMkLst>
            <pc:docMk/>
            <pc:sldMasterMk cId="3975549411" sldId="2147483698"/>
            <pc:sldLayoutMk cId="940737897" sldId="2147483701"/>
          </pc:sldLayoutMkLst>
        </pc:sldLayoutChg>
        <pc:sldLayoutChg chg="del">
          <pc:chgData name="Jan-Tore Pedersen" userId="5977271f-0a61-4f30-94af-378e3fe3f5f8" providerId="ADAL" clId="{FAE015B0-B329-40CA-8E27-8FD410CE2213}" dt="2022-05-31T08:29:08.068" v="121" actId="700"/>
          <pc:sldLayoutMkLst>
            <pc:docMk/>
            <pc:sldMasterMk cId="3975549411" sldId="2147483698"/>
            <pc:sldLayoutMk cId="2280328341" sldId="2147483702"/>
          </pc:sldLayoutMkLst>
        </pc:sldLayoutChg>
        <pc:sldLayoutChg chg="del">
          <pc:chgData name="Jan-Tore Pedersen" userId="5977271f-0a61-4f30-94af-378e3fe3f5f8" providerId="ADAL" clId="{FAE015B0-B329-40CA-8E27-8FD410CE2213}" dt="2022-05-31T08:29:08.068" v="121" actId="700"/>
          <pc:sldLayoutMkLst>
            <pc:docMk/>
            <pc:sldMasterMk cId="3975549411" sldId="2147483698"/>
            <pc:sldLayoutMk cId="3309487419" sldId="2147483703"/>
          </pc:sldLayoutMkLst>
        </pc:sldLayoutChg>
        <pc:sldLayoutChg chg="del">
          <pc:chgData name="Jan-Tore Pedersen" userId="5977271f-0a61-4f30-94af-378e3fe3f5f8" providerId="ADAL" clId="{FAE015B0-B329-40CA-8E27-8FD410CE2213}" dt="2022-05-31T08:29:08.068" v="121" actId="700"/>
          <pc:sldLayoutMkLst>
            <pc:docMk/>
            <pc:sldMasterMk cId="3975549411" sldId="2147483698"/>
            <pc:sldLayoutMk cId="2843940574" sldId="2147483704"/>
          </pc:sldLayoutMkLst>
        </pc:sldLayoutChg>
        <pc:sldLayoutChg chg="del">
          <pc:chgData name="Jan-Tore Pedersen" userId="5977271f-0a61-4f30-94af-378e3fe3f5f8" providerId="ADAL" clId="{FAE015B0-B329-40CA-8E27-8FD410CE2213}" dt="2022-05-31T08:29:08.068" v="121" actId="700"/>
          <pc:sldLayoutMkLst>
            <pc:docMk/>
            <pc:sldMasterMk cId="3975549411" sldId="2147483698"/>
            <pc:sldLayoutMk cId="1268845230" sldId="2147483705"/>
          </pc:sldLayoutMkLst>
        </pc:sldLayoutChg>
        <pc:sldLayoutChg chg="del">
          <pc:chgData name="Jan-Tore Pedersen" userId="5977271f-0a61-4f30-94af-378e3fe3f5f8" providerId="ADAL" clId="{FAE015B0-B329-40CA-8E27-8FD410CE2213}" dt="2022-05-31T08:29:08.068" v="121" actId="700"/>
          <pc:sldLayoutMkLst>
            <pc:docMk/>
            <pc:sldMasterMk cId="3975549411" sldId="2147483698"/>
            <pc:sldLayoutMk cId="266599309" sldId="2147483706"/>
          </pc:sldLayoutMkLst>
        </pc:sldLayoutChg>
        <pc:sldLayoutChg chg="del">
          <pc:chgData name="Jan-Tore Pedersen" userId="5977271f-0a61-4f30-94af-378e3fe3f5f8" providerId="ADAL" clId="{FAE015B0-B329-40CA-8E27-8FD410CE2213}" dt="2022-05-31T08:29:08.068" v="121" actId="700"/>
          <pc:sldLayoutMkLst>
            <pc:docMk/>
            <pc:sldMasterMk cId="3975549411" sldId="2147483698"/>
            <pc:sldLayoutMk cId="2667627301" sldId="2147483707"/>
          </pc:sldLayoutMkLst>
        </pc:sldLayoutChg>
        <pc:sldLayoutChg chg="del">
          <pc:chgData name="Jan-Tore Pedersen" userId="5977271f-0a61-4f30-94af-378e3fe3f5f8" providerId="ADAL" clId="{FAE015B0-B329-40CA-8E27-8FD410CE2213}" dt="2022-05-31T08:29:08.068" v="121" actId="700"/>
          <pc:sldLayoutMkLst>
            <pc:docMk/>
            <pc:sldMasterMk cId="3975549411" sldId="2147483698"/>
            <pc:sldLayoutMk cId="3783622595" sldId="2147483708"/>
          </pc:sldLayoutMkLst>
        </pc:sldLayoutChg>
        <pc:sldLayoutChg chg="del">
          <pc:chgData name="Jan-Tore Pedersen" userId="5977271f-0a61-4f30-94af-378e3fe3f5f8" providerId="ADAL" clId="{FAE015B0-B329-40CA-8E27-8FD410CE2213}" dt="2022-05-31T08:29:08.068" v="121" actId="700"/>
          <pc:sldLayoutMkLst>
            <pc:docMk/>
            <pc:sldMasterMk cId="3975549411" sldId="2147483698"/>
            <pc:sldLayoutMk cId="3578348873" sldId="2147483709"/>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984E9E7-0A46-C642-B1CD-9F43F63A761F}" type="datetime1">
              <a:rPr lang="en-US" smtClean="0"/>
              <a:t>6/2/2022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DC0FFE6-5FBB-9B41-A19C-338E023F0B0A}" type="slidenum">
              <a:rPr lang="en-US" smtClean="0"/>
              <a:pPr/>
              <a:t>‹#›</a:t>
            </a:fld>
            <a:endParaRPr lang="en-US"/>
          </a:p>
        </p:txBody>
      </p:sp>
    </p:spTree>
    <p:extLst>
      <p:ext uri="{BB962C8B-B14F-4D97-AF65-F5344CB8AC3E}">
        <p14:creationId xmlns:p14="http://schemas.microsoft.com/office/powerpoint/2010/main" val="965677091"/>
      </p:ext>
    </p:extLst>
  </p:cSld>
  <p:clrMap bg1="lt1" tx1="dk1" bg2="lt2" tx2="dk2" accent1="accent1" accent2="accent2" accent3="accent3" accent4="accent4" accent5="accent5" accent6="accent6" hlink="hlink" folHlink="folHlink"/>
  <p:hf sldNum="0"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12:49:55.145"/>
    </inkml:context>
    <inkml:brush xml:id="br0">
      <inkml:brushProperty name="width" value="0.03528" units="cm"/>
      <inkml:brushProperty name="height" value="0.03528" units="cm"/>
      <inkml:brushProperty name="color" value="#0078D4"/>
      <inkml:brushProperty name="ignorePressure" value="1"/>
    </inkml:brush>
  </inkml:definitions>
  <inkml:trace contextRef="#ctx0" brushRef="#br0">375 0,'0'7,"0"0,-1 0,1 0,-1 0,-1-1,1 1,-1 0,-1 0,1-1,-1 0,-1 0,2 0,-2 0,1 0,-4 4,-14 16,1 0,-2-1,-1-2,-1-1,-9 6,18-17,0-1,0 0,0-1,0-1,-2-1,1-1,-1 1,0-2,0-1,-13 2,22-4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12:49:55.146"/>
    </inkml:context>
    <inkml:brush xml:id="br0">
      <inkml:brushProperty name="width" value="0.03528" units="cm"/>
      <inkml:brushProperty name="height" value="0.03528" units="cm"/>
      <inkml:brushProperty name="color" value="#0078D4"/>
      <inkml:brushProperty name="ignorePressure" value="1"/>
    </inkml:brush>
  </inkml:definitions>
  <inkml:trace contextRef="#ctx0" brushRef="#br0">67 1,'0'5,"-1"1,-1-1,2-1,-3 2,2-1,-1-1,-1 2,1-2,-1 1,0-1,0 1,0-1,-1 0,0 1,0-1,1 0,0-1,0 2,0-1,0 0,1 1,0 0,-1-1,2 1,-1 0,1 0,-1 0,1 3,1-6,0 0,1 0,-1 0,0 0,0 0,1 0,0 0,-1 0,1 0,0-1,0 1,0 0,0-1,0 1,0 0,0-1,1 1,-1-1,1 0,-1 1,1-1,-1 0,1 1,0-2,-1 1,2 0,6 3,0 0,1-1,0 0,10 2,21 6,-36-8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12:49:55.143"/>
    </inkml:context>
    <inkml:brush xml:id="br0">
      <inkml:brushProperty name="width" value="0.07938" units="cm"/>
      <inkml:brushProperty name="height" value="0.07938" units="cm"/>
      <inkml:brushProperty name="color" value="#0078D4"/>
      <inkml:brushProperty name="ignorePressure" value="1"/>
    </inkml:brush>
  </inkml:definitions>
  <inkml:trace contextRef="#ctx0" brushRef="#br0">62 0,'0'7,"-2"8,-1 12,-5 15,-2 13,1 14,0 12,1 7,2 6,2 0,2-1,3-10,2-14,3-15,1-12,-1-12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31T12:49:55.144"/>
    </inkml:context>
    <inkml:brush xml:id="br0">
      <inkml:brushProperty name="width" value="0.07938" units="cm"/>
      <inkml:brushProperty name="height" value="0.07938" units="cm"/>
      <inkml:brushProperty name="color" value="#0386E0"/>
      <inkml:brushProperty name="ignorePressure" value="1"/>
    </inkml:brush>
  </inkml:definitions>
  <inkml:trace contextRef="#ctx0" brushRef="#br0">-1 0,'2'4,"0"-1,-1 1,1-1,-1 1,1 0,-1 0,0 0,0 0,-1 0,0 0,0 0,1 0,2 19,-1-11,-1-10,-1 1,1 0,0-1,-1 1,1 0,1 0,-2-1,2 1,0 0,-1-2,0-1,-1 0,1 1,-1-1,1 1,0-1,-1 1,2-1,-1 0,-1 0,1 0,0 0,0 0,-1 0,1 0,0 0,0 0,-1 0,1 0,0 0,0 0,0-1,0 1,0 0,-1-1,1 1,-1-1,1 1,0 0,-1-1,1 0,0 1,0-1,-1 1,0-1,27-16,1 2,23-9,-6 2,-37 19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F37FED-970C-2049-96AE-96BD1BA5E2DA}" type="datetime1">
              <a:rPr lang="en-US" smtClean="0"/>
              <a:t>6/2/2022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048085-8ED8-F544-9D86-69C4C46BE9E8}" type="slidenum">
              <a:rPr lang="en-US" smtClean="0"/>
              <a:pPr/>
              <a:t>‹#›</a:t>
            </a:fld>
            <a:endParaRPr lang="en-US"/>
          </a:p>
        </p:txBody>
      </p:sp>
    </p:spTree>
    <p:extLst>
      <p:ext uri="{BB962C8B-B14F-4D97-AF65-F5344CB8AC3E}">
        <p14:creationId xmlns:p14="http://schemas.microsoft.com/office/powerpoint/2010/main" val="459960253"/>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introduces the concept of hyperconvergence.  It relies on software defined storage and networking to enable aggregation of all server resources into a virtual pool that can be accessed directly from any of the servers in the cluster.  Hyperconvergence eliminates the need for SAN, storage switches and network appliances…. Customers are left with servers and their internal disks, ethernet switches.  Hyperconvergence reduces physical footprint, reduces the power and cooling requirements and greatly simplifies management.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7243D3-7AA8-4796-BD87-0BF11FA5D2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67258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3F485-32B2-4116-AFA8-05D823FB0D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13214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3F485-32B2-4116-AFA8-05D823FB0D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87784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3F485-32B2-4116-AFA8-05D823FB0D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33480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3F485-32B2-4116-AFA8-05D823FB0D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6936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3F485-32B2-4116-AFA8-05D823FB0D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4773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3F485-32B2-4116-AFA8-05D823FB0D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55823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3F485-32B2-4116-AFA8-05D823FB0D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81415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3F485-32B2-4116-AFA8-05D823FB0D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3432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3F485-32B2-4116-AFA8-05D823FB0D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44683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3F485-32B2-4116-AFA8-05D823FB0D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2153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3F485-32B2-4116-AFA8-05D823FB0D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04557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3F485-32B2-4116-AFA8-05D823FB0D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25068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3F485-32B2-4116-AFA8-05D823FB0D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1239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6/2/2022 10:08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6811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9C0AB3-6BD7-4A51-B668-17D8F72E28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6111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3F485-32B2-4116-AFA8-05D823FB0D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652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3F485-32B2-4116-AFA8-05D823FB0D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526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3F485-32B2-4116-AFA8-05D823FB0D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1145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3F485-32B2-4116-AFA8-05D823FB0D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6047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73F485-32B2-4116-AFA8-05D823FB0D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6269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svg"/><Relationship Id="rId18" Type="http://schemas.openxmlformats.org/officeDocument/2006/relationships/image" Target="../media/image37.png"/><Relationship Id="rId3" Type="http://schemas.openxmlformats.org/officeDocument/2006/relationships/image" Target="../media/image22.svg"/><Relationship Id="rId21" Type="http://schemas.openxmlformats.org/officeDocument/2006/relationships/image" Target="../media/image40.svg"/><Relationship Id="rId7" Type="http://schemas.openxmlformats.org/officeDocument/2006/relationships/image" Target="../media/image26.svg"/><Relationship Id="rId12" Type="http://schemas.openxmlformats.org/officeDocument/2006/relationships/image" Target="../media/image31.png"/><Relationship Id="rId17" Type="http://schemas.openxmlformats.org/officeDocument/2006/relationships/image" Target="../media/image36.svg"/><Relationship Id="rId2" Type="http://schemas.openxmlformats.org/officeDocument/2006/relationships/image" Target="../media/image21.png"/><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slideMaster" Target="../slideMasters/slideMaster3.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5" Type="http://schemas.openxmlformats.org/officeDocument/2006/relationships/image" Target="../media/image34.svg"/><Relationship Id="rId10" Type="http://schemas.openxmlformats.org/officeDocument/2006/relationships/image" Target="../media/image29.png"/><Relationship Id="rId19" Type="http://schemas.openxmlformats.org/officeDocument/2006/relationships/image" Target="../media/image38.svg"/><Relationship Id="rId4" Type="http://schemas.openxmlformats.org/officeDocument/2006/relationships/image" Target="../media/image23.png"/><Relationship Id="rId9" Type="http://schemas.openxmlformats.org/officeDocument/2006/relationships/image" Target="../media/image28.svg"/><Relationship Id="rId14" Type="http://schemas.openxmlformats.org/officeDocument/2006/relationships/image" Target="../media/image33.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pening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0789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peaker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9552" y="1995686"/>
            <a:ext cx="8064896" cy="720080"/>
          </a:xfrm>
        </p:spPr>
        <p:txBody>
          <a:bodyPr>
            <a:normAutofit/>
          </a:bodyPr>
          <a:lstStyle>
            <a:lvl1pPr algn="ctr">
              <a:defRPr sz="2800">
                <a:solidFill>
                  <a:srgbClr val="FDBA12"/>
                </a:solidFill>
                <a:latin typeface="IBM Plex Sans" panose="020B0503050203000203" pitchFamily="34" charset="0"/>
              </a:defRPr>
            </a:lvl1pPr>
          </a:lstStyle>
          <a:p>
            <a:r>
              <a:rPr lang="nb-NO" dirty="0"/>
              <a:t>Klikk for å redigere tittelstil</a:t>
            </a:r>
            <a:endParaRPr lang="en-US" dirty="0"/>
          </a:p>
        </p:txBody>
      </p:sp>
      <p:sp>
        <p:nvSpPr>
          <p:cNvPr id="5" name="Plassholder for tekst 3">
            <a:extLst>
              <a:ext uri="{FF2B5EF4-FFF2-40B4-BE49-F238E27FC236}">
                <a16:creationId xmlns:a16="http://schemas.microsoft.com/office/drawing/2014/main" id="{1CD8EA4B-13CD-40B4-BDDD-B2F23644D47A}"/>
              </a:ext>
            </a:extLst>
          </p:cNvPr>
          <p:cNvSpPr>
            <a:spLocks noGrp="1"/>
          </p:cNvSpPr>
          <p:nvPr>
            <p:ph type="body" sz="quarter" idx="10" hasCustomPrompt="1"/>
          </p:nvPr>
        </p:nvSpPr>
        <p:spPr>
          <a:xfrm>
            <a:off x="539552" y="2931791"/>
            <a:ext cx="8064896" cy="432048"/>
          </a:xfrm>
        </p:spPr>
        <p:txBody>
          <a:bodyPr/>
          <a:lstStyle>
            <a:lvl1pPr marL="0" indent="0" algn="ctr">
              <a:buClr>
                <a:srgbClr val="FDBA12"/>
              </a:buClr>
              <a:buFontTx/>
              <a:buNone/>
              <a:defRPr baseline="0">
                <a:solidFill>
                  <a:schemeClr val="bg1"/>
                </a:solidFill>
                <a:latin typeface="IBM Plex Sans" panose="020B0503050203000203" pitchFamily="34" charset="0"/>
                <a:cs typeface="Museo Sans 100"/>
              </a:defRPr>
            </a:lvl1pPr>
            <a:lvl2pPr marL="457200" indent="0">
              <a:buClr>
                <a:srgbClr val="FDBA12"/>
              </a:buClr>
              <a:buFontTx/>
              <a:buNone/>
              <a:defRPr baseline="0">
                <a:solidFill>
                  <a:schemeClr val="bg1"/>
                </a:solidFill>
                <a:latin typeface="IBM Plex Sans" panose="020B0503050203000203" pitchFamily="34" charset="0"/>
                <a:cs typeface="Museo Sans 100"/>
              </a:defRPr>
            </a:lvl2pPr>
            <a:lvl3pPr marL="914400" indent="0">
              <a:buClr>
                <a:srgbClr val="FDBA12"/>
              </a:buClr>
              <a:buFontTx/>
              <a:buNone/>
              <a:defRPr baseline="0">
                <a:solidFill>
                  <a:schemeClr val="bg1"/>
                </a:solidFill>
                <a:latin typeface="IBM Plex Sans" panose="020B0503050203000203" pitchFamily="34" charset="0"/>
                <a:cs typeface="Museo Sans 100"/>
              </a:defRPr>
            </a:lvl3pPr>
            <a:lvl4pPr marL="1371600" indent="0">
              <a:buClr>
                <a:srgbClr val="FDBA12"/>
              </a:buClr>
              <a:buFontTx/>
              <a:buNone/>
              <a:defRPr baseline="0">
                <a:solidFill>
                  <a:schemeClr val="bg1"/>
                </a:solidFill>
                <a:latin typeface="IBM Plex Sans" panose="020B0503050203000203" pitchFamily="34" charset="0"/>
                <a:cs typeface="Museo Sans 100"/>
              </a:defRPr>
            </a:lvl4pPr>
            <a:lvl5pPr marL="1828800" indent="0">
              <a:buClr>
                <a:srgbClr val="FDBA12"/>
              </a:buClr>
              <a:buFontTx/>
              <a:buNone/>
              <a:defRPr baseline="0">
                <a:solidFill>
                  <a:schemeClr val="bg1"/>
                </a:solidFill>
                <a:latin typeface="IBM Plex Sans" panose="020B0503050203000203" pitchFamily="34" charset="0"/>
                <a:cs typeface="Museo Sans 100"/>
              </a:defRPr>
            </a:lvl5pPr>
          </a:lstStyle>
          <a:p>
            <a:pPr lvl="0"/>
            <a:r>
              <a:rPr lang="nb-NO" dirty="0"/>
              <a:t>Klikk for å redigere tekststiler i malen</a:t>
            </a:r>
          </a:p>
        </p:txBody>
      </p:sp>
    </p:spTree>
    <p:extLst>
      <p:ext uri="{BB962C8B-B14F-4D97-AF65-F5344CB8AC3E}">
        <p14:creationId xmlns:p14="http://schemas.microsoft.com/office/powerpoint/2010/main" val="89596819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Grey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BE3B626-5488-4E61-BA94-5B0973216368}"/>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5452282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D7A8619-426D-42E8-B348-5897C1985410}"/>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0717248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A8F35AE-E85D-4B77-B061-8E79AF875891}"/>
              </a:ext>
            </a:extLst>
          </p:cNvPr>
          <p:cNvPicPr>
            <a:picLocks noChangeAspect="1"/>
          </p:cNvPicPr>
          <p:nvPr userDrawn="1"/>
        </p:nvPicPr>
        <p:blipFill>
          <a:blip r:embed="rId2"/>
          <a:stretch>
            <a:fillRect/>
          </a:stretch>
        </p:blipFill>
        <p:spPr>
          <a:xfrm>
            <a:off x="274435" y="284743"/>
            <a:ext cx="4297565" cy="1446811"/>
          </a:xfrm>
          <a:prstGeom prst="rect">
            <a:avLst/>
          </a:prstGeom>
        </p:spPr>
      </p:pic>
      <p:pic>
        <p:nvPicPr>
          <p:cNvPr id="15" name="Picture 14">
            <a:extLst>
              <a:ext uri="{FF2B5EF4-FFF2-40B4-BE49-F238E27FC236}">
                <a16:creationId xmlns:a16="http://schemas.microsoft.com/office/drawing/2014/main" id="{3F0C5654-1DA2-4912-9353-041616A151F8}"/>
              </a:ext>
            </a:extLst>
          </p:cNvPr>
          <p:cNvPicPr>
            <a:picLocks noChangeAspect="1"/>
          </p:cNvPicPr>
          <p:nvPr userDrawn="1"/>
        </p:nvPicPr>
        <p:blipFill>
          <a:blip r:embed="rId3"/>
          <a:stretch>
            <a:fillRect/>
          </a:stretch>
        </p:blipFill>
        <p:spPr>
          <a:xfrm>
            <a:off x="274435" y="2029438"/>
            <a:ext cx="5605054" cy="2829320"/>
          </a:xfrm>
          <a:prstGeom prst="rect">
            <a:avLst/>
          </a:prstGeom>
        </p:spPr>
      </p:pic>
      <p:sp>
        <p:nvSpPr>
          <p:cNvPr id="18" name="Rectangle 17">
            <a:extLst>
              <a:ext uri="{FF2B5EF4-FFF2-40B4-BE49-F238E27FC236}">
                <a16:creationId xmlns:a16="http://schemas.microsoft.com/office/drawing/2014/main" id="{2B7A7CEF-B149-4548-AB9B-74F6DBCEA6FD}"/>
              </a:ext>
            </a:extLst>
          </p:cNvPr>
          <p:cNvSpPr/>
          <p:nvPr userDrawn="1"/>
        </p:nvSpPr>
        <p:spPr>
          <a:xfrm>
            <a:off x="7842284" y="825972"/>
            <a:ext cx="480060" cy="480060"/>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Rectangle 18">
            <a:extLst>
              <a:ext uri="{FF2B5EF4-FFF2-40B4-BE49-F238E27FC236}">
                <a16:creationId xmlns:a16="http://schemas.microsoft.com/office/drawing/2014/main" id="{B87A9A36-178E-4163-8F91-62D077A93EF8}"/>
              </a:ext>
            </a:extLst>
          </p:cNvPr>
          <p:cNvSpPr/>
          <p:nvPr userDrawn="1"/>
        </p:nvSpPr>
        <p:spPr>
          <a:xfrm>
            <a:off x="7842284" y="1367201"/>
            <a:ext cx="480060" cy="480060"/>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Rectangle 19">
            <a:extLst>
              <a:ext uri="{FF2B5EF4-FFF2-40B4-BE49-F238E27FC236}">
                <a16:creationId xmlns:a16="http://schemas.microsoft.com/office/drawing/2014/main" id="{B6D42427-8FD9-4F32-BC9F-B19CBA3EB547}"/>
              </a:ext>
            </a:extLst>
          </p:cNvPr>
          <p:cNvSpPr/>
          <p:nvPr userDrawn="1"/>
        </p:nvSpPr>
        <p:spPr>
          <a:xfrm>
            <a:off x="7842284" y="1908431"/>
            <a:ext cx="480060" cy="480060"/>
          </a:xfrm>
          <a:prstGeom prst="rect">
            <a:avLst/>
          </a:prstGeom>
          <a:solidFill>
            <a:srgbClr val="11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E421B71F-407E-40AC-8912-94BFE26E6A9C}"/>
              </a:ext>
            </a:extLst>
          </p:cNvPr>
          <p:cNvSpPr/>
          <p:nvPr userDrawn="1"/>
        </p:nvSpPr>
        <p:spPr>
          <a:xfrm>
            <a:off x="7842284" y="2449660"/>
            <a:ext cx="480060" cy="480060"/>
          </a:xfrm>
          <a:prstGeom prst="rect">
            <a:avLst/>
          </a:prstGeom>
          <a:solidFill>
            <a:srgbClr val="57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Rectangle 21">
            <a:extLst>
              <a:ext uri="{FF2B5EF4-FFF2-40B4-BE49-F238E27FC236}">
                <a16:creationId xmlns:a16="http://schemas.microsoft.com/office/drawing/2014/main" id="{0CB3DBD5-4878-4169-AAB5-FBEB40A2086A}"/>
              </a:ext>
            </a:extLst>
          </p:cNvPr>
          <p:cNvSpPr/>
          <p:nvPr userDrawn="1"/>
        </p:nvSpPr>
        <p:spPr>
          <a:xfrm>
            <a:off x="7842284" y="284743"/>
            <a:ext cx="480060" cy="480060"/>
          </a:xfrm>
          <a:prstGeom prst="rect">
            <a:avLst/>
          </a:prstGeom>
          <a:solidFill>
            <a:srgbClr val="00D7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5A0DAE43-049E-4EE3-866E-191056B952C5}"/>
              </a:ext>
            </a:extLst>
          </p:cNvPr>
          <p:cNvSpPr/>
          <p:nvPr userDrawn="1"/>
        </p:nvSpPr>
        <p:spPr>
          <a:xfrm>
            <a:off x="8389505" y="825972"/>
            <a:ext cx="480060" cy="480060"/>
          </a:xfrm>
          <a:prstGeom prst="rect">
            <a:avLst/>
          </a:prstGeom>
          <a:solidFill>
            <a:srgbClr val="19294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endParaRPr>
          </a:p>
        </p:txBody>
      </p:sp>
      <p:sp>
        <p:nvSpPr>
          <p:cNvPr id="26" name="Rectangle 25">
            <a:extLst>
              <a:ext uri="{FF2B5EF4-FFF2-40B4-BE49-F238E27FC236}">
                <a16:creationId xmlns:a16="http://schemas.microsoft.com/office/drawing/2014/main" id="{F08FA3E0-F929-409D-A026-8EB5BE6E9DD9}"/>
              </a:ext>
            </a:extLst>
          </p:cNvPr>
          <p:cNvSpPr/>
          <p:nvPr userDrawn="1"/>
        </p:nvSpPr>
        <p:spPr>
          <a:xfrm>
            <a:off x="7079756" y="284743"/>
            <a:ext cx="480060" cy="480060"/>
          </a:xfrm>
          <a:prstGeom prst="rect">
            <a:avLst/>
          </a:prstGeom>
          <a:solidFill>
            <a:srgbClr val="B482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Rectangle 26">
            <a:extLst>
              <a:ext uri="{FF2B5EF4-FFF2-40B4-BE49-F238E27FC236}">
                <a16:creationId xmlns:a16="http://schemas.microsoft.com/office/drawing/2014/main" id="{357698D3-8FB6-4723-8F17-2DC74D78AE8F}"/>
              </a:ext>
            </a:extLst>
          </p:cNvPr>
          <p:cNvSpPr/>
          <p:nvPr userDrawn="1"/>
        </p:nvSpPr>
        <p:spPr>
          <a:xfrm>
            <a:off x="7079756" y="825972"/>
            <a:ext cx="480060" cy="480060"/>
          </a:xfrm>
          <a:prstGeom prst="rect">
            <a:avLst/>
          </a:prstGeom>
          <a:solidFill>
            <a:srgbClr val="9F5E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05650213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07175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33966058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BLUE">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655311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39577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327988" y="843518"/>
            <a:ext cx="8504831" cy="611083"/>
          </a:xfrm>
        </p:spPr>
        <p:txBody>
          <a:bodyPr wrap="square" lIns="0" tIns="0" rIns="0" bIns="0">
            <a:spAutoFit/>
          </a:bodyPr>
          <a:lstStyle>
            <a:lvl1pPr marL="0" indent="0">
              <a:lnSpc>
                <a:spcPct val="100000"/>
              </a:lnSpc>
              <a:spcBef>
                <a:spcPts val="0"/>
              </a:spcBef>
              <a:spcAft>
                <a:spcPts val="1029"/>
              </a:spcAft>
              <a:buNone/>
              <a:defRPr sz="1324" b="0" i="0">
                <a:solidFill>
                  <a:srgbClr val="000000"/>
                </a:solidFill>
                <a:latin typeface="+mn-lt"/>
              </a:defRPr>
            </a:lvl1pPr>
            <a:lvl2pPr marL="168073" indent="0">
              <a:lnSpc>
                <a:spcPct val="100000"/>
              </a:lnSpc>
              <a:spcBef>
                <a:spcPts val="0"/>
              </a:spcBef>
              <a:spcAft>
                <a:spcPts val="1029"/>
              </a:spcAft>
              <a:buNone/>
              <a:defRPr sz="1324">
                <a:solidFill>
                  <a:srgbClr val="000000"/>
                </a:solidFill>
              </a:defRPr>
            </a:lvl2pPr>
            <a:lvl3pPr marL="336145" indent="0">
              <a:lnSpc>
                <a:spcPct val="100000"/>
              </a:lnSpc>
              <a:spcBef>
                <a:spcPts val="0"/>
              </a:spcBef>
              <a:spcAft>
                <a:spcPts val="1029"/>
              </a:spcAft>
              <a:buNone/>
              <a:defRPr sz="1029">
                <a:solidFill>
                  <a:srgbClr val="000000"/>
                </a:solidFill>
              </a:defRPr>
            </a:lvl3pPr>
            <a:lvl4pPr marL="504218" indent="0">
              <a:spcBef>
                <a:spcPts val="0"/>
              </a:spcBef>
              <a:spcAft>
                <a:spcPts val="956"/>
              </a:spcAft>
              <a:buNone/>
              <a:defRPr sz="1471"/>
            </a:lvl4pPr>
            <a:lvl5pPr marL="67229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319819" y="166938"/>
            <a:ext cx="8502029" cy="554507"/>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319818" y="1734968"/>
            <a:ext cx="2722891" cy="1951868"/>
          </a:xfrm>
        </p:spPr>
        <p:txBody>
          <a:bodyPr lIns="0" tIns="0" rIns="0" bIns="0">
            <a:noAutofit/>
          </a:bodyPr>
          <a:lstStyle>
            <a:lvl1pPr marL="0" indent="0">
              <a:lnSpc>
                <a:spcPct val="100000"/>
              </a:lnSpc>
              <a:spcBef>
                <a:spcPts val="0"/>
              </a:spcBef>
              <a:spcAft>
                <a:spcPts val="662"/>
              </a:spcAft>
              <a:buNone/>
              <a:defRPr sz="1029" b="1">
                <a:solidFill>
                  <a:schemeClr val="tx2"/>
                </a:solidFill>
                <a:latin typeface="+mn-lt"/>
              </a:defRPr>
            </a:lvl1pPr>
            <a:lvl2pPr marL="0" marR="0" indent="0" algn="l" defTabSz="685775" rtl="0" eaLnBrk="1" fontAlgn="auto" latinLnBrk="0" hangingPunct="1">
              <a:lnSpc>
                <a:spcPct val="100000"/>
              </a:lnSpc>
              <a:spcBef>
                <a:spcPts val="0"/>
              </a:spcBef>
              <a:spcAft>
                <a:spcPts val="662"/>
              </a:spcAft>
              <a:buClrTx/>
              <a:buSzPct val="90000"/>
              <a:buFont typeface="Arial" panose="020B0604020202020204" pitchFamily="34" charset="0"/>
              <a:buNone/>
              <a:tabLst/>
              <a:defRPr sz="1029">
                <a:solidFill>
                  <a:srgbClr val="000000"/>
                </a:solidFill>
              </a:defRPr>
            </a:lvl2pPr>
            <a:lvl3pPr marL="336145" indent="0">
              <a:buNone/>
              <a:defRPr/>
            </a:lvl3pPr>
            <a:lvl4pPr marL="504218" indent="0">
              <a:buNone/>
              <a:defRPr/>
            </a:lvl4pPr>
            <a:lvl5pPr marL="67229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3211021" y="1734968"/>
            <a:ext cx="2717288" cy="1951868"/>
          </a:xfrm>
        </p:spPr>
        <p:txBody>
          <a:bodyPr lIns="0" tIns="0" rIns="0" bIns="0">
            <a:noAutofit/>
          </a:bodyPr>
          <a:lstStyle>
            <a:lvl1pPr marL="0" indent="0">
              <a:lnSpc>
                <a:spcPct val="100000"/>
              </a:lnSpc>
              <a:spcBef>
                <a:spcPts val="0"/>
              </a:spcBef>
              <a:spcAft>
                <a:spcPts val="662"/>
              </a:spcAft>
              <a:buNone/>
              <a:defRPr sz="1029" b="1">
                <a:solidFill>
                  <a:schemeClr val="tx2"/>
                </a:solidFill>
                <a:latin typeface="+mn-lt"/>
              </a:defRPr>
            </a:lvl1pPr>
            <a:lvl2pPr marL="0" marR="0" indent="0" algn="l" defTabSz="685775" rtl="0" eaLnBrk="1" fontAlgn="auto" latinLnBrk="0" hangingPunct="1">
              <a:lnSpc>
                <a:spcPct val="100000"/>
              </a:lnSpc>
              <a:spcBef>
                <a:spcPts val="0"/>
              </a:spcBef>
              <a:spcAft>
                <a:spcPts val="662"/>
              </a:spcAft>
              <a:buClrTx/>
              <a:buSzPct val="90000"/>
              <a:buFont typeface="Arial" panose="020B0604020202020204" pitchFamily="34" charset="0"/>
              <a:buNone/>
              <a:tabLst/>
              <a:defRPr sz="1029">
                <a:solidFill>
                  <a:srgbClr val="000000"/>
                </a:solidFill>
              </a:defRPr>
            </a:lvl2pPr>
            <a:lvl3pPr marL="336145" indent="0">
              <a:buNone/>
              <a:defRPr/>
            </a:lvl3pPr>
            <a:lvl4pPr marL="504218" indent="0">
              <a:buNone/>
              <a:defRPr/>
            </a:lvl4pPr>
            <a:lvl5pPr marL="67229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095223" y="1734969"/>
            <a:ext cx="2722891" cy="1990288"/>
          </a:xfrm>
        </p:spPr>
        <p:txBody>
          <a:bodyPr lIns="0" tIns="0" rIns="0" bIns="0"/>
          <a:lstStyle>
            <a:lvl1pPr marL="0" indent="0">
              <a:lnSpc>
                <a:spcPct val="100000"/>
              </a:lnSpc>
              <a:spcBef>
                <a:spcPts val="0"/>
              </a:spcBef>
              <a:spcAft>
                <a:spcPts val="662"/>
              </a:spcAft>
              <a:buNone/>
              <a:defRPr sz="1029" b="1">
                <a:solidFill>
                  <a:schemeClr val="tx2"/>
                </a:solidFill>
                <a:latin typeface="+mn-lt"/>
              </a:defRPr>
            </a:lvl1pPr>
            <a:lvl2pPr marL="0" marR="0" indent="0" algn="l" defTabSz="685775" rtl="0" eaLnBrk="1" fontAlgn="auto" latinLnBrk="0" hangingPunct="1">
              <a:lnSpc>
                <a:spcPct val="100000"/>
              </a:lnSpc>
              <a:spcBef>
                <a:spcPts val="0"/>
              </a:spcBef>
              <a:spcAft>
                <a:spcPts val="662"/>
              </a:spcAft>
              <a:buClrTx/>
              <a:buSzPct val="90000"/>
              <a:buFont typeface="Arial" panose="020B0604020202020204" pitchFamily="34" charset="0"/>
              <a:buNone/>
              <a:tabLst/>
              <a:defRPr sz="1029">
                <a:solidFill>
                  <a:srgbClr val="000000"/>
                </a:solidFill>
              </a:defRPr>
            </a:lvl2pPr>
            <a:lvl3pPr marL="336145" indent="0">
              <a:buNone/>
              <a:defRPr/>
            </a:lvl3pPr>
            <a:lvl4pPr marL="504218" indent="0">
              <a:buNone/>
              <a:defRPr/>
            </a:lvl4pPr>
            <a:lvl5pPr marL="67229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327284" y="4823293"/>
            <a:ext cx="8494564" cy="71302"/>
            <a:chOff x="445128" y="6559056"/>
            <a:chExt cx="11553197" cy="96962"/>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78909" cy="96962"/>
            </a:xfrm>
            <a:prstGeom prst="rect">
              <a:avLst/>
            </a:prstGeom>
            <a:noFill/>
          </p:spPr>
          <p:txBody>
            <a:bodyPr wrap="none" lIns="0" tIns="0" rIns="0" bIns="0" rtlCol="0">
              <a:spAutoFit/>
            </a:bodyPr>
            <a:lstStyle/>
            <a:p>
              <a:pPr>
                <a:lnSpc>
                  <a:spcPct val="90000"/>
                </a:lnSpc>
                <a:spcAft>
                  <a:spcPts val="441"/>
                </a:spcAft>
              </a:pPr>
              <a:r>
                <a:rPr lang="en-US" sz="515">
                  <a:solidFill>
                    <a:schemeClr val="bg1">
                      <a:lumMod val="65000"/>
                    </a:schemeClr>
                  </a:solidFill>
                </a:rPr>
                <a:t>© Microsoft Corporation</a:t>
              </a:r>
              <a:endParaRPr lang="en-US" sz="588">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4631130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AAC85-3175-4A5F-8D98-1B7C2F6D20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380A4C-18D0-4013-BE52-6D5E9D4FA6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27DEC5-0441-46BB-A7DD-ED2EF32A99F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DD262B9-C5C7-4947-8ADD-50D70D631F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DB5867-9A75-4E44-B8DA-BA20ADE2D7E3}"/>
              </a:ext>
            </a:extLst>
          </p:cNvPr>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364268840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CENTERED HEADLINE ANIMAT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8562253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4" presetClass="path" presetSubtype="0" decel="100000" fill="hold" grpId="1" nodeType="withEffect">
                                  <p:stCondLst>
                                    <p:cond delay="0"/>
                                  </p:stCondLst>
                                  <p:childTnLst>
                                    <p:animMotion origin="layout" path="M -2.08333E-7 0.08658 L -2.08333E-7 -4.44444E-6 " pathEditMode="relative" rAng="0" ptsTypes="AA">
                                      <p:cBhvr>
                                        <p:cTn id="9" dur="750" fill="hold"/>
                                        <p:tgtEl>
                                          <p:spTgt spid="2"/>
                                        </p:tgtEl>
                                        <p:attrNameLst>
                                          <p:attrName>ppt_x</p:attrName>
                                          <p:attrName>ppt_y</p:attrName>
                                        </p:attrNameLst>
                                      </p:cBhvr>
                                      <p:rCtr x="0" y="-43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ver 1">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9EB4AC-25D7-4D06-9499-2F6690E6D125}"/>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436532" y="3300667"/>
            <a:ext cx="3123437" cy="161583"/>
          </a:xfrm>
          <a:noFill/>
        </p:spPr>
        <p:txBody>
          <a:bodyPr wrap="square" lIns="0" tIns="0" rIns="0" bIns="0">
            <a:spAutoFit/>
          </a:bodyPr>
          <a:lstStyle>
            <a:lvl1pPr marL="0" indent="0">
              <a:spcBef>
                <a:spcPts val="0"/>
              </a:spcBef>
              <a:buNone/>
              <a:defRPr sz="105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2" name="TextBox 11">
            <a:extLst>
              <a:ext uri="{FF2B5EF4-FFF2-40B4-BE49-F238E27FC236}">
                <a16:creationId xmlns:a16="http://schemas.microsoft.com/office/drawing/2014/main" id="{17CBB113-496E-4A60-BDBB-A5C24933AD65}"/>
              </a:ext>
            </a:extLst>
          </p:cNvPr>
          <p:cNvSpPr txBox="1"/>
          <p:nvPr userDrawn="1"/>
        </p:nvSpPr>
        <p:spPr>
          <a:xfrm>
            <a:off x="436533" y="4542087"/>
            <a:ext cx="3130580" cy="161583"/>
          </a:xfrm>
          <a:prstGeom prst="rect">
            <a:avLst/>
          </a:prstGeom>
          <a:noFill/>
        </p:spPr>
        <p:txBody>
          <a:bodyPr wrap="square" lIns="0" tIns="0" rIns="0" bIns="0" rtlCol="0">
            <a:spAutoFit/>
          </a:bodyPr>
          <a:lstStyle/>
          <a:p>
            <a:pPr algn="l"/>
            <a:r>
              <a:rPr lang="en-US" sz="1050">
                <a:solidFill>
                  <a:schemeClr val="accent2"/>
                </a:solidFill>
                <a:latin typeface="+mj-lt"/>
              </a:rPr>
              <a:t>Azure Edge + Platform</a:t>
            </a:r>
          </a:p>
        </p:txBody>
      </p:sp>
      <p:sp>
        <p:nvSpPr>
          <p:cNvPr id="8" name="Title 1">
            <a:extLst>
              <a:ext uri="{FF2B5EF4-FFF2-40B4-BE49-F238E27FC236}">
                <a16:creationId xmlns:a16="http://schemas.microsoft.com/office/drawing/2014/main" id="{DD4D59E1-A14D-4BD5-ADDB-CCD45969FA85}"/>
              </a:ext>
            </a:extLst>
          </p:cNvPr>
          <p:cNvSpPr>
            <a:spLocks noGrp="1"/>
          </p:cNvSpPr>
          <p:nvPr>
            <p:ph type="title" hasCustomPrompt="1"/>
          </p:nvPr>
        </p:nvSpPr>
        <p:spPr>
          <a:xfrm>
            <a:off x="441198" y="1819156"/>
            <a:ext cx="4130803" cy="830997"/>
          </a:xfrm>
        </p:spPr>
        <p:txBody>
          <a:bodyPr wrap="square" anchor="b" anchorCtr="0">
            <a:spAutoFit/>
          </a:bodyPr>
          <a:lstStyle>
            <a:lvl1pPr>
              <a:defRPr>
                <a:solidFill>
                  <a:schemeClr val="tx1"/>
                </a:solidFill>
              </a:defRPr>
            </a:lvl1pPr>
          </a:lstStyle>
          <a:p>
            <a:r>
              <a:rPr lang="en-US"/>
              <a:t>Event name or presentation title </a:t>
            </a:r>
          </a:p>
        </p:txBody>
      </p:sp>
      <p:sp>
        <p:nvSpPr>
          <p:cNvPr id="9" name="Text Placeholder 4">
            <a:extLst>
              <a:ext uri="{FF2B5EF4-FFF2-40B4-BE49-F238E27FC236}">
                <a16:creationId xmlns:a16="http://schemas.microsoft.com/office/drawing/2014/main" id="{0423E2C2-F9B4-46E5-8AD7-46DFDD8E3FE1}"/>
              </a:ext>
            </a:extLst>
          </p:cNvPr>
          <p:cNvSpPr>
            <a:spLocks noGrp="1"/>
          </p:cNvSpPr>
          <p:nvPr>
            <p:ph type="body" sz="quarter" idx="12" hasCustomPrompt="1"/>
          </p:nvPr>
        </p:nvSpPr>
        <p:spPr>
          <a:xfrm>
            <a:off x="436532" y="2971800"/>
            <a:ext cx="4127528"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Speaker title</a:t>
            </a:r>
          </a:p>
        </p:txBody>
      </p:sp>
      <p:pic>
        <p:nvPicPr>
          <p:cNvPr id="2" name="Picture 1">
            <a:extLst>
              <a:ext uri="{FF2B5EF4-FFF2-40B4-BE49-F238E27FC236}">
                <a16:creationId xmlns:a16="http://schemas.microsoft.com/office/drawing/2014/main" id="{5441DE2E-76A6-493C-9881-2774D430935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0266" y="223781"/>
            <a:ext cx="1966928" cy="650577"/>
          </a:xfrm>
          <a:prstGeom prst="rect">
            <a:avLst/>
          </a:prstGeom>
        </p:spPr>
      </p:pic>
    </p:spTree>
    <p:extLst>
      <p:ext uri="{BB962C8B-B14F-4D97-AF65-F5344CB8AC3E}">
        <p14:creationId xmlns:p14="http://schemas.microsoft.com/office/powerpoint/2010/main" val="3505848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1111" y="410892"/>
            <a:ext cx="8479852" cy="307777"/>
          </a:xfrm>
          <a:prstGeom prst="rect">
            <a:avLst/>
          </a:prstGeom>
        </p:spPr>
        <p:txBody>
          <a:bodyPr wrap="square" lIns="0" tIns="0" rIns="0" bIns="0">
            <a:spAutoFit/>
          </a:bodyPr>
          <a:lstStyle>
            <a:lvl1pPr>
              <a:lnSpc>
                <a:spcPts val="2353"/>
              </a:lnSpc>
              <a:defRPr sz="2100"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p:nvSpPr>
        <p:spPr bwMode="blackWhite">
          <a:xfrm>
            <a:off x="340627" y="4841382"/>
            <a:ext cx="8479852" cy="158505"/>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443" eaLnBrk="0" hangingPunct="0"/>
            <a:r>
              <a:rPr lang="en-US" sz="515">
                <a:solidFill>
                  <a:schemeClr val="accent6">
                    <a:lumMod val="75000"/>
                  </a:schemeClr>
                </a:solidFill>
                <a:cs typeface="Segoe UI" pitchFamily="34" charset="0"/>
              </a:rPr>
              <a:t>©Microsoft Corporation									</a:t>
            </a:r>
            <a:br>
              <a:rPr lang="en-US" sz="515">
                <a:solidFill>
                  <a:schemeClr val="accent6">
                    <a:lumMod val="75000"/>
                  </a:schemeClr>
                </a:solidFill>
                <a:cs typeface="Segoe UI" pitchFamily="34" charset="0"/>
              </a:rPr>
            </a:br>
            <a:r>
              <a:rPr lang="en-US" sz="515">
                <a:solidFill>
                  <a:schemeClr val="accent6">
                    <a:lumMod val="75000"/>
                  </a:schemeClr>
                </a:solidFill>
                <a:cs typeface="Segoe UI" pitchFamily="34" charset="0"/>
              </a:rPr>
              <a:t>Azure </a:t>
            </a:r>
          </a:p>
        </p:txBody>
      </p:sp>
    </p:spTree>
    <p:extLst>
      <p:ext uri="{BB962C8B-B14F-4D97-AF65-F5344CB8AC3E}">
        <p14:creationId xmlns:p14="http://schemas.microsoft.com/office/powerpoint/2010/main" val="357689719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ext option 1">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5030" y="412741"/>
            <a:ext cx="8479852" cy="463966"/>
          </a:xfrm>
          <a:prstGeom prst="rect">
            <a:avLst/>
          </a:prstGeom>
        </p:spPr>
        <p:txBody>
          <a:bodyPr vert="horz" wrap="square" lIns="0" tIns="91440" rIns="146304" bIns="91440" rtlCol="0" anchor="t">
            <a:noAutofit/>
          </a:bodyPr>
          <a:lstStyle>
            <a:lvl1pPr>
              <a:defRPr lang="en-US" dirty="0"/>
            </a:lvl1pPr>
          </a:lstStyle>
          <a:p>
            <a:pPr lvl="0"/>
            <a:r>
              <a:rPr lang="en-US"/>
              <a:t>Text option 1: three column bulleted list</a:t>
            </a:r>
          </a:p>
        </p:txBody>
      </p:sp>
      <p:sp>
        <p:nvSpPr>
          <p:cNvPr id="4" name="Text Placeholder 3"/>
          <p:cNvSpPr>
            <a:spLocks noGrp="1"/>
          </p:cNvSpPr>
          <p:nvPr>
            <p:ph type="body" sz="quarter" idx="10" hasCustomPrompt="1"/>
          </p:nvPr>
        </p:nvSpPr>
        <p:spPr>
          <a:xfrm>
            <a:off x="315030" y="1441941"/>
            <a:ext cx="7038335" cy="461665"/>
          </a:xfrm>
          <a:prstGeom prst="rect">
            <a:avLst/>
          </a:prstGeom>
        </p:spPr>
        <p:txBody>
          <a:bodyPr wrap="square" lIns="0" tIns="0" rIns="0" bIns="0">
            <a:spAutoFit/>
          </a:bodyPr>
          <a:lstStyle>
            <a:lvl1pPr marL="0" indent="0">
              <a:lnSpc>
                <a:spcPts val="1765"/>
              </a:lnSpc>
              <a:buNone/>
              <a:defRPr lang="en-US" sz="1500" kern="1200" spc="0" baseline="0" dirty="0">
                <a:solidFill>
                  <a:srgbClr val="000000"/>
                </a:solidFill>
                <a:latin typeface="+mn-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315029" y="2363541"/>
            <a:ext cx="2732663" cy="155492"/>
          </a:xfrm>
          <a:prstGeom prst="rect">
            <a:avLst/>
          </a:prstGeom>
        </p:spPr>
        <p:txBody>
          <a:bodyPr lIns="0" tIns="0" rIns="0" bIns="0"/>
          <a:lstStyle>
            <a:lvl1pPr marL="0" indent="0">
              <a:lnSpc>
                <a:spcPts val="1324"/>
              </a:lnSpc>
              <a:spcBef>
                <a:spcPts val="0"/>
              </a:spcBef>
              <a:spcAft>
                <a:spcPts val="441"/>
              </a:spcAft>
              <a:buNone/>
              <a:defRPr sz="1050" b="0" spc="0" baseline="0">
                <a:solidFill>
                  <a:schemeClr val="tx2"/>
                </a:solidFill>
                <a:latin typeface="+mj-lt"/>
              </a:defRPr>
            </a:lvl1pPr>
            <a:lvl2pPr marL="210091" marR="0" indent="-210091" algn="l" defTabSz="68577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50" kern="1200" spc="0" baseline="0" dirty="0">
                <a:solidFill>
                  <a:srgbClr val="000000"/>
                </a:solidFill>
                <a:latin typeface="+mn-lt"/>
                <a:ea typeface="+mn-ea"/>
                <a:cs typeface="+mn-cs"/>
              </a:defRPr>
            </a:lvl2pPr>
            <a:lvl3pPr marL="336145" indent="0">
              <a:buNone/>
              <a:defRPr/>
            </a:lvl3pPr>
            <a:lvl4pPr marL="504218" indent="0">
              <a:buNone/>
              <a:defRPr/>
            </a:lvl4pPr>
            <a:lvl5pPr marL="672290"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3238837" y="2363541"/>
            <a:ext cx="2694143" cy="155492"/>
          </a:xfrm>
          <a:prstGeom prst="rect">
            <a:avLst/>
          </a:prstGeom>
        </p:spPr>
        <p:txBody>
          <a:bodyPr lIns="0" tIns="0" rIns="0" bIns="0"/>
          <a:lstStyle>
            <a:lvl1pPr marL="0" indent="0">
              <a:lnSpc>
                <a:spcPts val="1324"/>
              </a:lnSpc>
              <a:spcBef>
                <a:spcPts val="0"/>
              </a:spcBef>
              <a:spcAft>
                <a:spcPts val="441"/>
              </a:spcAft>
              <a:buNone/>
              <a:defRPr sz="1050" b="0" spc="0" baseline="0">
                <a:solidFill>
                  <a:schemeClr val="tx2"/>
                </a:solidFill>
                <a:latin typeface="+mj-lt"/>
              </a:defRPr>
            </a:lvl1pPr>
            <a:lvl2pPr marL="210091" marR="0" indent="-210091" algn="l" defTabSz="68577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50" kern="1200" spc="0" baseline="0" dirty="0">
                <a:solidFill>
                  <a:srgbClr val="000000"/>
                </a:solidFill>
                <a:latin typeface="+mn-lt"/>
                <a:ea typeface="+mn-ea"/>
                <a:cs typeface="+mn-cs"/>
              </a:defRPr>
            </a:lvl2pPr>
            <a:lvl3pPr marL="336145" indent="0">
              <a:buNone/>
              <a:defRPr/>
            </a:lvl3pPr>
            <a:lvl4pPr marL="504218" indent="0">
              <a:buNone/>
              <a:defRPr/>
            </a:lvl4pPr>
            <a:lvl5pPr marL="672290"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6117139" y="2363541"/>
            <a:ext cx="2713786" cy="155492"/>
          </a:xfrm>
          <a:prstGeom prst="rect">
            <a:avLst/>
          </a:prstGeom>
        </p:spPr>
        <p:txBody>
          <a:bodyPr lIns="0" tIns="0" rIns="0" bIns="0"/>
          <a:lstStyle>
            <a:lvl1pPr marL="0" indent="0">
              <a:lnSpc>
                <a:spcPts val="1324"/>
              </a:lnSpc>
              <a:spcBef>
                <a:spcPts val="0"/>
              </a:spcBef>
              <a:spcAft>
                <a:spcPts val="441"/>
              </a:spcAft>
              <a:buNone/>
              <a:defRPr sz="1050" b="0" spc="0" baseline="0">
                <a:solidFill>
                  <a:schemeClr val="tx2"/>
                </a:solidFill>
                <a:latin typeface="+mj-lt"/>
              </a:defRPr>
            </a:lvl1pPr>
            <a:lvl2pPr marL="210091" marR="0" indent="-210091" algn="l" defTabSz="68577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50" kern="1200" spc="0" baseline="0" dirty="0">
                <a:solidFill>
                  <a:srgbClr val="000000"/>
                </a:solidFill>
                <a:latin typeface="+mn-lt"/>
                <a:ea typeface="+mn-ea"/>
                <a:cs typeface="+mn-cs"/>
              </a:defRPr>
            </a:lvl2pPr>
            <a:lvl3pPr marL="336145" indent="0">
              <a:buNone/>
              <a:defRPr/>
            </a:lvl3pPr>
            <a:lvl4pPr marL="504218" indent="0">
              <a:buNone/>
              <a:defRPr/>
            </a:lvl4pPr>
            <a:lvl5pPr marL="672290"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315029" y="2533830"/>
            <a:ext cx="2732663" cy="1411108"/>
          </a:xfrm>
          <a:prstGeom prst="rect">
            <a:avLst/>
          </a:prstGeom>
        </p:spPr>
        <p:txBody>
          <a:bodyPr lIns="0" tIns="0" rIns="0" bIns="0"/>
          <a:lstStyle>
            <a:lvl1pPr marL="210091" indent="-210091">
              <a:lnSpc>
                <a:spcPts val="1324"/>
              </a:lnSpc>
              <a:spcBef>
                <a:spcPts val="0"/>
              </a:spcBef>
              <a:spcAft>
                <a:spcPts val="882"/>
              </a:spcAft>
              <a:buFont typeface="Arial" panose="020B0604020202020204" pitchFamily="34" charset="0"/>
              <a:buChar char="•"/>
              <a:defRPr sz="1050" b="0" i="0" spc="0">
                <a:solidFill>
                  <a:srgbClr val="000000"/>
                </a:solidFill>
                <a:latin typeface="+mn-lt"/>
              </a:defRPr>
            </a:lvl1pPr>
            <a:lvl2pPr marL="421349" indent="-212425">
              <a:lnSpc>
                <a:spcPts val="1176"/>
              </a:lnSpc>
              <a:spcBef>
                <a:spcPts val="0"/>
              </a:spcBef>
              <a:spcAft>
                <a:spcPts val="882"/>
              </a:spcAft>
              <a:buFont typeface="Arial" panose="020B0604020202020204" pitchFamily="34" charset="0"/>
              <a:buChar char="•"/>
              <a:defRPr sz="900">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1"/>
            <a:r>
              <a:rPr lang="en-US"/>
              <a:t>Body copy 12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0" name="Text Placeholder 4">
            <a:extLst>
              <a:ext uri="{FF2B5EF4-FFF2-40B4-BE49-F238E27FC236}">
                <a16:creationId xmlns:a16="http://schemas.microsoft.com/office/drawing/2014/main" id="{F01F7918-7811-4D2A-835E-239C900922B4}"/>
              </a:ext>
            </a:extLst>
          </p:cNvPr>
          <p:cNvSpPr>
            <a:spLocks noGrp="1"/>
          </p:cNvSpPr>
          <p:nvPr>
            <p:ph type="body" sz="quarter" idx="20" hasCustomPrompt="1"/>
          </p:nvPr>
        </p:nvSpPr>
        <p:spPr>
          <a:xfrm>
            <a:off x="3238837" y="2533830"/>
            <a:ext cx="2694143" cy="1385507"/>
          </a:xfrm>
          <a:prstGeom prst="rect">
            <a:avLst/>
          </a:prstGeom>
        </p:spPr>
        <p:txBody>
          <a:bodyPr lIns="0" tIns="0" rIns="0" bIns="0"/>
          <a:lstStyle>
            <a:lvl1pPr marL="210091" indent="-210091">
              <a:lnSpc>
                <a:spcPts val="1324"/>
              </a:lnSpc>
              <a:spcBef>
                <a:spcPts val="0"/>
              </a:spcBef>
              <a:spcAft>
                <a:spcPts val="882"/>
              </a:spcAft>
              <a:buFont typeface="Arial" panose="020B0604020202020204" pitchFamily="34" charset="0"/>
              <a:buChar char="•"/>
              <a:defRPr sz="1050" b="0" i="0" spc="0">
                <a:solidFill>
                  <a:srgbClr val="000000"/>
                </a:solidFill>
                <a:latin typeface="+mn-lt"/>
              </a:defRPr>
            </a:lvl1pPr>
            <a:lvl2pPr marL="421349" indent="-212425">
              <a:lnSpc>
                <a:spcPts val="1324"/>
              </a:lnSpc>
              <a:spcBef>
                <a:spcPts val="0"/>
              </a:spcBef>
              <a:spcAft>
                <a:spcPts val="882"/>
              </a:spcAft>
              <a:buFont typeface="Arial" panose="020B0604020202020204" pitchFamily="34" charset="0"/>
              <a:buChar char="•"/>
              <a:defRPr lang="en-US" sz="900" kern="1200" spc="0" baseline="0" dirty="0">
                <a:solidFill>
                  <a:schemeClr val="tx1"/>
                </a:solidFill>
                <a:latin typeface="+mn-lt"/>
                <a:ea typeface="+mn-ea"/>
                <a:cs typeface="+mn-cs"/>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marL="421349" marR="0" lvl="1" indent="-212425" algn="l" defTabSz="685775" rtl="0" eaLnBrk="1" fontAlgn="auto" latinLnBrk="0" hangingPunct="1">
              <a:lnSpc>
                <a:spcPts val="1176"/>
              </a:lnSpc>
              <a:spcBef>
                <a:spcPts val="0"/>
              </a:spcBef>
              <a:spcAft>
                <a:spcPts val="882"/>
              </a:spcAft>
              <a:buClrTx/>
              <a:buSzPct val="90000"/>
              <a:buFont typeface="Arial" panose="020B0604020202020204" pitchFamily="34" charset="0"/>
              <a:buChar char="•"/>
              <a:tabLst/>
            </a:pPr>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1" name="Text Placeholder 4">
            <a:extLst>
              <a:ext uri="{FF2B5EF4-FFF2-40B4-BE49-F238E27FC236}">
                <a16:creationId xmlns:a16="http://schemas.microsoft.com/office/drawing/2014/main" id="{8D02EDC1-912E-451D-B545-D9B533B4C9E3}"/>
              </a:ext>
            </a:extLst>
          </p:cNvPr>
          <p:cNvSpPr>
            <a:spLocks noGrp="1"/>
          </p:cNvSpPr>
          <p:nvPr>
            <p:ph type="body" sz="quarter" idx="21" hasCustomPrompt="1"/>
          </p:nvPr>
        </p:nvSpPr>
        <p:spPr>
          <a:xfrm>
            <a:off x="6117139" y="2536446"/>
            <a:ext cx="2712880" cy="1385507"/>
          </a:xfrm>
          <a:prstGeom prst="rect">
            <a:avLst/>
          </a:prstGeom>
        </p:spPr>
        <p:txBody>
          <a:bodyPr lIns="0" tIns="0" rIns="0" bIns="0"/>
          <a:lstStyle>
            <a:lvl1pPr marL="210091" indent="-210091">
              <a:lnSpc>
                <a:spcPts val="1324"/>
              </a:lnSpc>
              <a:spcBef>
                <a:spcPts val="0"/>
              </a:spcBef>
              <a:spcAft>
                <a:spcPts val="882"/>
              </a:spcAft>
              <a:buFont typeface="Arial" panose="020B0604020202020204" pitchFamily="34" charset="0"/>
              <a:buChar char="•"/>
              <a:defRPr sz="1050" b="0" i="0" spc="0">
                <a:solidFill>
                  <a:srgbClr val="000000"/>
                </a:solidFill>
                <a:latin typeface="+mn-lt"/>
              </a:defRPr>
            </a:lvl1pPr>
            <a:lvl2pPr marL="421349" indent="-212425">
              <a:lnSpc>
                <a:spcPts val="1324"/>
              </a:lnSpc>
              <a:spcBef>
                <a:spcPts val="0"/>
              </a:spcBef>
              <a:spcAft>
                <a:spcPts val="882"/>
              </a:spcAft>
              <a:buFont typeface="Arial" panose="020B0604020202020204" pitchFamily="34" charset="0"/>
              <a:buChar char="•"/>
              <a:defRPr lang="en-US" sz="900" kern="1200" spc="0" baseline="0" dirty="0">
                <a:solidFill>
                  <a:schemeClr val="tx1"/>
                </a:solidFill>
                <a:latin typeface="+mn-lt"/>
                <a:ea typeface="+mn-ea"/>
                <a:cs typeface="+mn-cs"/>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marL="421349" marR="0" lvl="1" indent="-212425" algn="l" defTabSz="685775" rtl="0" eaLnBrk="1" fontAlgn="auto" latinLnBrk="0" hangingPunct="1">
              <a:lnSpc>
                <a:spcPts val="1176"/>
              </a:lnSpc>
              <a:spcBef>
                <a:spcPts val="0"/>
              </a:spcBef>
              <a:spcAft>
                <a:spcPts val="882"/>
              </a:spcAft>
              <a:buClrTx/>
              <a:buSzPct val="90000"/>
              <a:buFont typeface="Arial" panose="020B0604020202020204" pitchFamily="34" charset="0"/>
              <a:buChar char="•"/>
              <a:tabLst/>
            </a:pPr>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347660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930101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77810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Center title &amp; subtitl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441198" y="772540"/>
            <a:ext cx="8265844" cy="233147"/>
          </a:xfrm>
        </p:spPr>
        <p:txBody>
          <a:bodyPr/>
          <a:lstStyle>
            <a:lvl1pPr marL="0" indent="0" algn="ctr">
              <a:buNone/>
              <a:defRPr kumimoji="0" lang="en-US" sz="1500" b="0" i="0" u="none" strike="noStrike" kern="1200" cap="none" spc="0" normalizeH="0" baseline="0" dirty="0" smtClean="0">
                <a:ln>
                  <a:noFill/>
                </a:ln>
                <a:solidFill>
                  <a:schemeClr val="accent2"/>
                </a:solidFill>
                <a:effectLst/>
                <a:uLnTx/>
                <a:uFillTx/>
                <a:latin typeface="+mj-lt"/>
                <a:ea typeface="+mn-ea"/>
                <a:cs typeface="+mn-cs"/>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004978601"/>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 2">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75B0E8-863D-4FB8-97D6-BDB78CE2581B}"/>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6" name="Text Placeholder 4">
            <a:extLst>
              <a:ext uri="{FF2B5EF4-FFF2-40B4-BE49-F238E27FC236}">
                <a16:creationId xmlns:a16="http://schemas.microsoft.com/office/drawing/2014/main" id="{7CFD5D61-CAF6-4E49-800E-C93C979C4CAD}"/>
              </a:ext>
            </a:extLst>
          </p:cNvPr>
          <p:cNvSpPr>
            <a:spLocks noGrp="1"/>
          </p:cNvSpPr>
          <p:nvPr>
            <p:ph type="body" sz="quarter" idx="14" hasCustomPrompt="1"/>
          </p:nvPr>
        </p:nvSpPr>
        <p:spPr>
          <a:xfrm>
            <a:off x="436532" y="3300667"/>
            <a:ext cx="3123437" cy="161583"/>
          </a:xfrm>
          <a:noFill/>
        </p:spPr>
        <p:txBody>
          <a:bodyPr wrap="square" lIns="0" tIns="0" rIns="0" bIns="0">
            <a:spAutoFit/>
          </a:bodyPr>
          <a:lstStyle>
            <a:lvl1pPr marL="0" indent="0">
              <a:spcBef>
                <a:spcPts val="0"/>
              </a:spcBef>
              <a:buNone/>
              <a:defRPr sz="105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8" name="Title 1">
            <a:extLst>
              <a:ext uri="{FF2B5EF4-FFF2-40B4-BE49-F238E27FC236}">
                <a16:creationId xmlns:a16="http://schemas.microsoft.com/office/drawing/2014/main" id="{F6F3D861-DA91-4D0D-83FF-68CE9095E416}"/>
              </a:ext>
            </a:extLst>
          </p:cNvPr>
          <p:cNvSpPr>
            <a:spLocks noGrp="1"/>
          </p:cNvSpPr>
          <p:nvPr>
            <p:ph type="title" hasCustomPrompt="1"/>
          </p:nvPr>
        </p:nvSpPr>
        <p:spPr>
          <a:xfrm>
            <a:off x="441198" y="2234654"/>
            <a:ext cx="5609559" cy="415499"/>
          </a:xfrm>
        </p:spPr>
        <p:txBody>
          <a:bodyPr wrap="square" anchor="b" anchorCtr="0">
            <a:spAutoFit/>
          </a:bodyPr>
          <a:lstStyle>
            <a:lvl1pPr>
              <a:defRPr>
                <a:solidFill>
                  <a:schemeClr val="tx1"/>
                </a:solidFill>
              </a:defRPr>
            </a:lvl1pPr>
          </a:lstStyle>
          <a:p>
            <a:r>
              <a:rPr lang="en-US"/>
              <a:t>Event name or presentation title </a:t>
            </a:r>
          </a:p>
        </p:txBody>
      </p:sp>
      <p:sp>
        <p:nvSpPr>
          <p:cNvPr id="9" name="Text Placeholder 4">
            <a:extLst>
              <a:ext uri="{FF2B5EF4-FFF2-40B4-BE49-F238E27FC236}">
                <a16:creationId xmlns:a16="http://schemas.microsoft.com/office/drawing/2014/main" id="{E6BE8D62-C40A-4CE2-B5C6-16C2F47DA81F}"/>
              </a:ext>
            </a:extLst>
          </p:cNvPr>
          <p:cNvSpPr>
            <a:spLocks noGrp="1"/>
          </p:cNvSpPr>
          <p:nvPr>
            <p:ph type="body" sz="quarter" idx="12" hasCustomPrompt="1"/>
          </p:nvPr>
        </p:nvSpPr>
        <p:spPr>
          <a:xfrm>
            <a:off x="436532" y="2971800"/>
            <a:ext cx="5605112"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Speaker title</a:t>
            </a:r>
          </a:p>
        </p:txBody>
      </p:sp>
      <p:sp>
        <p:nvSpPr>
          <p:cNvPr id="2" name="TextBox 1">
            <a:extLst>
              <a:ext uri="{FF2B5EF4-FFF2-40B4-BE49-F238E27FC236}">
                <a16:creationId xmlns:a16="http://schemas.microsoft.com/office/drawing/2014/main" id="{5FF38CD0-7B70-44AD-A8B8-DE130578C05B}"/>
              </a:ext>
            </a:extLst>
          </p:cNvPr>
          <p:cNvSpPr txBox="1"/>
          <p:nvPr userDrawn="1"/>
        </p:nvSpPr>
        <p:spPr>
          <a:xfrm>
            <a:off x="436533" y="4542087"/>
            <a:ext cx="3130580" cy="161583"/>
          </a:xfrm>
          <a:prstGeom prst="rect">
            <a:avLst/>
          </a:prstGeom>
          <a:noFill/>
        </p:spPr>
        <p:txBody>
          <a:bodyPr wrap="square" lIns="0" tIns="0" rIns="0" bIns="0" rtlCol="0">
            <a:spAutoFit/>
          </a:bodyPr>
          <a:lstStyle/>
          <a:p>
            <a:pPr algn="l"/>
            <a:r>
              <a:rPr lang="en-US" sz="1050">
                <a:solidFill>
                  <a:schemeClr val="accent2"/>
                </a:solidFill>
                <a:latin typeface="+mj-lt"/>
              </a:rPr>
              <a:t>Azure Edge + Platform</a:t>
            </a:r>
          </a:p>
        </p:txBody>
      </p:sp>
      <p:pic>
        <p:nvPicPr>
          <p:cNvPr id="4" name="Picture 3">
            <a:extLst>
              <a:ext uri="{FF2B5EF4-FFF2-40B4-BE49-F238E27FC236}">
                <a16:creationId xmlns:a16="http://schemas.microsoft.com/office/drawing/2014/main" id="{EC29538D-58BE-48FF-AD75-B9ACB8092A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0266" y="223781"/>
            <a:ext cx="1966928" cy="650577"/>
          </a:xfrm>
          <a:prstGeom prst="rect">
            <a:avLst/>
          </a:prstGeom>
        </p:spPr>
      </p:pic>
    </p:spTree>
    <p:extLst>
      <p:ext uri="{BB962C8B-B14F-4D97-AF65-F5344CB8AC3E}">
        <p14:creationId xmlns:p14="http://schemas.microsoft.com/office/powerpoint/2010/main" val="1650710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3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ver 3">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B30E8C-5BC4-4670-8379-DE67C634B6D7}"/>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6" name="Text Placeholder 4">
            <a:extLst>
              <a:ext uri="{FF2B5EF4-FFF2-40B4-BE49-F238E27FC236}">
                <a16:creationId xmlns:a16="http://schemas.microsoft.com/office/drawing/2014/main" id="{0C4EC7A4-D26F-4C87-892F-93A5055A3770}"/>
              </a:ext>
            </a:extLst>
          </p:cNvPr>
          <p:cNvSpPr>
            <a:spLocks noGrp="1"/>
          </p:cNvSpPr>
          <p:nvPr>
            <p:ph type="body" sz="quarter" idx="14" hasCustomPrompt="1"/>
          </p:nvPr>
        </p:nvSpPr>
        <p:spPr>
          <a:xfrm>
            <a:off x="436532" y="3300667"/>
            <a:ext cx="3123437" cy="161583"/>
          </a:xfrm>
          <a:noFill/>
        </p:spPr>
        <p:txBody>
          <a:bodyPr wrap="square" lIns="0" tIns="0" rIns="0" bIns="0">
            <a:spAutoFit/>
          </a:bodyPr>
          <a:lstStyle>
            <a:lvl1pPr marL="0" indent="0">
              <a:spcBef>
                <a:spcPts val="0"/>
              </a:spcBef>
              <a:buNone/>
              <a:defRPr sz="105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7" name="Title 1">
            <a:extLst>
              <a:ext uri="{FF2B5EF4-FFF2-40B4-BE49-F238E27FC236}">
                <a16:creationId xmlns:a16="http://schemas.microsoft.com/office/drawing/2014/main" id="{9D59AD23-A59F-409E-B72B-F32FB9910BA2}"/>
              </a:ext>
            </a:extLst>
          </p:cNvPr>
          <p:cNvSpPr>
            <a:spLocks noGrp="1"/>
          </p:cNvSpPr>
          <p:nvPr>
            <p:ph type="title" hasCustomPrompt="1"/>
          </p:nvPr>
        </p:nvSpPr>
        <p:spPr>
          <a:xfrm>
            <a:off x="441198" y="1819156"/>
            <a:ext cx="4130803" cy="830997"/>
          </a:xfrm>
        </p:spPr>
        <p:txBody>
          <a:bodyPr wrap="square" anchor="b" anchorCtr="0">
            <a:spAutoFit/>
          </a:bodyPr>
          <a:lstStyle>
            <a:lvl1pPr>
              <a:defRPr>
                <a:solidFill>
                  <a:schemeClr val="tx1"/>
                </a:solidFill>
              </a:defRPr>
            </a:lvl1pPr>
          </a:lstStyle>
          <a:p>
            <a:r>
              <a:rPr lang="en-US"/>
              <a:t>Event name or presentation title </a:t>
            </a:r>
          </a:p>
        </p:txBody>
      </p:sp>
      <p:sp>
        <p:nvSpPr>
          <p:cNvPr id="8" name="Text Placeholder 4">
            <a:extLst>
              <a:ext uri="{FF2B5EF4-FFF2-40B4-BE49-F238E27FC236}">
                <a16:creationId xmlns:a16="http://schemas.microsoft.com/office/drawing/2014/main" id="{691B5888-A75B-404E-93D4-8D3B2739E1EA}"/>
              </a:ext>
            </a:extLst>
          </p:cNvPr>
          <p:cNvSpPr>
            <a:spLocks noGrp="1"/>
          </p:cNvSpPr>
          <p:nvPr>
            <p:ph type="body" sz="quarter" idx="12" hasCustomPrompt="1"/>
          </p:nvPr>
        </p:nvSpPr>
        <p:spPr>
          <a:xfrm>
            <a:off x="436532" y="2971800"/>
            <a:ext cx="4127528"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Speaker title</a:t>
            </a:r>
          </a:p>
        </p:txBody>
      </p:sp>
      <p:pic>
        <p:nvPicPr>
          <p:cNvPr id="2" name="Picture 1">
            <a:extLst>
              <a:ext uri="{FF2B5EF4-FFF2-40B4-BE49-F238E27FC236}">
                <a16:creationId xmlns:a16="http://schemas.microsoft.com/office/drawing/2014/main" id="{8C316095-B622-4C74-82AF-7BA0BBCFB1A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0266" y="223781"/>
            <a:ext cx="1966928" cy="650577"/>
          </a:xfrm>
          <a:prstGeom prst="rect">
            <a:avLst/>
          </a:prstGeom>
        </p:spPr>
      </p:pic>
    </p:spTree>
    <p:extLst>
      <p:ext uri="{BB962C8B-B14F-4D97-AF65-F5344CB8AC3E}">
        <p14:creationId xmlns:p14="http://schemas.microsoft.com/office/powerpoint/2010/main" val="3935022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5064">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b-team Cover 1">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A3DCBD-A0AE-46AA-8098-24E149D9DD6B}"/>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4130803" cy="830997"/>
          </a:xfrm>
        </p:spPr>
        <p:txBody>
          <a:bodyPr wrap="square"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4127528"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Speaker title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436532" y="3300667"/>
            <a:ext cx="3123437" cy="161583"/>
          </a:xfrm>
          <a:noFill/>
        </p:spPr>
        <p:txBody>
          <a:bodyPr wrap="square" lIns="0" tIns="0" rIns="0" bIns="0">
            <a:spAutoFit/>
          </a:bodyPr>
          <a:lstStyle>
            <a:lvl1pPr marL="0" indent="0">
              <a:spcBef>
                <a:spcPts val="0"/>
              </a:spcBef>
              <a:buNone/>
              <a:defRPr sz="105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8" name="TextBox 7">
            <a:extLst>
              <a:ext uri="{FF2B5EF4-FFF2-40B4-BE49-F238E27FC236}">
                <a16:creationId xmlns:a16="http://schemas.microsoft.com/office/drawing/2014/main" id="{363E72F7-FA24-44A5-A7D6-0ADC65B99B3A}"/>
              </a:ext>
            </a:extLst>
          </p:cNvPr>
          <p:cNvSpPr txBox="1"/>
          <p:nvPr userDrawn="1"/>
        </p:nvSpPr>
        <p:spPr>
          <a:xfrm>
            <a:off x="436532" y="4542087"/>
            <a:ext cx="2578131" cy="161583"/>
          </a:xfrm>
          <a:prstGeom prst="rect">
            <a:avLst/>
          </a:prstGeom>
          <a:noFill/>
        </p:spPr>
        <p:txBody>
          <a:bodyPr wrap="squar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50">
                <a:solidFill>
                  <a:schemeClr val="accent2"/>
                </a:solidFill>
                <a:latin typeface="+mj-lt"/>
              </a:rPr>
              <a:t>Azure Edge + Platform  </a:t>
            </a:r>
            <a:r>
              <a:rPr lang="en-US" sz="1050" strike="noStrike">
                <a:solidFill>
                  <a:schemeClr val="accent2"/>
                </a:solidFill>
                <a:latin typeface="+mj-lt"/>
              </a:rPr>
              <a:t>//</a:t>
            </a:r>
          </a:p>
        </p:txBody>
      </p:sp>
      <p:sp>
        <p:nvSpPr>
          <p:cNvPr id="9" name="Text Placeholder 4">
            <a:extLst>
              <a:ext uri="{FF2B5EF4-FFF2-40B4-BE49-F238E27FC236}">
                <a16:creationId xmlns:a16="http://schemas.microsoft.com/office/drawing/2014/main" id="{6D8DA6E4-A0B1-4E1D-9863-9D69BA21D215}"/>
              </a:ext>
            </a:extLst>
          </p:cNvPr>
          <p:cNvSpPr>
            <a:spLocks noGrp="1"/>
          </p:cNvSpPr>
          <p:nvPr>
            <p:ph type="body" sz="quarter" idx="15" hasCustomPrompt="1"/>
          </p:nvPr>
        </p:nvSpPr>
        <p:spPr>
          <a:xfrm>
            <a:off x="2139042" y="4542086"/>
            <a:ext cx="5471658" cy="161583"/>
          </a:xfrm>
          <a:noFill/>
        </p:spPr>
        <p:txBody>
          <a:bodyPr wrap="square" lIns="0" tIns="0" rIns="0" bIns="0">
            <a:spAutoFit/>
          </a:bodyPr>
          <a:lstStyle>
            <a:lvl1pPr marL="0" indent="0">
              <a:spcBef>
                <a:spcPts val="0"/>
              </a:spcBef>
              <a:buNone/>
              <a:defRPr lang="en-US" sz="1050" strike="noStrike" kern="1200" dirty="0">
                <a:solidFill>
                  <a:schemeClr val="accent2"/>
                </a:solidFill>
                <a:latin typeface="+mj-lt"/>
                <a:ea typeface="+mn-ea"/>
                <a:cs typeface="+mn-cs"/>
              </a:defRPr>
            </a:lvl1pPr>
          </a:lstStyle>
          <a:p>
            <a:pPr lvl="0"/>
            <a:r>
              <a:rPr lang="en-US"/>
              <a:t>Sub-team name</a:t>
            </a:r>
          </a:p>
        </p:txBody>
      </p:sp>
      <p:pic>
        <p:nvPicPr>
          <p:cNvPr id="3" name="Picture 2">
            <a:extLst>
              <a:ext uri="{FF2B5EF4-FFF2-40B4-BE49-F238E27FC236}">
                <a16:creationId xmlns:a16="http://schemas.microsoft.com/office/drawing/2014/main" id="{E34D9456-E788-4605-BB7C-27273CB3FF2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0266" y="223781"/>
            <a:ext cx="1966928" cy="650577"/>
          </a:xfrm>
          <a:prstGeom prst="rect">
            <a:avLst/>
          </a:prstGeom>
        </p:spPr>
      </p:pic>
    </p:spTree>
    <p:extLst>
      <p:ext uri="{BB962C8B-B14F-4D97-AF65-F5344CB8AC3E}">
        <p14:creationId xmlns:p14="http://schemas.microsoft.com/office/powerpoint/2010/main" val="6170211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b-team Cover 2">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75B0E8-863D-4FB8-97D6-BDB78CE2581B}"/>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6" name="Text Placeholder 4">
            <a:extLst>
              <a:ext uri="{FF2B5EF4-FFF2-40B4-BE49-F238E27FC236}">
                <a16:creationId xmlns:a16="http://schemas.microsoft.com/office/drawing/2014/main" id="{7CFD5D61-CAF6-4E49-800E-C93C979C4CAD}"/>
              </a:ext>
            </a:extLst>
          </p:cNvPr>
          <p:cNvSpPr>
            <a:spLocks noGrp="1"/>
          </p:cNvSpPr>
          <p:nvPr>
            <p:ph type="body" sz="quarter" idx="14" hasCustomPrompt="1"/>
          </p:nvPr>
        </p:nvSpPr>
        <p:spPr>
          <a:xfrm>
            <a:off x="436532" y="3300667"/>
            <a:ext cx="3123437" cy="161583"/>
          </a:xfrm>
          <a:noFill/>
        </p:spPr>
        <p:txBody>
          <a:bodyPr wrap="square" lIns="0" tIns="0" rIns="0" bIns="0">
            <a:spAutoFit/>
          </a:bodyPr>
          <a:lstStyle>
            <a:lvl1pPr marL="0" indent="0">
              <a:spcBef>
                <a:spcPts val="0"/>
              </a:spcBef>
              <a:buNone/>
              <a:defRPr sz="105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9" name="Title 1">
            <a:extLst>
              <a:ext uri="{FF2B5EF4-FFF2-40B4-BE49-F238E27FC236}">
                <a16:creationId xmlns:a16="http://schemas.microsoft.com/office/drawing/2014/main" id="{5C462165-C9BA-44FD-88FB-796A320B5A2E}"/>
              </a:ext>
            </a:extLst>
          </p:cNvPr>
          <p:cNvSpPr>
            <a:spLocks noGrp="1"/>
          </p:cNvSpPr>
          <p:nvPr>
            <p:ph type="title" hasCustomPrompt="1"/>
          </p:nvPr>
        </p:nvSpPr>
        <p:spPr>
          <a:xfrm>
            <a:off x="441198" y="2234654"/>
            <a:ext cx="5609559" cy="415499"/>
          </a:xfrm>
        </p:spPr>
        <p:txBody>
          <a:bodyPr wrap="square" anchor="b" anchorCtr="0">
            <a:spAutoFit/>
          </a:bodyPr>
          <a:lstStyle>
            <a:lvl1pPr>
              <a:defRPr>
                <a:solidFill>
                  <a:schemeClr val="tx1"/>
                </a:solidFill>
              </a:defRPr>
            </a:lvl1pPr>
          </a:lstStyle>
          <a:p>
            <a:r>
              <a:rPr lang="en-US"/>
              <a:t>Event name or presentation title </a:t>
            </a:r>
          </a:p>
        </p:txBody>
      </p:sp>
      <p:sp>
        <p:nvSpPr>
          <p:cNvPr id="10" name="Text Placeholder 4">
            <a:extLst>
              <a:ext uri="{FF2B5EF4-FFF2-40B4-BE49-F238E27FC236}">
                <a16:creationId xmlns:a16="http://schemas.microsoft.com/office/drawing/2014/main" id="{7C064DFA-83C5-47B0-9E06-E4BECCD9B1DA}"/>
              </a:ext>
            </a:extLst>
          </p:cNvPr>
          <p:cNvSpPr>
            <a:spLocks noGrp="1"/>
          </p:cNvSpPr>
          <p:nvPr>
            <p:ph type="body" sz="quarter" idx="12" hasCustomPrompt="1"/>
          </p:nvPr>
        </p:nvSpPr>
        <p:spPr>
          <a:xfrm>
            <a:off x="436532" y="2971800"/>
            <a:ext cx="5605112"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Speaker title</a:t>
            </a:r>
          </a:p>
        </p:txBody>
      </p:sp>
      <p:sp>
        <p:nvSpPr>
          <p:cNvPr id="13" name="TextBox 12">
            <a:extLst>
              <a:ext uri="{FF2B5EF4-FFF2-40B4-BE49-F238E27FC236}">
                <a16:creationId xmlns:a16="http://schemas.microsoft.com/office/drawing/2014/main" id="{7C0FC026-24F7-4C22-A113-794A769BD552}"/>
              </a:ext>
            </a:extLst>
          </p:cNvPr>
          <p:cNvSpPr txBox="1"/>
          <p:nvPr userDrawn="1"/>
        </p:nvSpPr>
        <p:spPr>
          <a:xfrm>
            <a:off x="436532" y="4542087"/>
            <a:ext cx="2578131" cy="161583"/>
          </a:xfrm>
          <a:prstGeom prst="rect">
            <a:avLst/>
          </a:prstGeom>
          <a:noFill/>
        </p:spPr>
        <p:txBody>
          <a:bodyPr wrap="squar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50">
                <a:solidFill>
                  <a:schemeClr val="accent2"/>
                </a:solidFill>
                <a:latin typeface="+mj-lt"/>
              </a:rPr>
              <a:t>Azure Edge + Platform  </a:t>
            </a:r>
            <a:r>
              <a:rPr lang="en-US" sz="1050" strike="noStrike">
                <a:solidFill>
                  <a:schemeClr val="accent2"/>
                </a:solidFill>
                <a:latin typeface="+mj-lt"/>
              </a:rPr>
              <a:t>//</a:t>
            </a:r>
          </a:p>
        </p:txBody>
      </p:sp>
      <p:sp>
        <p:nvSpPr>
          <p:cNvPr id="14" name="Text Placeholder 4">
            <a:extLst>
              <a:ext uri="{FF2B5EF4-FFF2-40B4-BE49-F238E27FC236}">
                <a16:creationId xmlns:a16="http://schemas.microsoft.com/office/drawing/2014/main" id="{4256959B-FF60-4648-B55F-0D4516B2A918}"/>
              </a:ext>
            </a:extLst>
          </p:cNvPr>
          <p:cNvSpPr>
            <a:spLocks noGrp="1"/>
          </p:cNvSpPr>
          <p:nvPr>
            <p:ph type="body" sz="quarter" idx="15" hasCustomPrompt="1"/>
          </p:nvPr>
        </p:nvSpPr>
        <p:spPr>
          <a:xfrm>
            <a:off x="2139042" y="4542086"/>
            <a:ext cx="4833258" cy="161583"/>
          </a:xfrm>
          <a:noFill/>
        </p:spPr>
        <p:txBody>
          <a:bodyPr wrap="square" lIns="0" tIns="0" rIns="0" bIns="0">
            <a:spAutoFit/>
          </a:bodyPr>
          <a:lstStyle>
            <a:lvl1pPr marL="0" indent="0">
              <a:spcBef>
                <a:spcPts val="0"/>
              </a:spcBef>
              <a:buNone/>
              <a:defRPr lang="en-US" sz="1050" strike="noStrike" kern="1200" dirty="0">
                <a:solidFill>
                  <a:schemeClr val="accent2"/>
                </a:solidFill>
                <a:latin typeface="+mj-lt"/>
                <a:ea typeface="+mn-ea"/>
                <a:cs typeface="+mn-cs"/>
              </a:defRPr>
            </a:lvl1pPr>
          </a:lstStyle>
          <a:p>
            <a:pPr lvl="0"/>
            <a:r>
              <a:rPr lang="en-US"/>
              <a:t>Sub-team name</a:t>
            </a:r>
          </a:p>
        </p:txBody>
      </p:sp>
      <p:pic>
        <p:nvPicPr>
          <p:cNvPr id="2" name="Picture 1">
            <a:extLst>
              <a:ext uri="{FF2B5EF4-FFF2-40B4-BE49-F238E27FC236}">
                <a16:creationId xmlns:a16="http://schemas.microsoft.com/office/drawing/2014/main" id="{9E8E62DC-2B69-4B8C-AB2F-B05D684732B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0266" y="223781"/>
            <a:ext cx="1966928" cy="650577"/>
          </a:xfrm>
          <a:prstGeom prst="rect">
            <a:avLst/>
          </a:prstGeom>
        </p:spPr>
      </p:pic>
    </p:spTree>
    <p:extLst>
      <p:ext uri="{BB962C8B-B14F-4D97-AF65-F5344CB8AC3E}">
        <p14:creationId xmlns:p14="http://schemas.microsoft.com/office/powerpoint/2010/main" val="2957417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b-team Cover 3">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B30E8C-5BC4-4670-8379-DE67C634B6D7}"/>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6" name="Text Placeholder 4">
            <a:extLst>
              <a:ext uri="{FF2B5EF4-FFF2-40B4-BE49-F238E27FC236}">
                <a16:creationId xmlns:a16="http://schemas.microsoft.com/office/drawing/2014/main" id="{0C4EC7A4-D26F-4C87-892F-93A5055A3770}"/>
              </a:ext>
            </a:extLst>
          </p:cNvPr>
          <p:cNvSpPr>
            <a:spLocks noGrp="1"/>
          </p:cNvSpPr>
          <p:nvPr>
            <p:ph type="body" sz="quarter" idx="14" hasCustomPrompt="1"/>
          </p:nvPr>
        </p:nvSpPr>
        <p:spPr>
          <a:xfrm>
            <a:off x="436532" y="3300667"/>
            <a:ext cx="3123437" cy="161583"/>
          </a:xfrm>
          <a:noFill/>
        </p:spPr>
        <p:txBody>
          <a:bodyPr wrap="square" lIns="0" tIns="0" rIns="0" bIns="0">
            <a:spAutoFit/>
          </a:bodyPr>
          <a:lstStyle>
            <a:lvl1pPr marL="0" indent="0">
              <a:spcBef>
                <a:spcPts val="0"/>
              </a:spcBef>
              <a:buNone/>
              <a:defRPr sz="105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8" name="Title 1">
            <a:extLst>
              <a:ext uri="{FF2B5EF4-FFF2-40B4-BE49-F238E27FC236}">
                <a16:creationId xmlns:a16="http://schemas.microsoft.com/office/drawing/2014/main" id="{E19D6BB6-179B-450C-ACA7-B3D91F1827F5}"/>
              </a:ext>
            </a:extLst>
          </p:cNvPr>
          <p:cNvSpPr>
            <a:spLocks noGrp="1"/>
          </p:cNvSpPr>
          <p:nvPr>
            <p:ph type="title" hasCustomPrompt="1"/>
          </p:nvPr>
        </p:nvSpPr>
        <p:spPr>
          <a:xfrm>
            <a:off x="441198" y="2234654"/>
            <a:ext cx="6188203" cy="415499"/>
          </a:xfrm>
        </p:spPr>
        <p:txBody>
          <a:bodyPr wrap="square" anchor="b" anchorCtr="0">
            <a:spAutoFit/>
          </a:bodyPr>
          <a:lstStyle>
            <a:lvl1pPr>
              <a:defRPr>
                <a:solidFill>
                  <a:schemeClr val="tx1"/>
                </a:solidFill>
              </a:defRPr>
            </a:lvl1pPr>
          </a:lstStyle>
          <a:p>
            <a:r>
              <a:rPr lang="en-US"/>
              <a:t>Event name or presentation title </a:t>
            </a:r>
          </a:p>
        </p:txBody>
      </p:sp>
      <p:sp>
        <p:nvSpPr>
          <p:cNvPr id="9" name="Text Placeholder 4">
            <a:extLst>
              <a:ext uri="{FF2B5EF4-FFF2-40B4-BE49-F238E27FC236}">
                <a16:creationId xmlns:a16="http://schemas.microsoft.com/office/drawing/2014/main" id="{5D1623DE-5D80-4B00-9BF5-EE13339F317B}"/>
              </a:ext>
            </a:extLst>
          </p:cNvPr>
          <p:cNvSpPr>
            <a:spLocks noGrp="1"/>
          </p:cNvSpPr>
          <p:nvPr>
            <p:ph type="body" sz="quarter" idx="12" hasCustomPrompt="1"/>
          </p:nvPr>
        </p:nvSpPr>
        <p:spPr>
          <a:xfrm>
            <a:off x="436532" y="2971800"/>
            <a:ext cx="6183297"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Speaker title</a:t>
            </a:r>
          </a:p>
        </p:txBody>
      </p:sp>
      <p:sp>
        <p:nvSpPr>
          <p:cNvPr id="10" name="Text Placeholder 4">
            <a:extLst>
              <a:ext uri="{FF2B5EF4-FFF2-40B4-BE49-F238E27FC236}">
                <a16:creationId xmlns:a16="http://schemas.microsoft.com/office/drawing/2014/main" id="{5CFA69B2-A719-4FE6-9B30-981FE4894FE0}"/>
              </a:ext>
            </a:extLst>
          </p:cNvPr>
          <p:cNvSpPr>
            <a:spLocks noGrp="1"/>
          </p:cNvSpPr>
          <p:nvPr>
            <p:ph type="body" sz="quarter" idx="15" hasCustomPrompt="1"/>
          </p:nvPr>
        </p:nvSpPr>
        <p:spPr>
          <a:xfrm rot="5400000">
            <a:off x="6840041" y="2771335"/>
            <a:ext cx="3030072" cy="207749"/>
          </a:xfrm>
          <a:noFill/>
        </p:spPr>
        <p:txBody>
          <a:bodyPr wrap="square" lIns="0" tIns="0" rIns="0" bIns="0" anchor="ctr" anchorCtr="0">
            <a:spAutoFit/>
          </a:bodyPr>
          <a:lstStyle>
            <a:lvl1pPr marL="0" indent="0">
              <a:spcBef>
                <a:spcPts val="0"/>
              </a:spcBef>
              <a:buNone/>
              <a:defRPr lang="en-US" sz="1350" strike="noStrike" kern="1200" dirty="0">
                <a:solidFill>
                  <a:schemeClr val="accent2"/>
                </a:solidFill>
                <a:latin typeface="+mj-lt"/>
                <a:ea typeface="+mn-ea"/>
                <a:cs typeface="+mn-cs"/>
              </a:defRPr>
            </a:lvl1pPr>
          </a:lstStyle>
          <a:p>
            <a:pPr lvl="0"/>
            <a:r>
              <a:rPr lang="en-US"/>
              <a:t>Sub-team name</a:t>
            </a:r>
          </a:p>
        </p:txBody>
      </p:sp>
      <p:pic>
        <p:nvPicPr>
          <p:cNvPr id="2" name="Picture 1">
            <a:extLst>
              <a:ext uri="{FF2B5EF4-FFF2-40B4-BE49-F238E27FC236}">
                <a16:creationId xmlns:a16="http://schemas.microsoft.com/office/drawing/2014/main" id="{2614E4ED-DFBF-4C11-867B-B2ECD4A195D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20266" y="223781"/>
            <a:ext cx="1966928" cy="650577"/>
          </a:xfrm>
          <a:prstGeom prst="rect">
            <a:avLst/>
          </a:prstGeom>
        </p:spPr>
      </p:pic>
    </p:spTree>
    <p:extLst>
      <p:ext uri="{BB962C8B-B14F-4D97-AF65-F5344CB8AC3E}">
        <p14:creationId xmlns:p14="http://schemas.microsoft.com/office/powerpoint/2010/main" val="4003768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5064">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DA slide">
    <p:bg>
      <p:bgPr>
        <a:solidFill>
          <a:schemeClr val="tx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51ED59B-662B-475A-A037-62C37DD0509C}"/>
              </a:ext>
            </a:extLst>
          </p:cNvPr>
          <p:cNvSpPr txBox="1"/>
          <p:nvPr userDrawn="1"/>
        </p:nvSpPr>
        <p:spPr>
          <a:xfrm>
            <a:off x="438150" y="3309483"/>
            <a:ext cx="8266938" cy="1039002"/>
          </a:xfrm>
          <a:prstGeom prst="rect">
            <a:avLst/>
          </a:prstGeom>
          <a:noFill/>
        </p:spPr>
        <p:txBody>
          <a:bodyPr wrap="square" lIns="137160" tIns="109728" rIns="137160" bIns="109728" rtlCol="0" anchor="ctr">
            <a:spAutoFit/>
          </a:bodyPr>
          <a:lstStyle/>
          <a:p>
            <a:pPr algn="ctr">
              <a:lnSpc>
                <a:spcPct val="90000"/>
              </a:lnSpc>
              <a:spcBef>
                <a:spcPts val="450"/>
              </a:spcBef>
              <a:spcAft>
                <a:spcPts val="450"/>
              </a:spcAft>
            </a:pPr>
            <a:r>
              <a:rPr lang="en-US" sz="1350">
                <a:solidFill>
                  <a:schemeClr val="bg1"/>
                </a:solidFill>
              </a:rPr>
              <a:t>This content is </a:t>
            </a:r>
            <a:r>
              <a:rPr lang="en-US" sz="1350" kern="1200">
                <a:solidFill>
                  <a:schemeClr val="bg1"/>
                </a:soli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450"/>
              </a:spcBef>
              <a:spcAft>
                <a:spcPts val="450"/>
              </a:spcAft>
            </a:pPr>
            <a:r>
              <a:rPr lang="en-US" sz="1350" kern="1200">
                <a:solidFill>
                  <a:schemeClr val="bg1"/>
                </a:solidFill>
                <a:latin typeface="Segoe UI Semibold" panose="020B0702040204020203" pitchFamily="34" charset="0"/>
                <a:ea typeface="+mn-ea"/>
                <a:cs typeface="Segoe UI Semibold" panose="020B0702040204020203" pitchFamily="34" charset="0"/>
              </a:rPr>
              <a:t>DO NOT </a:t>
            </a:r>
            <a:r>
              <a:rPr lang="en-US" sz="1350">
                <a:solidFill>
                  <a:schemeClr val="bg1"/>
                </a:solidFill>
              </a:rPr>
              <a:t>post any of this content to any blogs or external websites</a:t>
            </a:r>
          </a:p>
          <a:p>
            <a:pPr algn="ctr">
              <a:lnSpc>
                <a:spcPct val="90000"/>
              </a:lnSpc>
              <a:spcBef>
                <a:spcPts val="450"/>
              </a:spcBef>
              <a:spcAft>
                <a:spcPts val="450"/>
              </a:spcAft>
            </a:pPr>
            <a:r>
              <a:rPr lang="en-US" sz="1350" kern="1200">
                <a:solidFill>
                  <a:schemeClr val="bg1"/>
                </a:solidFill>
                <a:latin typeface="Segoe UI Semibold" panose="020B0702040204020203" pitchFamily="34" charset="0"/>
                <a:ea typeface="+mn-ea"/>
                <a:cs typeface="Segoe UI Semibold" panose="020B0702040204020203" pitchFamily="34" charset="0"/>
              </a:rPr>
              <a:t>DO NOT </a:t>
            </a:r>
            <a:r>
              <a:rPr lang="en-US" sz="1350">
                <a:solidFill>
                  <a:schemeClr val="bg1"/>
                </a:solidFill>
              </a:rPr>
              <a:t>take photos or video of sessions or slides</a:t>
            </a:r>
          </a:p>
        </p:txBody>
      </p:sp>
      <p:sp>
        <p:nvSpPr>
          <p:cNvPr id="68" name="TextBox 67">
            <a:extLst>
              <a:ext uri="{FF2B5EF4-FFF2-40B4-BE49-F238E27FC236}">
                <a16:creationId xmlns:a16="http://schemas.microsoft.com/office/drawing/2014/main" id="{8080EA76-145F-4D37-BB94-88AFEAA102EE}"/>
              </a:ext>
            </a:extLst>
          </p:cNvPr>
          <p:cNvSpPr txBox="1"/>
          <p:nvPr userDrawn="1"/>
        </p:nvSpPr>
        <p:spPr>
          <a:xfrm>
            <a:off x="438150" y="918928"/>
            <a:ext cx="8266938" cy="595548"/>
          </a:xfrm>
          <a:prstGeom prst="rect">
            <a:avLst/>
          </a:prstGeom>
          <a:noFill/>
        </p:spPr>
        <p:txBody>
          <a:bodyPr wrap="square" lIns="137160" tIns="109728" rIns="137160" bIns="109728" rtlCol="0" anchor="ctr">
            <a:spAutoFit/>
          </a:bodyPr>
          <a:lstStyle/>
          <a:p>
            <a:pPr algn="ctr">
              <a:lnSpc>
                <a:spcPct val="90000"/>
              </a:lnSpc>
              <a:spcBef>
                <a:spcPts val="0"/>
              </a:spcBef>
              <a:spcAft>
                <a:spcPts val="0"/>
              </a:spcAft>
            </a:pPr>
            <a:r>
              <a:rPr kumimoji="0" lang="en-US" sz="2700" b="0" i="0" u="none" strike="noStrike" kern="1200" cap="none" spc="-38" normalizeH="0" baseline="0" noProof="0">
                <a:ln w="3175">
                  <a:noFill/>
                </a:ln>
                <a:solidFill>
                  <a:schemeClr val="bg1"/>
                </a:solidFill>
                <a:effectLst/>
                <a:uLnTx/>
                <a:uFillTx/>
                <a:latin typeface="Segoe UI Semibold"/>
                <a:ea typeface="+mn-ea"/>
                <a:cs typeface="Segoe UI" pitchFamily="34" charset="0"/>
              </a:rPr>
              <a:t>All content is strictly under NDA</a:t>
            </a:r>
            <a:endParaRPr lang="en-US" sz="1350">
              <a:solidFill>
                <a:schemeClr val="bg1"/>
              </a:solidFill>
            </a:endParaRPr>
          </a:p>
        </p:txBody>
      </p:sp>
      <p:grpSp>
        <p:nvGrpSpPr>
          <p:cNvPr id="135" name="Group 134">
            <a:extLst>
              <a:ext uri="{FF2B5EF4-FFF2-40B4-BE49-F238E27FC236}">
                <a16:creationId xmlns:a16="http://schemas.microsoft.com/office/drawing/2014/main" id="{A00C2742-714A-421A-B074-5F2AE3D9AEA5}"/>
              </a:ext>
            </a:extLst>
          </p:cNvPr>
          <p:cNvGrpSpPr/>
          <p:nvPr userDrawn="1"/>
        </p:nvGrpSpPr>
        <p:grpSpPr>
          <a:xfrm>
            <a:off x="1764794" y="1693866"/>
            <a:ext cx="5649636" cy="1449050"/>
            <a:chOff x="3318610" y="2125980"/>
            <a:chExt cx="5601744" cy="1436766"/>
          </a:xfrm>
        </p:grpSpPr>
        <p:sp>
          <p:nvSpPr>
            <p:cNvPr id="136" name="Oval 135">
              <a:extLst>
                <a:ext uri="{FF2B5EF4-FFF2-40B4-BE49-F238E27FC236}">
                  <a16:creationId xmlns:a16="http://schemas.microsoft.com/office/drawing/2014/main" id="{11784A4E-3D4D-4EFF-A656-01CE05FFA38A}"/>
                </a:ext>
              </a:extLst>
            </p:cNvPr>
            <p:cNvSpPr/>
            <p:nvPr/>
          </p:nvSpPr>
          <p:spPr bwMode="gray">
            <a:xfrm>
              <a:off x="3318610" y="2125980"/>
              <a:ext cx="1311794" cy="1311793"/>
            </a:xfrm>
            <a:prstGeom prst="ellipse">
              <a:avLst/>
            </a:prstGeom>
            <a:solidFill>
              <a:srgbClr val="000000"/>
            </a:solidFill>
            <a:ln w="10795" cap="flat" cmpd="sng" algn="ctr">
              <a:no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L="0" marR="0" lvl="0" indent="0" algn="ctr" defTabSz="699086"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sp>
          <p:nvSpPr>
            <p:cNvPr id="137" name="Oval 136">
              <a:extLst>
                <a:ext uri="{FF2B5EF4-FFF2-40B4-BE49-F238E27FC236}">
                  <a16:creationId xmlns:a16="http://schemas.microsoft.com/office/drawing/2014/main" id="{F1965B35-90B6-4847-B411-24422434214E}"/>
                </a:ext>
              </a:extLst>
            </p:cNvPr>
            <p:cNvSpPr/>
            <p:nvPr/>
          </p:nvSpPr>
          <p:spPr bwMode="gray">
            <a:xfrm>
              <a:off x="5463606" y="2125980"/>
              <a:ext cx="1311794" cy="1311793"/>
            </a:xfrm>
            <a:prstGeom prst="ellipse">
              <a:avLst/>
            </a:prstGeom>
            <a:solidFill>
              <a:srgbClr val="000000"/>
            </a:solidFill>
            <a:ln w="10795" cap="flat" cmpd="sng" algn="ctr">
              <a:no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L="0" marR="0" lvl="0" indent="0" algn="ctr" defTabSz="699086"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38" name="Group 137">
              <a:extLst>
                <a:ext uri="{FF2B5EF4-FFF2-40B4-BE49-F238E27FC236}">
                  <a16:creationId xmlns:a16="http://schemas.microsoft.com/office/drawing/2014/main" id="{DFD83651-0EB2-4B0F-B569-7C7FE7F8C356}"/>
                </a:ext>
              </a:extLst>
            </p:cNvPr>
            <p:cNvGrpSpPr/>
            <p:nvPr/>
          </p:nvGrpSpPr>
          <p:grpSpPr bwMode="gray">
            <a:xfrm flipH="1">
              <a:off x="5941074" y="2443303"/>
              <a:ext cx="356858" cy="677146"/>
              <a:chOff x="5200650" y="1722438"/>
              <a:chExt cx="1797050" cy="3409950"/>
            </a:xfrm>
          </p:grpSpPr>
          <p:sp>
            <p:nvSpPr>
              <p:cNvPr id="179" name="Freeform 26">
                <a:extLst>
                  <a:ext uri="{FF2B5EF4-FFF2-40B4-BE49-F238E27FC236}">
                    <a16:creationId xmlns:a16="http://schemas.microsoft.com/office/drawing/2014/main" id="{BDFE72BA-E409-4EB0-8064-C420353B53D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180" name="Freeform 27">
                <a:extLst>
                  <a:ext uri="{FF2B5EF4-FFF2-40B4-BE49-F238E27FC236}">
                    <a16:creationId xmlns:a16="http://schemas.microsoft.com/office/drawing/2014/main" id="{C60A6144-B7DA-4ED2-B2C8-C33B51A23F1E}"/>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181" name="Rectangle 28">
                <a:extLst>
                  <a:ext uri="{FF2B5EF4-FFF2-40B4-BE49-F238E27FC236}">
                    <a16:creationId xmlns:a16="http://schemas.microsoft.com/office/drawing/2014/main" id="{9ED061FD-2256-4FED-9302-5BAE991826C7}"/>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endParaRPr>
              </a:p>
            </p:txBody>
          </p:sp>
          <p:sp>
            <p:nvSpPr>
              <p:cNvPr id="182" name="Rectangle 29">
                <a:extLst>
                  <a:ext uri="{FF2B5EF4-FFF2-40B4-BE49-F238E27FC236}">
                    <a16:creationId xmlns:a16="http://schemas.microsoft.com/office/drawing/2014/main" id="{530EBFE0-B040-42EA-819D-D912EB484EC8}"/>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183" name="Rectangle 30">
                <a:extLst>
                  <a:ext uri="{FF2B5EF4-FFF2-40B4-BE49-F238E27FC236}">
                    <a16:creationId xmlns:a16="http://schemas.microsoft.com/office/drawing/2014/main" id="{644585EF-CF21-40B0-95CA-BAB7D57FAFF4}"/>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184" name="Rectangle 31">
                <a:extLst>
                  <a:ext uri="{FF2B5EF4-FFF2-40B4-BE49-F238E27FC236}">
                    <a16:creationId xmlns:a16="http://schemas.microsoft.com/office/drawing/2014/main" id="{1180B107-ED8E-49ED-AFA7-50A8B021035D}"/>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185" name="Rectangle 32">
                <a:extLst>
                  <a:ext uri="{FF2B5EF4-FFF2-40B4-BE49-F238E27FC236}">
                    <a16:creationId xmlns:a16="http://schemas.microsoft.com/office/drawing/2014/main" id="{8E06EFA0-70E2-4036-977B-1202C99734DC}"/>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186" name="Rectangle 33">
                <a:extLst>
                  <a:ext uri="{FF2B5EF4-FFF2-40B4-BE49-F238E27FC236}">
                    <a16:creationId xmlns:a16="http://schemas.microsoft.com/office/drawing/2014/main" id="{A391F969-D6DF-4052-878A-1797656B48FD}"/>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187" name="Rectangle 34">
                <a:extLst>
                  <a:ext uri="{FF2B5EF4-FFF2-40B4-BE49-F238E27FC236}">
                    <a16:creationId xmlns:a16="http://schemas.microsoft.com/office/drawing/2014/main" id="{4503DAEE-C680-4A2E-99B2-6FADC3AC3B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188" name="Rectangle 35">
                <a:extLst>
                  <a:ext uri="{FF2B5EF4-FFF2-40B4-BE49-F238E27FC236}">
                    <a16:creationId xmlns:a16="http://schemas.microsoft.com/office/drawing/2014/main" id="{7CA48AA2-85D7-46FA-AE22-BAC69A111913}"/>
                  </a:ext>
                </a:extLst>
              </p:cNvPr>
              <p:cNvSpPr>
                <a:spLocks noChangeArrowheads="1"/>
              </p:cNvSpPr>
              <p:nvPr userDrawn="1"/>
            </p:nvSpPr>
            <p:spPr bwMode="gray">
              <a:xfrm>
                <a:off x="5932488" y="2509838"/>
                <a:ext cx="836613" cy="49213"/>
              </a:xfrm>
              <a:prstGeom prst="rect">
                <a:avLst/>
              </a:pr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endParaRPr>
              </a:p>
            </p:txBody>
          </p:sp>
          <p:sp>
            <p:nvSpPr>
              <p:cNvPr id="189" name="Rectangle 36">
                <a:extLst>
                  <a:ext uri="{FF2B5EF4-FFF2-40B4-BE49-F238E27FC236}">
                    <a16:creationId xmlns:a16="http://schemas.microsoft.com/office/drawing/2014/main" id="{E231423F-CA7E-49FC-A915-5C595231DB22}"/>
                  </a:ext>
                </a:extLst>
              </p:cNvPr>
              <p:cNvSpPr>
                <a:spLocks noChangeArrowheads="1"/>
              </p:cNvSpPr>
              <p:nvPr userDrawn="1"/>
            </p:nvSpPr>
            <p:spPr bwMode="gray">
              <a:xfrm>
                <a:off x="5429250" y="2509838"/>
                <a:ext cx="171450" cy="49213"/>
              </a:xfrm>
              <a:prstGeom prst="rect">
                <a:avLst/>
              </a:pr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endParaRPr>
              </a:p>
            </p:txBody>
          </p:sp>
          <p:sp>
            <p:nvSpPr>
              <p:cNvPr id="190" name="Rectangle 37">
                <a:extLst>
                  <a:ext uri="{FF2B5EF4-FFF2-40B4-BE49-F238E27FC236}">
                    <a16:creationId xmlns:a16="http://schemas.microsoft.com/office/drawing/2014/main" id="{943EBEFC-450A-4D08-9565-3145C1BF509C}"/>
                  </a:ext>
                </a:extLst>
              </p:cNvPr>
              <p:cNvSpPr>
                <a:spLocks noChangeArrowheads="1"/>
              </p:cNvSpPr>
              <p:nvPr userDrawn="1"/>
            </p:nvSpPr>
            <p:spPr bwMode="gray">
              <a:xfrm>
                <a:off x="5680075" y="2509838"/>
                <a:ext cx="173038" cy="49213"/>
              </a:xfrm>
              <a:prstGeom prst="rect">
                <a:avLst/>
              </a:pr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endParaRPr>
              </a:p>
            </p:txBody>
          </p:sp>
          <p:sp>
            <p:nvSpPr>
              <p:cNvPr id="191" name="Rectangle 38">
                <a:extLst>
                  <a:ext uri="{FF2B5EF4-FFF2-40B4-BE49-F238E27FC236}">
                    <a16:creationId xmlns:a16="http://schemas.microsoft.com/office/drawing/2014/main" id="{F439C33C-5215-4C96-93ED-E94638EBA88B}"/>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endParaRPr>
              </a:p>
            </p:txBody>
          </p:sp>
          <p:sp>
            <p:nvSpPr>
              <p:cNvPr id="192" name="Rectangle 39">
                <a:extLst>
                  <a:ext uri="{FF2B5EF4-FFF2-40B4-BE49-F238E27FC236}">
                    <a16:creationId xmlns:a16="http://schemas.microsoft.com/office/drawing/2014/main" id="{216B9FF8-826B-4619-B5A8-91CD93FD9C1C}"/>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endParaRPr>
              </a:p>
            </p:txBody>
          </p:sp>
          <p:sp>
            <p:nvSpPr>
              <p:cNvPr id="193" name="Rectangle 40">
                <a:extLst>
                  <a:ext uri="{FF2B5EF4-FFF2-40B4-BE49-F238E27FC236}">
                    <a16:creationId xmlns:a16="http://schemas.microsoft.com/office/drawing/2014/main" id="{9B7AE2FD-F1CC-486E-854A-D9BF6957CEBC}"/>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endParaRPr>
              </a:p>
            </p:txBody>
          </p:sp>
          <p:sp>
            <p:nvSpPr>
              <p:cNvPr id="194" name="Rectangle 41">
                <a:extLst>
                  <a:ext uri="{FF2B5EF4-FFF2-40B4-BE49-F238E27FC236}">
                    <a16:creationId xmlns:a16="http://schemas.microsoft.com/office/drawing/2014/main" id="{490DCF3E-2FD0-4841-836B-9D6A5C75C558}"/>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195" name="Freeform 42">
                <a:extLst>
                  <a:ext uri="{FF2B5EF4-FFF2-40B4-BE49-F238E27FC236}">
                    <a16:creationId xmlns:a16="http://schemas.microsoft.com/office/drawing/2014/main" id="{1EED0213-E0A1-4EAE-9BFC-C2FE24C2E932}"/>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196" name="Rectangle 43">
                <a:extLst>
                  <a:ext uri="{FF2B5EF4-FFF2-40B4-BE49-F238E27FC236}">
                    <a16:creationId xmlns:a16="http://schemas.microsoft.com/office/drawing/2014/main" id="{E39FF643-B323-481E-A565-B181546FCD58}"/>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endParaRPr>
              </a:p>
            </p:txBody>
          </p:sp>
        </p:grpSp>
        <p:sp>
          <p:nvSpPr>
            <p:cNvPr id="139" name="Oval 138">
              <a:extLst>
                <a:ext uri="{FF2B5EF4-FFF2-40B4-BE49-F238E27FC236}">
                  <a16:creationId xmlns:a16="http://schemas.microsoft.com/office/drawing/2014/main" id="{182658AF-FAD7-4648-AC9C-A7D3381F5D28}"/>
                </a:ext>
              </a:extLst>
            </p:cNvPr>
            <p:cNvSpPr/>
            <p:nvPr/>
          </p:nvSpPr>
          <p:spPr bwMode="gray">
            <a:xfrm>
              <a:off x="7570125" y="2125980"/>
              <a:ext cx="1311794" cy="1311793"/>
            </a:xfrm>
            <a:prstGeom prst="ellipse">
              <a:avLst/>
            </a:prstGeom>
            <a:solidFill>
              <a:srgbClr val="000000"/>
            </a:solidFill>
            <a:ln w="10795" cap="flat" cmpd="sng" algn="ctr">
              <a:noFill/>
              <a:prstDash val="solid"/>
            </a:ln>
            <a:effectLst>
              <a:outerShdw blurRad="381000" sx="102000" sy="102000" algn="ctr" rotWithShape="0">
                <a:srgbClr val="FFFFFF">
                  <a:alpha val="60000"/>
                </a:srgbClr>
              </a:outerShdw>
            </a:effectLst>
          </p:spPr>
          <p:txBody>
            <a:bodyPr vert="horz" wrap="square" lIns="0" tIns="46623" rIns="0" bIns="46623" numCol="1" rtlCol="0" anchor="ctr" anchorCtr="0" compatLnSpc="1">
              <a:prstTxWarp prst="textNoShape">
                <a:avLst/>
              </a:prstTxWarp>
            </a:bodyPr>
            <a:lstStyle/>
            <a:p>
              <a:pPr marL="0" marR="0" lvl="0" indent="0" algn="ctr" defTabSz="699086"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0" name="Group 139">
              <a:extLst>
                <a:ext uri="{FF2B5EF4-FFF2-40B4-BE49-F238E27FC236}">
                  <a16:creationId xmlns:a16="http://schemas.microsoft.com/office/drawing/2014/main" id="{2E4D3E8B-80EA-4909-AF16-F7F4EE2073B7}"/>
                </a:ext>
              </a:extLst>
            </p:cNvPr>
            <p:cNvGrpSpPr/>
            <p:nvPr/>
          </p:nvGrpSpPr>
          <p:grpSpPr bwMode="gray">
            <a:xfrm>
              <a:off x="7755317" y="2532022"/>
              <a:ext cx="941411" cy="499709"/>
              <a:chOff x="6151563" y="1584325"/>
              <a:chExt cx="4276725" cy="2270126"/>
            </a:xfrm>
          </p:grpSpPr>
          <p:sp>
            <p:nvSpPr>
              <p:cNvPr id="160" name="Rectangle 47">
                <a:extLst>
                  <a:ext uri="{FF2B5EF4-FFF2-40B4-BE49-F238E27FC236}">
                    <a16:creationId xmlns:a16="http://schemas.microsoft.com/office/drawing/2014/main" id="{7D82ED15-E409-4D13-9E6D-F4A14D4EC5DB}"/>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161" name="Rectangle 48">
                <a:extLst>
                  <a:ext uri="{FF2B5EF4-FFF2-40B4-BE49-F238E27FC236}">
                    <a16:creationId xmlns:a16="http://schemas.microsoft.com/office/drawing/2014/main" id="{4DADEFBD-AFD1-40F9-9296-0CC62BCA80F1}"/>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endParaRPr>
              </a:p>
            </p:txBody>
          </p:sp>
          <p:sp>
            <p:nvSpPr>
              <p:cNvPr id="162" name="Freeform 49">
                <a:extLst>
                  <a:ext uri="{FF2B5EF4-FFF2-40B4-BE49-F238E27FC236}">
                    <a16:creationId xmlns:a16="http://schemas.microsoft.com/office/drawing/2014/main" id="{F95764E8-DC85-4847-B5A7-F3747E30A786}"/>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endParaRPr>
              </a:p>
            </p:txBody>
          </p:sp>
          <p:sp>
            <p:nvSpPr>
              <p:cNvPr id="163" name="Rectangle 50">
                <a:extLst>
                  <a:ext uri="{FF2B5EF4-FFF2-40B4-BE49-F238E27FC236}">
                    <a16:creationId xmlns:a16="http://schemas.microsoft.com/office/drawing/2014/main" id="{39B253F7-8651-42DD-A6DC-A744F4BFDE0D}"/>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endParaRPr>
              </a:p>
            </p:txBody>
          </p:sp>
          <p:sp>
            <p:nvSpPr>
              <p:cNvPr id="164" name="Rectangle 51">
                <a:extLst>
                  <a:ext uri="{FF2B5EF4-FFF2-40B4-BE49-F238E27FC236}">
                    <a16:creationId xmlns:a16="http://schemas.microsoft.com/office/drawing/2014/main" id="{93378B2F-6A32-4B7E-B951-19C19DB3F79D}"/>
                  </a:ext>
                </a:extLst>
              </p:cNvPr>
              <p:cNvSpPr>
                <a:spLocks noChangeArrowheads="1"/>
              </p:cNvSpPr>
              <p:nvPr userDrawn="1"/>
            </p:nvSpPr>
            <p:spPr bwMode="gray">
              <a:xfrm>
                <a:off x="7086601" y="2098675"/>
                <a:ext cx="266700" cy="330200"/>
              </a:xfrm>
              <a:prstGeom prst="rect">
                <a:avLst/>
              </a:pr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endParaRPr>
              </a:p>
            </p:txBody>
          </p:sp>
          <p:sp>
            <p:nvSpPr>
              <p:cNvPr id="165" name="Rectangle 52">
                <a:extLst>
                  <a:ext uri="{FF2B5EF4-FFF2-40B4-BE49-F238E27FC236}">
                    <a16:creationId xmlns:a16="http://schemas.microsoft.com/office/drawing/2014/main" id="{DBBB387D-4379-474D-B2BF-539B7D1F5811}"/>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endParaRPr>
              </a:p>
            </p:txBody>
          </p:sp>
          <p:sp>
            <p:nvSpPr>
              <p:cNvPr id="166" name="Rectangle 53">
                <a:extLst>
                  <a:ext uri="{FF2B5EF4-FFF2-40B4-BE49-F238E27FC236}">
                    <a16:creationId xmlns:a16="http://schemas.microsoft.com/office/drawing/2014/main" id="{0A178ADD-EAF1-4222-91B8-59F81C88C7C5}"/>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endParaRPr>
              </a:p>
            </p:txBody>
          </p:sp>
          <p:sp>
            <p:nvSpPr>
              <p:cNvPr id="167" name="Rectangle 54">
                <a:extLst>
                  <a:ext uri="{FF2B5EF4-FFF2-40B4-BE49-F238E27FC236}">
                    <a16:creationId xmlns:a16="http://schemas.microsoft.com/office/drawing/2014/main" id="{CB3D964A-6A01-4D37-A093-B48E05C4832F}"/>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endParaRPr>
              </a:p>
            </p:txBody>
          </p:sp>
          <p:sp>
            <p:nvSpPr>
              <p:cNvPr id="168" name="Rectangle 55">
                <a:extLst>
                  <a:ext uri="{FF2B5EF4-FFF2-40B4-BE49-F238E27FC236}">
                    <a16:creationId xmlns:a16="http://schemas.microsoft.com/office/drawing/2014/main" id="{77CB60E1-76F0-4D22-A500-0B4BE761D2CF}"/>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endParaRPr>
              </a:p>
            </p:txBody>
          </p:sp>
          <p:sp>
            <p:nvSpPr>
              <p:cNvPr id="169" name="Rectangle 56">
                <a:extLst>
                  <a:ext uri="{FF2B5EF4-FFF2-40B4-BE49-F238E27FC236}">
                    <a16:creationId xmlns:a16="http://schemas.microsoft.com/office/drawing/2014/main" id="{8B4C0F3E-A49E-47ED-BE26-8A235A268FB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endParaRPr>
              </a:p>
            </p:txBody>
          </p:sp>
          <p:sp>
            <p:nvSpPr>
              <p:cNvPr id="170" name="Rectangle 57">
                <a:extLst>
                  <a:ext uri="{FF2B5EF4-FFF2-40B4-BE49-F238E27FC236}">
                    <a16:creationId xmlns:a16="http://schemas.microsoft.com/office/drawing/2014/main" id="{DB00B6C7-CF9C-4173-A661-C887B3C1DDA9}"/>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171" name="Rectangle 58">
                <a:extLst>
                  <a:ext uri="{FF2B5EF4-FFF2-40B4-BE49-F238E27FC236}">
                    <a16:creationId xmlns:a16="http://schemas.microsoft.com/office/drawing/2014/main" id="{8A35FC35-4EE9-4809-9084-2A40D1029438}"/>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172" name="Rectangle 59">
                <a:extLst>
                  <a:ext uri="{FF2B5EF4-FFF2-40B4-BE49-F238E27FC236}">
                    <a16:creationId xmlns:a16="http://schemas.microsoft.com/office/drawing/2014/main" id="{9F7D43DF-6739-43E2-9BF1-75BC1EF27923}"/>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173" name="Rectangle 60">
                <a:extLst>
                  <a:ext uri="{FF2B5EF4-FFF2-40B4-BE49-F238E27FC236}">
                    <a16:creationId xmlns:a16="http://schemas.microsoft.com/office/drawing/2014/main" id="{50A9950F-E312-4347-9F3E-CA402ABA8B3E}"/>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174" name="Rectangle 61">
                <a:extLst>
                  <a:ext uri="{FF2B5EF4-FFF2-40B4-BE49-F238E27FC236}">
                    <a16:creationId xmlns:a16="http://schemas.microsoft.com/office/drawing/2014/main" id="{7ACBC3FF-87C2-4FCF-94D6-F79291418841}"/>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175" name="Rectangle 62">
                <a:extLst>
                  <a:ext uri="{FF2B5EF4-FFF2-40B4-BE49-F238E27FC236}">
                    <a16:creationId xmlns:a16="http://schemas.microsoft.com/office/drawing/2014/main" id="{DD0E4ADE-0BA6-4921-904C-1847F6F734DB}"/>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176" name="Rectangle 63">
                <a:extLst>
                  <a:ext uri="{FF2B5EF4-FFF2-40B4-BE49-F238E27FC236}">
                    <a16:creationId xmlns:a16="http://schemas.microsoft.com/office/drawing/2014/main" id="{CA536661-3939-4E12-873B-87DA6C7DC891}"/>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177" name="Rectangle 64">
                <a:extLst>
                  <a:ext uri="{FF2B5EF4-FFF2-40B4-BE49-F238E27FC236}">
                    <a16:creationId xmlns:a16="http://schemas.microsoft.com/office/drawing/2014/main" id="{4FD2434C-7184-4AB9-B044-D2BEA0218191}"/>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178" name="Rectangle 65">
                <a:extLst>
                  <a:ext uri="{FF2B5EF4-FFF2-40B4-BE49-F238E27FC236}">
                    <a16:creationId xmlns:a16="http://schemas.microsoft.com/office/drawing/2014/main" id="{52ACC521-DB36-48C6-9210-C7289CB1825A}"/>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grpSp>
        <p:sp>
          <p:nvSpPr>
            <p:cNvPr id="141" name="Multiplication Sign 140">
              <a:extLst>
                <a:ext uri="{FF2B5EF4-FFF2-40B4-BE49-F238E27FC236}">
                  <a16:creationId xmlns:a16="http://schemas.microsoft.com/office/drawing/2014/main" id="{2F0CB2E2-815D-4E87-8DD6-D4BF6A0238DD}"/>
                </a:ext>
              </a:extLst>
            </p:cNvPr>
            <p:cNvSpPr/>
            <p:nvPr/>
          </p:nvSpPr>
          <p:spPr bwMode="ltGray">
            <a:xfrm>
              <a:off x="4092931" y="2977403"/>
              <a:ext cx="585347" cy="585343"/>
            </a:xfrm>
            <a:prstGeom prst="mathMultiply">
              <a:avLst>
                <a:gd name="adj1" fmla="val 16854"/>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2" name="Multiplication Sign 141">
              <a:extLst>
                <a:ext uri="{FF2B5EF4-FFF2-40B4-BE49-F238E27FC236}">
                  <a16:creationId xmlns:a16="http://schemas.microsoft.com/office/drawing/2014/main" id="{71717FA6-0984-4466-970B-5ACE963969E7}"/>
                </a:ext>
              </a:extLst>
            </p:cNvPr>
            <p:cNvSpPr/>
            <p:nvPr/>
          </p:nvSpPr>
          <p:spPr bwMode="ltGray">
            <a:xfrm>
              <a:off x="6244214" y="2977403"/>
              <a:ext cx="585347" cy="585343"/>
            </a:xfrm>
            <a:prstGeom prst="mathMultiply">
              <a:avLst>
                <a:gd name="adj1" fmla="val 16854"/>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3" name="Multiplication Sign 142">
              <a:extLst>
                <a:ext uri="{FF2B5EF4-FFF2-40B4-BE49-F238E27FC236}">
                  <a16:creationId xmlns:a16="http://schemas.microsoft.com/office/drawing/2014/main" id="{B6229224-789A-4AB6-A3F6-B546696FC2AB}"/>
                </a:ext>
              </a:extLst>
            </p:cNvPr>
            <p:cNvSpPr/>
            <p:nvPr/>
          </p:nvSpPr>
          <p:spPr bwMode="ltGray">
            <a:xfrm>
              <a:off x="8335007" y="2977403"/>
              <a:ext cx="585347" cy="585343"/>
            </a:xfrm>
            <a:prstGeom prst="mathMultiply">
              <a:avLst>
                <a:gd name="adj1" fmla="val 16854"/>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44" name="Group 143">
              <a:extLst>
                <a:ext uri="{FF2B5EF4-FFF2-40B4-BE49-F238E27FC236}">
                  <a16:creationId xmlns:a16="http://schemas.microsoft.com/office/drawing/2014/main" id="{8F2708E0-3F98-40CA-ACD8-1A51A38D5ACB}"/>
                </a:ext>
              </a:extLst>
            </p:cNvPr>
            <p:cNvGrpSpPr/>
            <p:nvPr/>
          </p:nvGrpSpPr>
          <p:grpSpPr bwMode="gray">
            <a:xfrm>
              <a:off x="3674758" y="2541355"/>
              <a:ext cx="587777" cy="445658"/>
              <a:chOff x="3132278" y="2298246"/>
              <a:chExt cx="718204" cy="544549"/>
            </a:xfrm>
          </p:grpSpPr>
          <p:sp>
            <p:nvSpPr>
              <p:cNvPr id="145" name="Freeform: Shape 144">
                <a:extLst>
                  <a:ext uri="{FF2B5EF4-FFF2-40B4-BE49-F238E27FC236}">
                    <a16:creationId xmlns:a16="http://schemas.microsoft.com/office/drawing/2014/main" id="{9E5F4EA1-2390-44D9-A625-D47C757D0F4B}"/>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146" name="Freeform: Shape 145">
                <a:extLst>
                  <a:ext uri="{FF2B5EF4-FFF2-40B4-BE49-F238E27FC236}">
                    <a16:creationId xmlns:a16="http://schemas.microsoft.com/office/drawing/2014/main" id="{D4F8C965-9765-4320-841C-71ED5FE9D248}"/>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147" name="Freeform: Shape 146">
                <a:extLst>
                  <a:ext uri="{FF2B5EF4-FFF2-40B4-BE49-F238E27FC236}">
                    <a16:creationId xmlns:a16="http://schemas.microsoft.com/office/drawing/2014/main" id="{38AECBBD-CC4E-4DA2-B637-D162BDC4989D}"/>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148" name="Freeform: Shape 147">
                <a:extLst>
                  <a:ext uri="{FF2B5EF4-FFF2-40B4-BE49-F238E27FC236}">
                    <a16:creationId xmlns:a16="http://schemas.microsoft.com/office/drawing/2014/main" id="{4AEE94EB-7E6A-435D-8652-D3E33BF1720D}"/>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149" name="Freeform: Shape 148">
                <a:extLst>
                  <a:ext uri="{FF2B5EF4-FFF2-40B4-BE49-F238E27FC236}">
                    <a16:creationId xmlns:a16="http://schemas.microsoft.com/office/drawing/2014/main" id="{95C701F9-BF1B-4BB7-964C-5CB8B612F628}"/>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150" name="Freeform: Shape 149">
                <a:extLst>
                  <a:ext uri="{FF2B5EF4-FFF2-40B4-BE49-F238E27FC236}">
                    <a16:creationId xmlns:a16="http://schemas.microsoft.com/office/drawing/2014/main" id="{1456DA67-6E1C-470F-A36F-C5C054EB2DAC}"/>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151" name="Freeform: Shape 150">
                <a:extLst>
                  <a:ext uri="{FF2B5EF4-FFF2-40B4-BE49-F238E27FC236}">
                    <a16:creationId xmlns:a16="http://schemas.microsoft.com/office/drawing/2014/main" id="{14359CA6-BBDC-447A-974E-4FD22DB92B14}"/>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152" name="Freeform: Shape 151">
                <a:extLst>
                  <a:ext uri="{FF2B5EF4-FFF2-40B4-BE49-F238E27FC236}">
                    <a16:creationId xmlns:a16="http://schemas.microsoft.com/office/drawing/2014/main" id="{9282167A-6EE4-4AAF-A1AA-8712031D9F2C}"/>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153" name="Freeform: Shape 152">
                <a:extLst>
                  <a:ext uri="{FF2B5EF4-FFF2-40B4-BE49-F238E27FC236}">
                    <a16:creationId xmlns:a16="http://schemas.microsoft.com/office/drawing/2014/main" id="{54BF2AE7-5A56-491A-9352-89D2CA8C3AAE}"/>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154" name="Freeform: Shape 153">
                <a:extLst>
                  <a:ext uri="{FF2B5EF4-FFF2-40B4-BE49-F238E27FC236}">
                    <a16:creationId xmlns:a16="http://schemas.microsoft.com/office/drawing/2014/main" id="{4B7B7B52-05E5-44A8-B8C5-D28E4255B53E}"/>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155" name="Freeform: Shape 154">
                <a:extLst>
                  <a:ext uri="{FF2B5EF4-FFF2-40B4-BE49-F238E27FC236}">
                    <a16:creationId xmlns:a16="http://schemas.microsoft.com/office/drawing/2014/main" id="{47DDFD81-0870-45B2-823D-C670CC9CCD35}"/>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156" name="Freeform: Shape 155">
                <a:extLst>
                  <a:ext uri="{FF2B5EF4-FFF2-40B4-BE49-F238E27FC236}">
                    <a16:creationId xmlns:a16="http://schemas.microsoft.com/office/drawing/2014/main" id="{E469B77D-F5C7-46AC-A9EE-A0A36DF2D7B8}"/>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157" name="Freeform: Shape 156">
                <a:extLst>
                  <a:ext uri="{FF2B5EF4-FFF2-40B4-BE49-F238E27FC236}">
                    <a16:creationId xmlns:a16="http://schemas.microsoft.com/office/drawing/2014/main" id="{7DFBD304-5245-448C-BC1B-5471C047EF0F}"/>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158" name="Freeform: Shape 157">
                <a:extLst>
                  <a:ext uri="{FF2B5EF4-FFF2-40B4-BE49-F238E27FC236}">
                    <a16:creationId xmlns:a16="http://schemas.microsoft.com/office/drawing/2014/main" id="{7F4EB125-F49A-413F-8E2A-F6BB5418FECF}"/>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159" name="Freeform: Shape 158">
                <a:extLst>
                  <a:ext uri="{FF2B5EF4-FFF2-40B4-BE49-F238E27FC236}">
                    <a16:creationId xmlns:a16="http://schemas.microsoft.com/office/drawing/2014/main" id="{A2DD3B3A-2B3D-49BF-BCDC-FAE5563909D6}"/>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grpSp>
      </p:grpSp>
    </p:spTree>
    <p:extLst>
      <p:ext uri="{BB962C8B-B14F-4D97-AF65-F5344CB8AC3E}">
        <p14:creationId xmlns:p14="http://schemas.microsoft.com/office/powerpoint/2010/main" val="10852894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135"/>
                                        </p:tgtEl>
                                        <p:attrNameLst>
                                          <p:attrName>style.visibility</p:attrName>
                                        </p:attrNameLst>
                                      </p:cBhvr>
                                      <p:to>
                                        <p:strVal val="visible"/>
                                      </p:to>
                                    </p:set>
                                    <p:animEffect transition="in" filter="fade">
                                      <p:cBhvr>
                                        <p:cTn id="7" dur="500"/>
                                        <p:tgtEl>
                                          <p:spTgt spid="135"/>
                                        </p:tgtEl>
                                      </p:cBhvr>
                                    </p:animEffect>
                                  </p:childTnLst>
                                </p:cTn>
                              </p:par>
                              <p:par>
                                <p:cTn id="8" presetID="42" presetClass="path" presetSubtype="0" decel="100000" fill="hold" nodeType="withEffect">
                                  <p:stCondLst>
                                    <p:cond delay="100"/>
                                  </p:stCondLst>
                                  <p:childTnLst>
                                    <p:animMotion origin="layout" path="M -2.91667E-6 1.11111E-6 L -2.91667E-6 0.03542 " pathEditMode="relative" rAng="0" ptsTypes="AA">
                                      <p:cBhvr>
                                        <p:cTn id="9" dur="700" spd="-100000" fill="hold"/>
                                        <p:tgtEl>
                                          <p:spTgt spid="13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821764"/>
          </a:xfrm>
        </p:spPr>
        <p:txBody>
          <a:bodyPr wrap="square">
            <a:spAutoFit/>
          </a:bodyPr>
          <a:lstStyle>
            <a:lvl1pPr marL="0" indent="0">
              <a:buNone/>
              <a:defRPr/>
            </a:lvl1pPr>
            <a:lvl2pPr marL="342900" indent="0">
              <a:buNone/>
              <a:defRPr/>
            </a:lvl2pPr>
            <a:lvl3pPr marL="6858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p:txBody>
      </p:sp>
      <p:sp>
        <p:nvSpPr>
          <p:cNvPr id="5" name="TextBox 4">
            <a:extLst>
              <a:ext uri="{FF2B5EF4-FFF2-40B4-BE49-F238E27FC236}">
                <a16:creationId xmlns:a16="http://schemas.microsoft.com/office/drawing/2014/main" id="{8B1E62B2-2678-422B-B7F6-F7CFE71261EA}"/>
              </a:ext>
            </a:extLst>
          </p:cNvPr>
          <p:cNvSpPr txBox="1"/>
          <p:nvPr userDrawn="1"/>
        </p:nvSpPr>
        <p:spPr>
          <a:xfrm>
            <a:off x="3881105" y="4954389"/>
            <a:ext cx="1381790" cy="92333"/>
          </a:xfrm>
          <a:prstGeom prst="rect">
            <a:avLst/>
          </a:prstGeom>
          <a:noFill/>
        </p:spPr>
        <p:txBody>
          <a:bodyPr wrap="non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15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0302606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6"/>
            <a:ext cx="3908822" cy="821763"/>
          </a:xfrm>
        </p:spPr>
        <p:txBody>
          <a:bodyPr/>
          <a:lstStyle>
            <a:lvl1pPr marL="0" indent="0">
              <a:buClr>
                <a:schemeClr val="tx1">
                  <a:lumMod val="50000"/>
                  <a:lumOff val="50000"/>
                </a:schemeClr>
              </a:buClr>
              <a:buSzPct val="100000"/>
              <a:buNone/>
              <a:defRPr>
                <a:solidFill>
                  <a:schemeClr val="bg1"/>
                </a:solidFill>
              </a:defRPr>
            </a:lvl1pPr>
            <a:lvl2pPr marL="565785" indent="-257175">
              <a:buClr>
                <a:schemeClr val="tx1">
                  <a:lumMod val="50000"/>
                  <a:lumOff val="50000"/>
                </a:schemeClr>
              </a:buClr>
              <a:buSzPct val="100000"/>
              <a:defRPr lang="en-US" sz="1500" kern="1200" spc="0" baseline="0" dirty="0">
                <a:solidFill>
                  <a:schemeClr val="bg1"/>
                </a:solidFill>
                <a:latin typeface="+mn-lt"/>
                <a:ea typeface="+mn-ea"/>
                <a:cs typeface="+mn-cs"/>
              </a:defRPr>
            </a:lvl2pPr>
            <a:lvl3pPr marL="887254" indent="-214313">
              <a:buClr>
                <a:schemeClr val="tx1">
                  <a:lumMod val="50000"/>
                  <a:lumOff val="50000"/>
                </a:schemeClr>
              </a:buClr>
              <a:buSzPct val="100000"/>
              <a:defRPr lang="en-US" sz="1200" kern="1200" spc="0" baseline="0" dirty="0" smtClean="0">
                <a:solidFill>
                  <a:schemeClr val="bg1"/>
                </a:solidFill>
                <a:latin typeface="+mn-lt"/>
                <a:ea typeface="+mn-ea"/>
                <a:cs typeface="+mn-cs"/>
              </a:defRPr>
            </a:lvl3pPr>
            <a:lvl4pPr>
              <a:buClr>
                <a:schemeClr val="tx1">
                  <a:lumMod val="50000"/>
                  <a:lumOff val="50000"/>
                </a:schemeClr>
              </a:buClr>
              <a:buSzPct val="100000"/>
              <a:defRPr/>
            </a:lvl4pPr>
          </a:lstStyle>
          <a:p>
            <a:pPr lvl="0"/>
            <a:r>
              <a:rPr lang="en-US"/>
              <a:t>Click to edit Master text styles</a:t>
            </a:r>
          </a:p>
          <a:p>
            <a:pPr marL="480060" marR="0" lvl="1" indent="-171450" algn="l" defTabSz="699557" rtl="0" eaLnBrk="1" fontAlgn="auto" latinLnBrk="0" hangingPunct="1">
              <a:lnSpc>
                <a:spcPct val="100000"/>
              </a:lnSpc>
              <a:spcBef>
                <a:spcPct val="20000"/>
              </a:spcBef>
              <a:spcAft>
                <a:spcPts val="0"/>
              </a:spcAft>
              <a:buClr>
                <a:schemeClr val="tx1">
                  <a:lumMod val="50000"/>
                  <a:lumOff val="50000"/>
                </a:schemeClr>
              </a:buClr>
              <a:buSzPct val="100000"/>
              <a:buFont typeface="Wingdings" panose="05000000000000000000" pitchFamily="2" charset="2"/>
              <a:buChar char=""/>
              <a:tabLst/>
            </a:pPr>
            <a:r>
              <a:rPr lang="en-US"/>
              <a:t>Second level</a:t>
            </a:r>
          </a:p>
          <a:p>
            <a:pPr marL="822960" marR="0" lvl="2" indent="-150019" algn="l" defTabSz="699557" rtl="0" eaLnBrk="1" fontAlgn="auto" latinLnBrk="0" hangingPunct="1">
              <a:lnSpc>
                <a:spcPct val="100000"/>
              </a:lnSpc>
              <a:spcBef>
                <a:spcPct val="20000"/>
              </a:spcBef>
              <a:spcAft>
                <a:spcPts val="0"/>
              </a:spcAft>
              <a:buClr>
                <a:schemeClr val="tx1">
                  <a:lumMod val="50000"/>
                  <a:lumOff val="50000"/>
                </a:schemeClr>
              </a:buClr>
              <a:buSzPct val="100000"/>
              <a:buFont typeface="Wingdings" panose="05000000000000000000" pitchFamily="2" charset="2"/>
              <a:buChar char=""/>
              <a:tabLst/>
            </a:pPr>
            <a:r>
              <a:rPr lang="en-US"/>
              <a:t>Third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6"/>
            <a:ext cx="3914775" cy="821763"/>
          </a:xfrm>
        </p:spPr>
        <p:txBody>
          <a:bodyPr/>
          <a:lstStyle>
            <a:lvl1pPr marL="0" indent="0">
              <a:buClr>
                <a:schemeClr val="tx1">
                  <a:lumMod val="50000"/>
                  <a:lumOff val="50000"/>
                </a:schemeClr>
              </a:buClr>
              <a:buSzPct val="100000"/>
              <a:buNone/>
              <a:defRPr>
                <a:solidFill>
                  <a:schemeClr val="bg1"/>
                </a:solidFill>
              </a:defRPr>
            </a:lvl1pPr>
            <a:lvl2pPr marL="565785" indent="-257175">
              <a:buClr>
                <a:schemeClr val="tx1">
                  <a:lumMod val="50000"/>
                  <a:lumOff val="50000"/>
                </a:schemeClr>
              </a:buClr>
              <a:buSzPct val="100000"/>
              <a:defRPr lang="en-US" sz="1500" kern="1200" spc="0" baseline="0" dirty="0">
                <a:solidFill>
                  <a:schemeClr val="bg1"/>
                </a:solidFill>
                <a:latin typeface="+mn-lt"/>
                <a:ea typeface="+mn-ea"/>
                <a:cs typeface="+mn-cs"/>
              </a:defRPr>
            </a:lvl2pPr>
            <a:lvl3pPr marL="887254" indent="-214313">
              <a:buClr>
                <a:schemeClr val="tx1">
                  <a:lumMod val="50000"/>
                  <a:lumOff val="50000"/>
                </a:schemeClr>
              </a:buClr>
              <a:buSzPct val="100000"/>
              <a:defRPr lang="en-US" sz="1200" kern="1200" spc="0" baseline="0" dirty="0">
                <a:solidFill>
                  <a:schemeClr val="bg1"/>
                </a:solidFill>
                <a:latin typeface="+mn-lt"/>
                <a:ea typeface="+mn-ea"/>
                <a:cs typeface="+mn-cs"/>
              </a:defRPr>
            </a:lvl3pPr>
            <a:lvl4pPr>
              <a:buClr>
                <a:schemeClr val="tx1">
                  <a:lumMod val="50000"/>
                  <a:lumOff val="50000"/>
                </a:schemeClr>
              </a:buClr>
              <a:buSzPct val="100000"/>
              <a:defRPr/>
            </a:lvl4pPr>
          </a:lstStyle>
          <a:p>
            <a:pPr lvl="0"/>
            <a:r>
              <a:rPr lang="en-US"/>
              <a:t>Click to edit Master text styles</a:t>
            </a:r>
          </a:p>
          <a:p>
            <a:pPr marL="480060" marR="0" lvl="1" indent="-171450" algn="l" defTabSz="699557" rtl="0" eaLnBrk="1" fontAlgn="auto" latinLnBrk="0" hangingPunct="1">
              <a:lnSpc>
                <a:spcPct val="100000"/>
              </a:lnSpc>
              <a:spcBef>
                <a:spcPct val="20000"/>
              </a:spcBef>
              <a:spcAft>
                <a:spcPts val="0"/>
              </a:spcAft>
              <a:buClr>
                <a:schemeClr val="tx1">
                  <a:lumMod val="50000"/>
                  <a:lumOff val="50000"/>
                </a:schemeClr>
              </a:buClr>
              <a:buSzPct val="100000"/>
              <a:buFont typeface="Wingdings" panose="05000000000000000000" pitchFamily="2" charset="2"/>
              <a:buChar char=""/>
              <a:tabLst/>
            </a:pPr>
            <a:r>
              <a:rPr lang="en-US"/>
              <a:t>Second level</a:t>
            </a:r>
          </a:p>
          <a:p>
            <a:pPr marL="822960" marR="0" lvl="2" indent="-150019" algn="l" defTabSz="699557" rtl="0" eaLnBrk="1" fontAlgn="auto" latinLnBrk="0" hangingPunct="1">
              <a:lnSpc>
                <a:spcPct val="100000"/>
              </a:lnSpc>
              <a:spcBef>
                <a:spcPct val="20000"/>
              </a:spcBef>
              <a:spcAft>
                <a:spcPts val="0"/>
              </a:spcAft>
              <a:buClr>
                <a:schemeClr val="tx1">
                  <a:lumMod val="50000"/>
                  <a:lumOff val="50000"/>
                </a:schemeClr>
              </a:buClr>
              <a:buSzPct val="100000"/>
              <a:buFont typeface="Wingdings" panose="05000000000000000000" pitchFamily="2" charset="2"/>
              <a:buChar char=""/>
              <a:tabLst/>
            </a:pPr>
            <a:r>
              <a:rPr lang="en-US"/>
              <a:t>Third level</a:t>
            </a:r>
          </a:p>
        </p:txBody>
      </p:sp>
      <p:sp>
        <p:nvSpPr>
          <p:cNvPr id="6" name="TextBox 5">
            <a:extLst>
              <a:ext uri="{FF2B5EF4-FFF2-40B4-BE49-F238E27FC236}">
                <a16:creationId xmlns:a16="http://schemas.microsoft.com/office/drawing/2014/main" id="{7DADBE2B-4ADE-44BF-94AD-5EE0F72E9520}"/>
              </a:ext>
            </a:extLst>
          </p:cNvPr>
          <p:cNvSpPr txBox="1"/>
          <p:nvPr userDrawn="1"/>
        </p:nvSpPr>
        <p:spPr>
          <a:xfrm>
            <a:off x="3881105" y="4954389"/>
            <a:ext cx="1381790" cy="92333"/>
          </a:xfrm>
          <a:prstGeom prst="rect">
            <a:avLst/>
          </a:prstGeom>
          <a:noFill/>
        </p:spPr>
        <p:txBody>
          <a:bodyPr wrap="non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15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0185189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and Sess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9552" y="1995686"/>
            <a:ext cx="8064896" cy="720080"/>
          </a:xfrm>
        </p:spPr>
        <p:txBody>
          <a:bodyPr>
            <a:normAutofit/>
          </a:bodyPr>
          <a:lstStyle>
            <a:lvl1pPr algn="ctr">
              <a:defRPr sz="2800">
                <a:solidFill>
                  <a:srgbClr val="FDBA12"/>
                </a:solidFill>
                <a:latin typeface="IBM Plex Sans" panose="020B0503050203000203" pitchFamily="34" charset="0"/>
              </a:defRPr>
            </a:lvl1pPr>
          </a:lstStyle>
          <a:p>
            <a:r>
              <a:rPr lang="nb-NO" dirty="0"/>
              <a:t>Klikk for å redigere tittelstil</a:t>
            </a:r>
            <a:endParaRPr lang="en-US" dirty="0"/>
          </a:p>
        </p:txBody>
      </p:sp>
      <p:sp>
        <p:nvSpPr>
          <p:cNvPr id="5" name="Plassholder for tekst 3">
            <a:extLst>
              <a:ext uri="{FF2B5EF4-FFF2-40B4-BE49-F238E27FC236}">
                <a16:creationId xmlns:a16="http://schemas.microsoft.com/office/drawing/2014/main" id="{1CD8EA4B-13CD-40B4-BDDD-B2F23644D47A}"/>
              </a:ext>
            </a:extLst>
          </p:cNvPr>
          <p:cNvSpPr>
            <a:spLocks noGrp="1"/>
          </p:cNvSpPr>
          <p:nvPr>
            <p:ph type="body" sz="quarter" idx="10" hasCustomPrompt="1"/>
          </p:nvPr>
        </p:nvSpPr>
        <p:spPr>
          <a:xfrm>
            <a:off x="539552" y="2931791"/>
            <a:ext cx="8064896" cy="432048"/>
          </a:xfrm>
        </p:spPr>
        <p:txBody>
          <a:bodyPr/>
          <a:lstStyle>
            <a:lvl1pPr marL="0" indent="0" algn="ctr">
              <a:buClr>
                <a:srgbClr val="FDBA12"/>
              </a:buClr>
              <a:buFontTx/>
              <a:buNone/>
              <a:defRPr baseline="0">
                <a:solidFill>
                  <a:schemeClr val="bg1"/>
                </a:solidFill>
                <a:latin typeface="IBM Plex Sans" panose="020B0503050203000203" pitchFamily="34" charset="0"/>
                <a:cs typeface="Museo Sans 100"/>
              </a:defRPr>
            </a:lvl1pPr>
            <a:lvl2pPr marL="457200" indent="0">
              <a:buClr>
                <a:srgbClr val="FDBA12"/>
              </a:buClr>
              <a:buFontTx/>
              <a:buNone/>
              <a:defRPr baseline="0">
                <a:solidFill>
                  <a:schemeClr val="bg1"/>
                </a:solidFill>
                <a:latin typeface="IBM Plex Sans" panose="020B0503050203000203" pitchFamily="34" charset="0"/>
                <a:cs typeface="Museo Sans 100"/>
              </a:defRPr>
            </a:lvl2pPr>
            <a:lvl3pPr marL="914400" indent="0">
              <a:buClr>
                <a:srgbClr val="FDBA12"/>
              </a:buClr>
              <a:buFontTx/>
              <a:buNone/>
              <a:defRPr baseline="0">
                <a:solidFill>
                  <a:schemeClr val="bg1"/>
                </a:solidFill>
                <a:latin typeface="IBM Plex Sans" panose="020B0503050203000203" pitchFamily="34" charset="0"/>
                <a:cs typeface="Museo Sans 100"/>
              </a:defRPr>
            </a:lvl3pPr>
            <a:lvl4pPr marL="1371600" indent="0">
              <a:buClr>
                <a:srgbClr val="FDBA12"/>
              </a:buClr>
              <a:buFontTx/>
              <a:buNone/>
              <a:defRPr baseline="0">
                <a:solidFill>
                  <a:schemeClr val="bg1"/>
                </a:solidFill>
                <a:latin typeface="IBM Plex Sans" panose="020B0503050203000203" pitchFamily="34" charset="0"/>
                <a:cs typeface="Museo Sans 100"/>
              </a:defRPr>
            </a:lvl4pPr>
            <a:lvl5pPr marL="1828800" indent="0">
              <a:buClr>
                <a:srgbClr val="FDBA12"/>
              </a:buClr>
              <a:buFontTx/>
              <a:buNone/>
              <a:defRPr baseline="0">
                <a:solidFill>
                  <a:schemeClr val="bg1"/>
                </a:solidFill>
                <a:latin typeface="IBM Plex Sans" panose="020B0503050203000203" pitchFamily="34" charset="0"/>
                <a:cs typeface="Museo Sans 100"/>
              </a:defRPr>
            </a:lvl5pPr>
          </a:lstStyle>
          <a:p>
            <a:pPr lvl="0"/>
            <a:r>
              <a:rPr lang="nb-NO" dirty="0"/>
              <a:t>Klikk for å redigere tekststiler i malen</a:t>
            </a:r>
          </a:p>
        </p:txBody>
      </p:sp>
    </p:spTree>
    <p:extLst>
      <p:ext uri="{BB962C8B-B14F-4D97-AF65-F5344CB8AC3E}">
        <p14:creationId xmlns:p14="http://schemas.microsoft.com/office/powerpoint/2010/main" val="2111475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Text Placeholder 3"/>
          <p:cNvSpPr>
            <a:spLocks noGrp="1"/>
          </p:cNvSpPr>
          <p:nvPr>
            <p:ph type="body" sz="quarter" idx="10"/>
          </p:nvPr>
        </p:nvSpPr>
        <p:spPr>
          <a:xfrm>
            <a:off x="438150" y="1076326"/>
            <a:ext cx="3909060" cy="821763"/>
          </a:xfrm>
        </p:spPr>
        <p:txBody>
          <a:bodyPr wrap="square">
            <a:spAutoFit/>
          </a:bodyPr>
          <a:lstStyle>
            <a:lvl1pPr marL="0" indent="0">
              <a:spcBef>
                <a:spcPts val="918"/>
              </a:spcBef>
              <a:buClr>
                <a:schemeClr val="tx1"/>
              </a:buClr>
              <a:buFont typeface="Wingdings" panose="05000000000000000000" pitchFamily="2" charset="2"/>
              <a:buNone/>
              <a:defRPr sz="2100" b="0">
                <a:solidFill>
                  <a:schemeClr val="bg1"/>
                </a:solidFill>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lang="en-US" sz="1500" kern="1200" spc="0" baseline="0" dirty="0">
                <a:solidFill>
                  <a:schemeClr val="bg1"/>
                </a:solidFill>
                <a:latin typeface="+mn-lt"/>
                <a:ea typeface="+mn-ea"/>
                <a:cs typeface="+mn-cs"/>
              </a:defRPr>
            </a:lvl2pPr>
            <a:lvl3pPr marL="338138" indent="0">
              <a:buFont typeface="Wingdings" panose="05000000000000000000" pitchFamily="2" charset="2"/>
              <a:buNone/>
              <a:tabLst/>
              <a:defRPr lang="en-US" sz="1200" kern="1200" spc="0" baseline="0" dirty="0">
                <a:solidFill>
                  <a:schemeClr val="bg1"/>
                </a:solidFill>
                <a:latin typeface="+mn-lt"/>
                <a:ea typeface="+mn-ea"/>
                <a:cs typeface="+mn-cs"/>
              </a:defRPr>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marL="342900" marR="0" lvl="1" indent="0" algn="l"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Second level</a:t>
            </a:r>
          </a:p>
          <a:p>
            <a:pPr marL="685800" marR="0" lvl="2" indent="0" algn="l"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6"/>
            <a:ext cx="3909060" cy="821763"/>
          </a:xfrm>
        </p:spPr>
        <p:txBody>
          <a:bodyPr wrap="square">
            <a:spAutoFit/>
          </a:bodyPr>
          <a:lstStyle>
            <a:lvl1pPr marL="0" indent="0">
              <a:spcBef>
                <a:spcPts val="918"/>
              </a:spcBef>
              <a:buClr>
                <a:schemeClr val="tx1"/>
              </a:buClr>
              <a:buFont typeface="Wingdings" panose="05000000000000000000" pitchFamily="2" charset="2"/>
              <a:buNone/>
              <a:defRPr sz="2100" b="0">
                <a:solidFill>
                  <a:schemeClr val="bg1"/>
                </a:solidFill>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lang="en-US" sz="1500" kern="1200" spc="0" baseline="0" dirty="0">
                <a:solidFill>
                  <a:schemeClr val="bg1"/>
                </a:solidFill>
                <a:latin typeface="+mn-lt"/>
                <a:ea typeface="+mn-ea"/>
                <a:cs typeface="+mn-cs"/>
              </a:defRPr>
            </a:lvl2pPr>
            <a:lvl3pPr marL="338138" indent="0">
              <a:buFont typeface="Wingdings" panose="05000000000000000000" pitchFamily="2" charset="2"/>
              <a:buNone/>
              <a:tabLst/>
              <a:defRPr lang="en-US" sz="1200" kern="1200" spc="0" baseline="0" dirty="0">
                <a:solidFill>
                  <a:schemeClr val="bg1"/>
                </a:solidFill>
                <a:latin typeface="+mn-lt"/>
                <a:ea typeface="+mn-ea"/>
                <a:cs typeface="+mn-cs"/>
              </a:defRPr>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marL="342900" marR="0" lvl="1" indent="0" algn="l"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Second level</a:t>
            </a:r>
          </a:p>
          <a:p>
            <a:pPr marL="685800" marR="0" lvl="2" indent="0" algn="l"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p:txBody>
      </p:sp>
      <p:sp>
        <p:nvSpPr>
          <p:cNvPr id="5" name="TextBox 4">
            <a:extLst>
              <a:ext uri="{FF2B5EF4-FFF2-40B4-BE49-F238E27FC236}">
                <a16:creationId xmlns:a16="http://schemas.microsoft.com/office/drawing/2014/main" id="{27873400-33C6-4564-B2C2-F81BE5DEB0FD}"/>
              </a:ext>
            </a:extLst>
          </p:cNvPr>
          <p:cNvSpPr txBox="1"/>
          <p:nvPr userDrawn="1"/>
        </p:nvSpPr>
        <p:spPr>
          <a:xfrm>
            <a:off x="3881105" y="4954389"/>
            <a:ext cx="1381790" cy="92333"/>
          </a:xfrm>
          <a:prstGeom prst="rect">
            <a:avLst/>
          </a:prstGeom>
          <a:noFill/>
        </p:spPr>
        <p:txBody>
          <a:bodyPr wrap="non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15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0157562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9B0E89-24F8-4BEB-95BE-B136B3895F96}"/>
              </a:ext>
            </a:extLst>
          </p:cNvPr>
          <p:cNvSpPr txBox="1"/>
          <p:nvPr userDrawn="1"/>
        </p:nvSpPr>
        <p:spPr>
          <a:xfrm>
            <a:off x="3881105" y="4954389"/>
            <a:ext cx="1381790" cy="92333"/>
          </a:xfrm>
          <a:prstGeom prst="rect">
            <a:avLst/>
          </a:prstGeom>
          <a:noFill/>
        </p:spPr>
        <p:txBody>
          <a:bodyPr wrap="non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15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4146434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CAB166EF-6F55-4DA4-89E6-F23050C4F679}"/>
              </a:ext>
            </a:extLst>
          </p:cNvPr>
          <p:cNvSpPr txBox="1"/>
          <p:nvPr userDrawn="1"/>
        </p:nvSpPr>
        <p:spPr>
          <a:xfrm>
            <a:off x="3881105" y="4954389"/>
            <a:ext cx="1381790" cy="92333"/>
          </a:xfrm>
          <a:prstGeom prst="rect">
            <a:avLst/>
          </a:prstGeom>
          <a:noFill/>
        </p:spPr>
        <p:txBody>
          <a:bodyPr wrap="non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15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0898377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column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41197" y="1098947"/>
            <a:ext cx="8263890" cy="415499"/>
          </a:xfrm>
        </p:spPr>
        <p:txBody>
          <a:bodyPr/>
          <a:lstStyle>
            <a:lvl1pPr algn="ctr">
              <a:defRPr/>
            </a:lvl1pPr>
          </a:lstStyle>
          <a:p>
            <a:r>
              <a:rPr lang="en-US"/>
              <a:t>Click to edit Master title style</a:t>
            </a:r>
          </a:p>
        </p:txBody>
      </p:sp>
      <p:sp>
        <p:nvSpPr>
          <p:cNvPr id="3" name="TextBox 2">
            <a:extLst>
              <a:ext uri="{FF2B5EF4-FFF2-40B4-BE49-F238E27FC236}">
                <a16:creationId xmlns:a16="http://schemas.microsoft.com/office/drawing/2014/main" id="{E29B0E89-24F8-4BEB-95BE-B136B3895F96}"/>
              </a:ext>
            </a:extLst>
          </p:cNvPr>
          <p:cNvSpPr txBox="1"/>
          <p:nvPr userDrawn="1"/>
        </p:nvSpPr>
        <p:spPr>
          <a:xfrm>
            <a:off x="3881701" y="4954389"/>
            <a:ext cx="1381790" cy="92333"/>
          </a:xfrm>
          <a:prstGeom prst="rect">
            <a:avLst/>
          </a:prstGeom>
          <a:noFill/>
        </p:spPr>
        <p:txBody>
          <a:bodyPr wrap="non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15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5" name="Oval 4">
            <a:extLst>
              <a:ext uri="{FF2B5EF4-FFF2-40B4-BE49-F238E27FC236}">
                <a16:creationId xmlns:a16="http://schemas.microsoft.com/office/drawing/2014/main" id="{650574EF-C98C-4CE7-B983-4CE1945D7127}"/>
              </a:ext>
            </a:extLst>
          </p:cNvPr>
          <p:cNvSpPr/>
          <p:nvPr userDrawn="1"/>
        </p:nvSpPr>
        <p:spPr bwMode="auto">
          <a:xfrm>
            <a:off x="1445419" y="1801763"/>
            <a:ext cx="1196579" cy="1196576"/>
          </a:xfrm>
          <a:prstGeom prst="ellipse">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err="1">
              <a:ln>
                <a:noFill/>
              </a:ln>
              <a:gradFill>
                <a:gsLst>
                  <a:gs pos="0">
                    <a:srgbClr val="FFFFFF"/>
                  </a:gs>
                  <a:gs pos="100000">
                    <a:srgbClr val="FFFFFF"/>
                  </a:gs>
                </a:gsLst>
                <a:lin ang="5400000" scaled="0"/>
              </a:gradFill>
              <a:effectLst/>
              <a:uLnTx/>
              <a:uFillTx/>
              <a:latin typeface="Segoe UI Semilight"/>
            </a:endParaRPr>
          </a:p>
        </p:txBody>
      </p:sp>
      <p:sp>
        <p:nvSpPr>
          <p:cNvPr id="6" name="Text Placeholder 3">
            <a:extLst>
              <a:ext uri="{FF2B5EF4-FFF2-40B4-BE49-F238E27FC236}">
                <a16:creationId xmlns:a16="http://schemas.microsoft.com/office/drawing/2014/main" id="{94040E01-FFA4-4F0E-BA3A-A1BEEE4BCBC5}"/>
              </a:ext>
            </a:extLst>
          </p:cNvPr>
          <p:cNvSpPr>
            <a:spLocks noGrp="1"/>
          </p:cNvSpPr>
          <p:nvPr>
            <p:ph type="body" sz="quarter" idx="16"/>
          </p:nvPr>
        </p:nvSpPr>
        <p:spPr>
          <a:xfrm>
            <a:off x="1266230" y="3211895"/>
            <a:ext cx="1554957" cy="415499"/>
          </a:xfrm>
        </p:spPr>
        <p:txBody>
          <a:bodyPr/>
          <a:lstStyle>
            <a:lvl1pPr marL="0" indent="0" algn="ctr">
              <a:spcBef>
                <a:spcPts val="0"/>
              </a:spcBef>
              <a:buNone/>
              <a:defRPr sz="1350">
                <a:solidFill>
                  <a:schemeClr val="accent2"/>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423169B3-2F4E-46F2-8F2F-AEAB1A2D7DA9}"/>
              </a:ext>
            </a:extLst>
          </p:cNvPr>
          <p:cNvSpPr>
            <a:spLocks noGrp="1"/>
          </p:cNvSpPr>
          <p:nvPr>
            <p:ph type="body" sz="quarter" idx="17"/>
          </p:nvPr>
        </p:nvSpPr>
        <p:spPr>
          <a:xfrm>
            <a:off x="1266230" y="3705226"/>
            <a:ext cx="1554957" cy="369332"/>
          </a:xfrm>
        </p:spPr>
        <p:txBody>
          <a:bodyPr/>
          <a:lstStyle>
            <a:lvl1pPr marL="0" indent="0" algn="ctr">
              <a:spcBef>
                <a:spcPts val="0"/>
              </a:spcBef>
              <a:spcAft>
                <a:spcPts val="225"/>
              </a:spcAft>
              <a:buNone/>
              <a:defRPr sz="1200">
                <a:solidFill>
                  <a:schemeClr val="bg1"/>
                </a:solidFill>
                <a:latin typeface="+mn-lt"/>
              </a:defRPr>
            </a:lvl1pPr>
          </a:lstStyle>
          <a:p>
            <a:pPr lvl="0"/>
            <a:r>
              <a:rPr lang="en-US"/>
              <a:t>Click to edit Master text styles</a:t>
            </a:r>
          </a:p>
        </p:txBody>
      </p:sp>
      <p:sp>
        <p:nvSpPr>
          <p:cNvPr id="8" name="Text Placeholder 3">
            <a:extLst>
              <a:ext uri="{FF2B5EF4-FFF2-40B4-BE49-F238E27FC236}">
                <a16:creationId xmlns:a16="http://schemas.microsoft.com/office/drawing/2014/main" id="{3D8164F7-065A-4D6F-8C81-F8C4D8C2D448}"/>
              </a:ext>
            </a:extLst>
          </p:cNvPr>
          <p:cNvSpPr>
            <a:spLocks noGrp="1"/>
          </p:cNvSpPr>
          <p:nvPr>
            <p:ph type="body" sz="quarter" idx="18"/>
          </p:nvPr>
        </p:nvSpPr>
        <p:spPr>
          <a:xfrm>
            <a:off x="3795116" y="3211895"/>
            <a:ext cx="1554957" cy="415499"/>
          </a:xfrm>
        </p:spPr>
        <p:txBody>
          <a:bodyPr/>
          <a:lstStyle>
            <a:lvl1pPr marL="0" indent="0" algn="ctr">
              <a:spcBef>
                <a:spcPts val="0"/>
              </a:spcBef>
              <a:buNone/>
              <a:defRPr sz="1350">
                <a:solidFill>
                  <a:schemeClr val="accent2"/>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99FCE297-2DE5-405D-B6F2-093F0C18F7B2}"/>
              </a:ext>
            </a:extLst>
          </p:cNvPr>
          <p:cNvSpPr>
            <a:spLocks noGrp="1"/>
          </p:cNvSpPr>
          <p:nvPr>
            <p:ph type="body" sz="quarter" idx="19"/>
          </p:nvPr>
        </p:nvSpPr>
        <p:spPr>
          <a:xfrm>
            <a:off x="3795116" y="3705226"/>
            <a:ext cx="1554957" cy="369332"/>
          </a:xfrm>
        </p:spPr>
        <p:txBody>
          <a:bodyPr/>
          <a:lstStyle>
            <a:lvl1pPr marL="0" indent="0" algn="ctr">
              <a:spcBef>
                <a:spcPts val="0"/>
              </a:spcBef>
              <a:spcAft>
                <a:spcPts val="225"/>
              </a:spcAft>
              <a:buNone/>
              <a:defRPr sz="1200">
                <a:solidFill>
                  <a:schemeClr val="bg1"/>
                </a:solidFill>
                <a:latin typeface="+mn-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ECAA7BAB-5D61-4BE7-B5A2-24D6E2B1320C}"/>
              </a:ext>
            </a:extLst>
          </p:cNvPr>
          <p:cNvSpPr>
            <a:spLocks noGrp="1"/>
          </p:cNvSpPr>
          <p:nvPr>
            <p:ph type="body" sz="quarter" idx="20"/>
          </p:nvPr>
        </p:nvSpPr>
        <p:spPr>
          <a:xfrm>
            <a:off x="6331743" y="3211895"/>
            <a:ext cx="1554957" cy="415499"/>
          </a:xfrm>
        </p:spPr>
        <p:txBody>
          <a:bodyPr/>
          <a:lstStyle>
            <a:lvl1pPr marL="0" indent="0" algn="ctr">
              <a:spcBef>
                <a:spcPts val="0"/>
              </a:spcBef>
              <a:buNone/>
              <a:defRPr sz="1350">
                <a:solidFill>
                  <a:schemeClr val="accent2"/>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13B95AD4-DC93-4118-8B8E-61A3DBC05599}"/>
              </a:ext>
            </a:extLst>
          </p:cNvPr>
          <p:cNvSpPr>
            <a:spLocks noGrp="1"/>
          </p:cNvSpPr>
          <p:nvPr>
            <p:ph type="body" sz="quarter" idx="21"/>
          </p:nvPr>
        </p:nvSpPr>
        <p:spPr>
          <a:xfrm>
            <a:off x="6331743" y="3705226"/>
            <a:ext cx="1554957" cy="369332"/>
          </a:xfrm>
        </p:spPr>
        <p:txBody>
          <a:bodyPr/>
          <a:lstStyle>
            <a:lvl1pPr marL="0" indent="0" algn="ctr">
              <a:spcBef>
                <a:spcPts val="0"/>
              </a:spcBef>
              <a:spcAft>
                <a:spcPts val="225"/>
              </a:spcAft>
              <a:buNone/>
              <a:defRPr sz="1200">
                <a:solidFill>
                  <a:schemeClr val="bg1"/>
                </a:solidFill>
                <a:latin typeface="+mn-lt"/>
              </a:defRPr>
            </a:lvl1pPr>
          </a:lstStyle>
          <a:p>
            <a:pPr lvl="0"/>
            <a:r>
              <a:rPr lang="en-US"/>
              <a:t>Click to edit Master text styles</a:t>
            </a:r>
          </a:p>
        </p:txBody>
      </p:sp>
      <p:sp>
        <p:nvSpPr>
          <p:cNvPr id="12" name="Oval 11">
            <a:extLst>
              <a:ext uri="{FF2B5EF4-FFF2-40B4-BE49-F238E27FC236}">
                <a16:creationId xmlns:a16="http://schemas.microsoft.com/office/drawing/2014/main" id="{CEDB0A2C-6175-4CA4-A54A-0B1850E724B5}"/>
              </a:ext>
            </a:extLst>
          </p:cNvPr>
          <p:cNvSpPr/>
          <p:nvPr userDrawn="1"/>
        </p:nvSpPr>
        <p:spPr bwMode="auto">
          <a:xfrm>
            <a:off x="3974305" y="1801763"/>
            <a:ext cx="1196579" cy="1196576"/>
          </a:xfrm>
          <a:prstGeom prst="ellipse">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err="1">
              <a:ln>
                <a:noFill/>
              </a:ln>
              <a:gradFill>
                <a:gsLst>
                  <a:gs pos="0">
                    <a:srgbClr val="FFFFFF"/>
                  </a:gs>
                  <a:gs pos="100000">
                    <a:srgbClr val="FFFFFF"/>
                  </a:gs>
                </a:gsLst>
                <a:lin ang="5400000" scaled="0"/>
              </a:gradFill>
              <a:effectLst/>
              <a:uLnTx/>
              <a:uFillTx/>
              <a:latin typeface="Segoe UI Semilight"/>
            </a:endParaRPr>
          </a:p>
        </p:txBody>
      </p:sp>
      <p:sp>
        <p:nvSpPr>
          <p:cNvPr id="13" name="Oval 12">
            <a:extLst>
              <a:ext uri="{FF2B5EF4-FFF2-40B4-BE49-F238E27FC236}">
                <a16:creationId xmlns:a16="http://schemas.microsoft.com/office/drawing/2014/main" id="{B3AFDF47-E417-4434-9001-222C7A7B601B}"/>
              </a:ext>
            </a:extLst>
          </p:cNvPr>
          <p:cNvSpPr/>
          <p:nvPr userDrawn="1"/>
        </p:nvSpPr>
        <p:spPr bwMode="auto">
          <a:xfrm>
            <a:off x="6510932" y="1801763"/>
            <a:ext cx="1196579" cy="1196576"/>
          </a:xfrm>
          <a:prstGeom prst="ellipse">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err="1">
              <a:ln>
                <a:noFill/>
              </a:ln>
              <a:gradFill>
                <a:gsLst>
                  <a:gs pos="0">
                    <a:srgbClr val="FFFFFF"/>
                  </a:gs>
                  <a:gs pos="100000">
                    <a:srgbClr val="FFFFFF"/>
                  </a:gs>
                </a:gsLst>
                <a:lin ang="5400000" scaled="0"/>
              </a:gradFill>
              <a:effectLst/>
              <a:uLnTx/>
              <a:uFillTx/>
              <a:latin typeface="Segoe UI Semilight"/>
            </a:endParaRPr>
          </a:p>
        </p:txBody>
      </p:sp>
    </p:spTree>
    <p:extLst>
      <p:ext uri="{BB962C8B-B14F-4D97-AF65-F5344CB8AC3E}">
        <p14:creationId xmlns:p14="http://schemas.microsoft.com/office/powerpoint/2010/main" val="41300293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36">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column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41197" y="1098947"/>
            <a:ext cx="8263890" cy="415499"/>
          </a:xfrm>
        </p:spPr>
        <p:txBody>
          <a:bodyPr/>
          <a:lstStyle>
            <a:lvl1pPr algn="ctr">
              <a:defRPr/>
            </a:lvl1pPr>
          </a:lstStyle>
          <a:p>
            <a:r>
              <a:rPr lang="en-US"/>
              <a:t>Click to edit Master title style</a:t>
            </a:r>
          </a:p>
        </p:txBody>
      </p:sp>
      <p:sp>
        <p:nvSpPr>
          <p:cNvPr id="3" name="TextBox 2">
            <a:extLst>
              <a:ext uri="{FF2B5EF4-FFF2-40B4-BE49-F238E27FC236}">
                <a16:creationId xmlns:a16="http://schemas.microsoft.com/office/drawing/2014/main" id="{E29B0E89-24F8-4BEB-95BE-B136B3895F96}"/>
              </a:ext>
            </a:extLst>
          </p:cNvPr>
          <p:cNvSpPr txBox="1"/>
          <p:nvPr userDrawn="1"/>
        </p:nvSpPr>
        <p:spPr>
          <a:xfrm>
            <a:off x="3881701" y="4954389"/>
            <a:ext cx="1381790" cy="92333"/>
          </a:xfrm>
          <a:prstGeom prst="rect">
            <a:avLst/>
          </a:prstGeom>
          <a:noFill/>
        </p:spPr>
        <p:txBody>
          <a:bodyPr wrap="non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15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5" name="Oval 4">
            <a:extLst>
              <a:ext uri="{FF2B5EF4-FFF2-40B4-BE49-F238E27FC236}">
                <a16:creationId xmlns:a16="http://schemas.microsoft.com/office/drawing/2014/main" id="{650574EF-C98C-4CE7-B983-4CE1945D7127}"/>
              </a:ext>
            </a:extLst>
          </p:cNvPr>
          <p:cNvSpPr/>
          <p:nvPr userDrawn="1"/>
        </p:nvSpPr>
        <p:spPr bwMode="auto">
          <a:xfrm>
            <a:off x="911640" y="1856154"/>
            <a:ext cx="1087799" cy="1087796"/>
          </a:xfrm>
          <a:prstGeom prst="ellipse">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err="1">
              <a:ln>
                <a:noFill/>
              </a:ln>
              <a:gradFill>
                <a:gsLst>
                  <a:gs pos="0">
                    <a:srgbClr val="FFFFFF"/>
                  </a:gs>
                  <a:gs pos="100000">
                    <a:srgbClr val="FFFFFF"/>
                  </a:gs>
                </a:gsLst>
                <a:lin ang="5400000" scaled="0"/>
              </a:gradFill>
              <a:effectLst/>
              <a:uLnTx/>
              <a:uFillTx/>
              <a:latin typeface="Segoe UI Semilight"/>
            </a:endParaRPr>
          </a:p>
        </p:txBody>
      </p:sp>
      <p:sp>
        <p:nvSpPr>
          <p:cNvPr id="6" name="Text Placeholder 3">
            <a:extLst>
              <a:ext uri="{FF2B5EF4-FFF2-40B4-BE49-F238E27FC236}">
                <a16:creationId xmlns:a16="http://schemas.microsoft.com/office/drawing/2014/main" id="{94040E01-FFA4-4F0E-BA3A-A1BEEE4BCBC5}"/>
              </a:ext>
            </a:extLst>
          </p:cNvPr>
          <p:cNvSpPr>
            <a:spLocks noGrp="1"/>
          </p:cNvSpPr>
          <p:nvPr>
            <p:ph type="body" sz="quarter" idx="16"/>
          </p:nvPr>
        </p:nvSpPr>
        <p:spPr>
          <a:xfrm>
            <a:off x="678061" y="3211895"/>
            <a:ext cx="1554957" cy="415499"/>
          </a:xfrm>
        </p:spPr>
        <p:txBody>
          <a:bodyPr/>
          <a:lstStyle>
            <a:lvl1pPr marL="0" indent="0" algn="ctr">
              <a:spcBef>
                <a:spcPts val="0"/>
              </a:spcBef>
              <a:buNone/>
              <a:defRPr sz="1350">
                <a:solidFill>
                  <a:schemeClr val="accent2"/>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423169B3-2F4E-46F2-8F2F-AEAB1A2D7DA9}"/>
              </a:ext>
            </a:extLst>
          </p:cNvPr>
          <p:cNvSpPr>
            <a:spLocks noGrp="1"/>
          </p:cNvSpPr>
          <p:nvPr>
            <p:ph type="body" sz="quarter" idx="17"/>
          </p:nvPr>
        </p:nvSpPr>
        <p:spPr>
          <a:xfrm>
            <a:off x="678061" y="3705226"/>
            <a:ext cx="1554957" cy="369332"/>
          </a:xfrm>
        </p:spPr>
        <p:txBody>
          <a:bodyPr/>
          <a:lstStyle>
            <a:lvl1pPr marL="0" indent="0" algn="ctr">
              <a:spcBef>
                <a:spcPts val="0"/>
              </a:spcBef>
              <a:spcAft>
                <a:spcPts val="225"/>
              </a:spcAft>
              <a:buNone/>
              <a:defRPr sz="1200">
                <a:solidFill>
                  <a:schemeClr val="bg1"/>
                </a:solidFill>
                <a:latin typeface="+mn-lt"/>
              </a:defRPr>
            </a:lvl1pPr>
          </a:lstStyle>
          <a:p>
            <a:pPr lvl="0"/>
            <a:r>
              <a:rPr lang="en-US"/>
              <a:t>Click to edit Master text styles</a:t>
            </a:r>
          </a:p>
        </p:txBody>
      </p:sp>
      <p:sp>
        <p:nvSpPr>
          <p:cNvPr id="8" name="Text Placeholder 3">
            <a:extLst>
              <a:ext uri="{FF2B5EF4-FFF2-40B4-BE49-F238E27FC236}">
                <a16:creationId xmlns:a16="http://schemas.microsoft.com/office/drawing/2014/main" id="{3D8164F7-065A-4D6F-8C81-F8C4D8C2D448}"/>
              </a:ext>
            </a:extLst>
          </p:cNvPr>
          <p:cNvSpPr>
            <a:spLocks noGrp="1"/>
          </p:cNvSpPr>
          <p:nvPr>
            <p:ph type="body" sz="quarter" idx="18"/>
          </p:nvPr>
        </p:nvSpPr>
        <p:spPr>
          <a:xfrm>
            <a:off x="2755701" y="3211895"/>
            <a:ext cx="1554957" cy="415499"/>
          </a:xfrm>
        </p:spPr>
        <p:txBody>
          <a:bodyPr/>
          <a:lstStyle>
            <a:lvl1pPr marL="0" indent="0" algn="ctr">
              <a:spcBef>
                <a:spcPts val="0"/>
              </a:spcBef>
              <a:buNone/>
              <a:defRPr sz="1350">
                <a:solidFill>
                  <a:schemeClr val="accent2"/>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99FCE297-2DE5-405D-B6F2-093F0C18F7B2}"/>
              </a:ext>
            </a:extLst>
          </p:cNvPr>
          <p:cNvSpPr>
            <a:spLocks noGrp="1"/>
          </p:cNvSpPr>
          <p:nvPr>
            <p:ph type="body" sz="quarter" idx="19"/>
          </p:nvPr>
        </p:nvSpPr>
        <p:spPr>
          <a:xfrm>
            <a:off x="2755701" y="3705226"/>
            <a:ext cx="1554957" cy="369332"/>
          </a:xfrm>
        </p:spPr>
        <p:txBody>
          <a:bodyPr/>
          <a:lstStyle>
            <a:lvl1pPr marL="0" indent="0" algn="ctr">
              <a:spcBef>
                <a:spcPts val="0"/>
              </a:spcBef>
              <a:spcAft>
                <a:spcPts val="225"/>
              </a:spcAft>
              <a:buNone/>
              <a:defRPr sz="1200">
                <a:solidFill>
                  <a:schemeClr val="bg1"/>
                </a:solidFill>
                <a:latin typeface="+mn-lt"/>
              </a:defRPr>
            </a:lvl1pPr>
          </a:lstStyle>
          <a:p>
            <a:pPr lvl="0"/>
            <a:r>
              <a:rPr lang="en-US"/>
              <a:t>Click to edit Master text styles</a:t>
            </a:r>
          </a:p>
        </p:txBody>
      </p:sp>
      <p:sp>
        <p:nvSpPr>
          <p:cNvPr id="12" name="Oval 11">
            <a:extLst>
              <a:ext uri="{FF2B5EF4-FFF2-40B4-BE49-F238E27FC236}">
                <a16:creationId xmlns:a16="http://schemas.microsoft.com/office/drawing/2014/main" id="{CEDB0A2C-6175-4CA4-A54A-0B1850E724B5}"/>
              </a:ext>
            </a:extLst>
          </p:cNvPr>
          <p:cNvSpPr/>
          <p:nvPr userDrawn="1"/>
        </p:nvSpPr>
        <p:spPr bwMode="auto">
          <a:xfrm>
            <a:off x="2989280" y="1856154"/>
            <a:ext cx="1087799" cy="1087796"/>
          </a:xfrm>
          <a:prstGeom prst="ellipse">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err="1">
              <a:ln>
                <a:noFill/>
              </a:ln>
              <a:gradFill>
                <a:gsLst>
                  <a:gs pos="0">
                    <a:srgbClr val="FFFFFF"/>
                  </a:gs>
                  <a:gs pos="100000">
                    <a:srgbClr val="FFFFFF"/>
                  </a:gs>
                </a:gsLst>
                <a:lin ang="5400000" scaled="0"/>
              </a:gradFill>
              <a:effectLst/>
              <a:uLnTx/>
              <a:uFillTx/>
              <a:latin typeface="Segoe UI Semilight"/>
            </a:endParaRPr>
          </a:p>
        </p:txBody>
      </p:sp>
      <p:sp>
        <p:nvSpPr>
          <p:cNvPr id="14" name="Oval 13">
            <a:extLst>
              <a:ext uri="{FF2B5EF4-FFF2-40B4-BE49-F238E27FC236}">
                <a16:creationId xmlns:a16="http://schemas.microsoft.com/office/drawing/2014/main" id="{9C5F9FC3-AD04-45D7-B193-E0BAD0C8C7C0}"/>
              </a:ext>
            </a:extLst>
          </p:cNvPr>
          <p:cNvSpPr/>
          <p:nvPr userDrawn="1"/>
        </p:nvSpPr>
        <p:spPr bwMode="auto">
          <a:xfrm>
            <a:off x="5066920" y="1856154"/>
            <a:ext cx="1087799" cy="1087796"/>
          </a:xfrm>
          <a:prstGeom prst="ellipse">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err="1">
              <a:ln>
                <a:noFill/>
              </a:ln>
              <a:gradFill>
                <a:gsLst>
                  <a:gs pos="0">
                    <a:srgbClr val="FFFFFF"/>
                  </a:gs>
                  <a:gs pos="100000">
                    <a:srgbClr val="FFFFFF"/>
                  </a:gs>
                </a:gsLst>
                <a:lin ang="5400000" scaled="0"/>
              </a:gradFill>
              <a:effectLst/>
              <a:uLnTx/>
              <a:uFillTx/>
              <a:latin typeface="Segoe UI Semilight"/>
            </a:endParaRPr>
          </a:p>
        </p:txBody>
      </p:sp>
      <p:sp>
        <p:nvSpPr>
          <p:cNvPr id="15" name="Text Placeholder 3">
            <a:extLst>
              <a:ext uri="{FF2B5EF4-FFF2-40B4-BE49-F238E27FC236}">
                <a16:creationId xmlns:a16="http://schemas.microsoft.com/office/drawing/2014/main" id="{2CE6B68A-400C-4B43-BC4E-3B9FDCB79F91}"/>
              </a:ext>
            </a:extLst>
          </p:cNvPr>
          <p:cNvSpPr>
            <a:spLocks noGrp="1"/>
          </p:cNvSpPr>
          <p:nvPr>
            <p:ph type="body" sz="quarter" idx="20"/>
          </p:nvPr>
        </p:nvSpPr>
        <p:spPr>
          <a:xfrm>
            <a:off x="4833341" y="3211895"/>
            <a:ext cx="1554957" cy="415499"/>
          </a:xfrm>
        </p:spPr>
        <p:txBody>
          <a:bodyPr/>
          <a:lstStyle>
            <a:lvl1pPr marL="0" indent="0" algn="ctr">
              <a:spcBef>
                <a:spcPts val="0"/>
              </a:spcBef>
              <a:buNone/>
              <a:defRPr sz="1350">
                <a:solidFill>
                  <a:schemeClr val="accent2"/>
                </a:solidFill>
                <a:latin typeface="+mj-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652FE4A6-19C7-436D-B5D9-B828628B63CB}"/>
              </a:ext>
            </a:extLst>
          </p:cNvPr>
          <p:cNvSpPr>
            <a:spLocks noGrp="1"/>
          </p:cNvSpPr>
          <p:nvPr>
            <p:ph type="body" sz="quarter" idx="21"/>
          </p:nvPr>
        </p:nvSpPr>
        <p:spPr>
          <a:xfrm>
            <a:off x="4833341" y="3705226"/>
            <a:ext cx="1554957" cy="369332"/>
          </a:xfrm>
        </p:spPr>
        <p:txBody>
          <a:bodyPr/>
          <a:lstStyle>
            <a:lvl1pPr marL="0" indent="0" algn="ctr">
              <a:spcBef>
                <a:spcPts val="0"/>
              </a:spcBef>
              <a:spcAft>
                <a:spcPts val="225"/>
              </a:spcAft>
              <a:buNone/>
              <a:defRPr sz="1200">
                <a:solidFill>
                  <a:schemeClr val="bg1"/>
                </a:solidFill>
                <a:latin typeface="+mn-lt"/>
              </a:defRPr>
            </a:lvl1pPr>
          </a:lstStyle>
          <a:p>
            <a:pPr lvl="0"/>
            <a:r>
              <a:rPr lang="en-US"/>
              <a:t>Click to edit Master text styles</a:t>
            </a:r>
          </a:p>
        </p:txBody>
      </p:sp>
      <p:sp>
        <p:nvSpPr>
          <p:cNvPr id="17" name="Text Placeholder 3">
            <a:extLst>
              <a:ext uri="{FF2B5EF4-FFF2-40B4-BE49-F238E27FC236}">
                <a16:creationId xmlns:a16="http://schemas.microsoft.com/office/drawing/2014/main" id="{FEB2ADDC-D27C-4D14-BCA5-0CA584F39107}"/>
              </a:ext>
            </a:extLst>
          </p:cNvPr>
          <p:cNvSpPr>
            <a:spLocks noGrp="1"/>
          </p:cNvSpPr>
          <p:nvPr>
            <p:ph type="body" sz="quarter" idx="22"/>
          </p:nvPr>
        </p:nvSpPr>
        <p:spPr>
          <a:xfrm>
            <a:off x="6910982" y="3211895"/>
            <a:ext cx="1554957" cy="415499"/>
          </a:xfrm>
        </p:spPr>
        <p:txBody>
          <a:bodyPr/>
          <a:lstStyle>
            <a:lvl1pPr marL="0" indent="0" algn="ctr">
              <a:spcBef>
                <a:spcPts val="0"/>
              </a:spcBef>
              <a:buNone/>
              <a:defRPr sz="1350">
                <a:solidFill>
                  <a:schemeClr val="accent2"/>
                </a:solidFill>
                <a:latin typeface="+mj-lt"/>
              </a:defRPr>
            </a:lvl1pPr>
          </a:lstStyle>
          <a:p>
            <a:pPr lvl="0"/>
            <a:r>
              <a:rPr lang="en-US"/>
              <a:t>Click to edit Master text styles</a:t>
            </a:r>
          </a:p>
        </p:txBody>
      </p:sp>
      <p:sp>
        <p:nvSpPr>
          <p:cNvPr id="18" name="Text Placeholder 3">
            <a:extLst>
              <a:ext uri="{FF2B5EF4-FFF2-40B4-BE49-F238E27FC236}">
                <a16:creationId xmlns:a16="http://schemas.microsoft.com/office/drawing/2014/main" id="{2D0B0B95-35CC-4DE5-B8AC-EA76EEC03711}"/>
              </a:ext>
            </a:extLst>
          </p:cNvPr>
          <p:cNvSpPr>
            <a:spLocks noGrp="1"/>
          </p:cNvSpPr>
          <p:nvPr>
            <p:ph type="body" sz="quarter" idx="23"/>
          </p:nvPr>
        </p:nvSpPr>
        <p:spPr>
          <a:xfrm>
            <a:off x="6910982" y="3705226"/>
            <a:ext cx="1554957" cy="369332"/>
          </a:xfrm>
        </p:spPr>
        <p:txBody>
          <a:bodyPr/>
          <a:lstStyle>
            <a:lvl1pPr marL="0" indent="0" algn="ctr">
              <a:spcBef>
                <a:spcPts val="0"/>
              </a:spcBef>
              <a:spcAft>
                <a:spcPts val="225"/>
              </a:spcAft>
              <a:buNone/>
              <a:defRPr sz="1200">
                <a:solidFill>
                  <a:schemeClr val="bg1"/>
                </a:solidFill>
                <a:latin typeface="+mn-lt"/>
              </a:defRPr>
            </a:lvl1pPr>
          </a:lstStyle>
          <a:p>
            <a:pPr lvl="0"/>
            <a:r>
              <a:rPr lang="en-US"/>
              <a:t>Click to edit Master text styles</a:t>
            </a:r>
          </a:p>
        </p:txBody>
      </p:sp>
      <p:sp>
        <p:nvSpPr>
          <p:cNvPr id="19" name="Oval 18">
            <a:extLst>
              <a:ext uri="{FF2B5EF4-FFF2-40B4-BE49-F238E27FC236}">
                <a16:creationId xmlns:a16="http://schemas.microsoft.com/office/drawing/2014/main" id="{ECA0597E-2C41-476D-891F-F05CDE09877F}"/>
              </a:ext>
            </a:extLst>
          </p:cNvPr>
          <p:cNvSpPr/>
          <p:nvPr userDrawn="1"/>
        </p:nvSpPr>
        <p:spPr bwMode="auto">
          <a:xfrm>
            <a:off x="7144561" y="1856154"/>
            <a:ext cx="1087799" cy="1087796"/>
          </a:xfrm>
          <a:prstGeom prst="ellipse">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err="1">
              <a:ln>
                <a:noFill/>
              </a:ln>
              <a:gradFill>
                <a:gsLst>
                  <a:gs pos="0">
                    <a:srgbClr val="FFFFFF"/>
                  </a:gs>
                  <a:gs pos="100000">
                    <a:srgbClr val="FFFFFF"/>
                  </a:gs>
                </a:gsLst>
                <a:lin ang="5400000" scaled="0"/>
              </a:gradFill>
              <a:effectLst/>
              <a:uLnTx/>
              <a:uFillTx/>
              <a:latin typeface="Segoe UI Semilight"/>
            </a:endParaRPr>
          </a:p>
        </p:txBody>
      </p:sp>
    </p:spTree>
    <p:extLst>
      <p:ext uri="{BB962C8B-B14F-4D97-AF65-F5344CB8AC3E}">
        <p14:creationId xmlns:p14="http://schemas.microsoft.com/office/powerpoint/2010/main" val="20015656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36">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column box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959A7A91-AC3F-4EE6-A597-122248EE874C}"/>
              </a:ext>
            </a:extLst>
          </p:cNvPr>
          <p:cNvSpPr/>
          <p:nvPr userDrawn="1"/>
        </p:nvSpPr>
        <p:spPr bwMode="auto">
          <a:xfrm>
            <a:off x="438150" y="1077516"/>
            <a:ext cx="4025504" cy="3624263"/>
          </a:xfrm>
          <a:prstGeom prst="rect">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err="1">
              <a:ln>
                <a:noFill/>
              </a:ln>
              <a:gradFill>
                <a:gsLst>
                  <a:gs pos="0">
                    <a:srgbClr val="FFFFFF"/>
                  </a:gs>
                  <a:gs pos="100000">
                    <a:srgbClr val="FFFFFF"/>
                  </a:gs>
                </a:gsLst>
                <a:lin ang="5400000" scaled="0"/>
              </a:gradFill>
              <a:effectLst/>
              <a:uLnTx/>
              <a:uFillTx/>
              <a:latin typeface="Segoe UI Semilight"/>
            </a:endParaRPr>
          </a:p>
        </p:txBody>
      </p:sp>
      <p:sp>
        <p:nvSpPr>
          <p:cNvPr id="4" name="Rectangle 3">
            <a:extLst>
              <a:ext uri="{FF2B5EF4-FFF2-40B4-BE49-F238E27FC236}">
                <a16:creationId xmlns:a16="http://schemas.microsoft.com/office/drawing/2014/main" id="{99B7281F-D4B5-4906-A747-28674C3D4F35}"/>
              </a:ext>
            </a:extLst>
          </p:cNvPr>
          <p:cNvSpPr/>
          <p:nvPr userDrawn="1"/>
        </p:nvSpPr>
        <p:spPr bwMode="auto">
          <a:xfrm>
            <a:off x="4679584" y="1077516"/>
            <a:ext cx="4025504" cy="3624263"/>
          </a:xfrm>
          <a:prstGeom prst="rect">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err="1">
              <a:ln>
                <a:noFill/>
              </a:ln>
              <a:gradFill>
                <a:gsLst>
                  <a:gs pos="0">
                    <a:srgbClr val="FFFFFF"/>
                  </a:gs>
                  <a:gs pos="100000">
                    <a:srgbClr val="FFFFFF"/>
                  </a:gs>
                </a:gsLst>
                <a:lin ang="5400000" scaled="0"/>
              </a:gradFill>
              <a:effectLst/>
              <a:uLnTx/>
              <a:uFillTx/>
              <a:latin typeface="Segoe UI Semilight"/>
            </a:endParaRPr>
          </a:p>
        </p:txBody>
      </p:sp>
      <p:sp>
        <p:nvSpPr>
          <p:cNvPr id="5" name="Text Placeholder 3">
            <a:extLst>
              <a:ext uri="{FF2B5EF4-FFF2-40B4-BE49-F238E27FC236}">
                <a16:creationId xmlns:a16="http://schemas.microsoft.com/office/drawing/2014/main" id="{C434AD37-6AD2-4837-8F90-CD9CCFF1A202}"/>
              </a:ext>
            </a:extLst>
          </p:cNvPr>
          <p:cNvSpPr>
            <a:spLocks noGrp="1"/>
          </p:cNvSpPr>
          <p:nvPr>
            <p:ph type="body" sz="quarter" idx="16"/>
          </p:nvPr>
        </p:nvSpPr>
        <p:spPr>
          <a:xfrm>
            <a:off x="747714" y="1379466"/>
            <a:ext cx="3406378" cy="276999"/>
          </a:xfrm>
        </p:spPr>
        <p:txBody>
          <a:bodyPr/>
          <a:lstStyle>
            <a:lvl1pPr marL="0" indent="0" algn="l">
              <a:spcBef>
                <a:spcPts val="0"/>
              </a:spcBef>
              <a:buNone/>
              <a:defRPr sz="1800">
                <a:solidFill>
                  <a:schemeClr val="accent2"/>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27967722-3B31-4F12-8DE5-668735F98202}"/>
              </a:ext>
            </a:extLst>
          </p:cNvPr>
          <p:cNvSpPr>
            <a:spLocks noGrp="1"/>
          </p:cNvSpPr>
          <p:nvPr>
            <p:ph type="body" sz="quarter" idx="17"/>
          </p:nvPr>
        </p:nvSpPr>
        <p:spPr>
          <a:xfrm>
            <a:off x="747714" y="1865557"/>
            <a:ext cx="3406378" cy="2620718"/>
          </a:xfrm>
        </p:spPr>
        <p:txBody>
          <a:bodyPr>
            <a:normAutofit/>
          </a:bodyPr>
          <a:lstStyle>
            <a:lvl1pPr marL="0" indent="0" algn="l">
              <a:spcBef>
                <a:spcPts val="0"/>
              </a:spcBef>
              <a:spcAft>
                <a:spcPts val="900"/>
              </a:spcAft>
              <a:buNone/>
              <a:defRPr sz="1500">
                <a:solidFill>
                  <a:schemeClr val="bg1"/>
                </a:solidFill>
                <a:latin typeface="+mn-lt"/>
              </a:defRPr>
            </a:lvl1pPr>
          </a:lstStyle>
          <a:p>
            <a:pPr lvl="0"/>
            <a:r>
              <a:rPr lang="en-US"/>
              <a:t>Click to edit Master text styles</a:t>
            </a:r>
          </a:p>
        </p:txBody>
      </p:sp>
      <p:sp>
        <p:nvSpPr>
          <p:cNvPr id="7" name="Text Placeholder 3">
            <a:extLst>
              <a:ext uri="{FF2B5EF4-FFF2-40B4-BE49-F238E27FC236}">
                <a16:creationId xmlns:a16="http://schemas.microsoft.com/office/drawing/2014/main" id="{67B83AF3-55A4-4C11-AAB1-D10336D29BCF}"/>
              </a:ext>
            </a:extLst>
          </p:cNvPr>
          <p:cNvSpPr>
            <a:spLocks noGrp="1"/>
          </p:cNvSpPr>
          <p:nvPr>
            <p:ph type="body" sz="quarter" idx="18"/>
          </p:nvPr>
        </p:nvSpPr>
        <p:spPr>
          <a:xfrm>
            <a:off x="4989147" y="1379466"/>
            <a:ext cx="3406378" cy="276999"/>
          </a:xfrm>
        </p:spPr>
        <p:txBody>
          <a:bodyPr/>
          <a:lstStyle>
            <a:lvl1pPr marL="0" indent="0" algn="l">
              <a:spcBef>
                <a:spcPts val="0"/>
              </a:spcBef>
              <a:buNone/>
              <a:defRPr sz="1800">
                <a:solidFill>
                  <a:schemeClr val="accent2"/>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FEC7E601-D821-4202-9D77-5ADD3591D36B}"/>
              </a:ext>
            </a:extLst>
          </p:cNvPr>
          <p:cNvSpPr>
            <a:spLocks noGrp="1"/>
          </p:cNvSpPr>
          <p:nvPr>
            <p:ph type="body" sz="quarter" idx="19"/>
          </p:nvPr>
        </p:nvSpPr>
        <p:spPr>
          <a:xfrm>
            <a:off x="4989147" y="1865557"/>
            <a:ext cx="3406378" cy="230833"/>
          </a:xfrm>
        </p:spPr>
        <p:txBody>
          <a:bodyPr/>
          <a:lstStyle>
            <a:lvl1pPr marL="0" indent="0" algn="l">
              <a:spcBef>
                <a:spcPts val="0"/>
              </a:spcBef>
              <a:spcAft>
                <a:spcPts val="900"/>
              </a:spcAft>
              <a:buNone/>
              <a:defRPr sz="1500">
                <a:solidFill>
                  <a:schemeClr val="bg1"/>
                </a:solidFill>
                <a:latin typeface="+mn-lt"/>
              </a:defRPr>
            </a:lvl1pPr>
          </a:lstStyle>
          <a:p>
            <a:pPr lvl="0"/>
            <a:r>
              <a:rPr lang="en-US"/>
              <a:t>Click to edit Master text styles</a:t>
            </a:r>
          </a:p>
        </p:txBody>
      </p:sp>
      <p:sp>
        <p:nvSpPr>
          <p:cNvPr id="9" name="TextBox 8">
            <a:extLst>
              <a:ext uri="{FF2B5EF4-FFF2-40B4-BE49-F238E27FC236}">
                <a16:creationId xmlns:a16="http://schemas.microsoft.com/office/drawing/2014/main" id="{B6917A08-6DD1-4CA7-B342-E57004069B43}"/>
              </a:ext>
            </a:extLst>
          </p:cNvPr>
          <p:cNvSpPr txBox="1"/>
          <p:nvPr userDrawn="1"/>
        </p:nvSpPr>
        <p:spPr>
          <a:xfrm>
            <a:off x="3881105" y="4954389"/>
            <a:ext cx="1381790" cy="92333"/>
          </a:xfrm>
          <a:prstGeom prst="rect">
            <a:avLst/>
          </a:prstGeom>
          <a:noFill/>
        </p:spPr>
        <p:txBody>
          <a:bodyPr wrap="non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15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9419165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column boxe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3CB69BF-3A64-4E46-8F9F-B042E821429A}"/>
              </a:ext>
            </a:extLst>
          </p:cNvPr>
          <p:cNvSpPr/>
          <p:nvPr userDrawn="1"/>
        </p:nvSpPr>
        <p:spPr bwMode="auto">
          <a:xfrm>
            <a:off x="3267074" y="1077516"/>
            <a:ext cx="2611041" cy="3624263"/>
          </a:xfrm>
          <a:prstGeom prst="rect">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err="1">
              <a:ln>
                <a:noFill/>
              </a:ln>
              <a:gradFill>
                <a:gsLst>
                  <a:gs pos="0">
                    <a:srgbClr val="FFFFFF"/>
                  </a:gs>
                  <a:gs pos="100000">
                    <a:srgbClr val="FFFFFF"/>
                  </a:gs>
                </a:gsLst>
                <a:lin ang="5400000" scaled="0"/>
              </a:gradFill>
              <a:effectLst/>
              <a:uLnTx/>
              <a:uFillTx/>
              <a:latin typeface="Segoe UI Semilight"/>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959A7A91-AC3F-4EE6-A597-122248EE874C}"/>
              </a:ext>
            </a:extLst>
          </p:cNvPr>
          <p:cNvSpPr/>
          <p:nvPr userDrawn="1"/>
        </p:nvSpPr>
        <p:spPr bwMode="auto">
          <a:xfrm>
            <a:off x="438150" y="1077516"/>
            <a:ext cx="2611041" cy="3624263"/>
          </a:xfrm>
          <a:prstGeom prst="rect">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err="1">
              <a:ln>
                <a:noFill/>
              </a:ln>
              <a:gradFill>
                <a:gsLst>
                  <a:gs pos="0">
                    <a:srgbClr val="FFFFFF"/>
                  </a:gs>
                  <a:gs pos="100000">
                    <a:srgbClr val="FFFFFF"/>
                  </a:gs>
                </a:gsLst>
                <a:lin ang="5400000" scaled="0"/>
              </a:gradFill>
              <a:effectLst/>
              <a:uLnTx/>
              <a:uFillTx/>
              <a:latin typeface="Segoe UI Semilight"/>
            </a:endParaRPr>
          </a:p>
        </p:txBody>
      </p:sp>
      <p:sp>
        <p:nvSpPr>
          <p:cNvPr id="4" name="Rectangle 3">
            <a:extLst>
              <a:ext uri="{FF2B5EF4-FFF2-40B4-BE49-F238E27FC236}">
                <a16:creationId xmlns:a16="http://schemas.microsoft.com/office/drawing/2014/main" id="{99B7281F-D4B5-4906-A747-28674C3D4F35}"/>
              </a:ext>
            </a:extLst>
          </p:cNvPr>
          <p:cNvSpPr/>
          <p:nvPr userDrawn="1"/>
        </p:nvSpPr>
        <p:spPr bwMode="auto">
          <a:xfrm>
            <a:off x="6096000" y="1077516"/>
            <a:ext cx="2609087" cy="3624263"/>
          </a:xfrm>
          <a:prstGeom prst="rect">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err="1">
              <a:ln>
                <a:noFill/>
              </a:ln>
              <a:gradFill>
                <a:gsLst>
                  <a:gs pos="0">
                    <a:srgbClr val="FFFFFF"/>
                  </a:gs>
                  <a:gs pos="100000">
                    <a:srgbClr val="FFFFFF"/>
                  </a:gs>
                </a:gsLst>
                <a:lin ang="5400000" scaled="0"/>
              </a:gradFill>
              <a:effectLst/>
              <a:uLnTx/>
              <a:uFillTx/>
              <a:latin typeface="Segoe UI Semilight"/>
            </a:endParaRPr>
          </a:p>
        </p:txBody>
      </p:sp>
      <p:sp>
        <p:nvSpPr>
          <p:cNvPr id="5" name="Text Placeholder 3">
            <a:extLst>
              <a:ext uri="{FF2B5EF4-FFF2-40B4-BE49-F238E27FC236}">
                <a16:creationId xmlns:a16="http://schemas.microsoft.com/office/drawing/2014/main" id="{C434AD37-6AD2-4837-8F90-CD9CCFF1A202}"/>
              </a:ext>
            </a:extLst>
          </p:cNvPr>
          <p:cNvSpPr>
            <a:spLocks noGrp="1"/>
          </p:cNvSpPr>
          <p:nvPr>
            <p:ph type="body" sz="quarter" idx="16"/>
          </p:nvPr>
        </p:nvSpPr>
        <p:spPr>
          <a:xfrm>
            <a:off x="749499" y="1379465"/>
            <a:ext cx="1988343" cy="553998"/>
          </a:xfrm>
        </p:spPr>
        <p:txBody>
          <a:bodyPr/>
          <a:lstStyle>
            <a:lvl1pPr marL="0" indent="0" algn="l">
              <a:spcBef>
                <a:spcPts val="0"/>
              </a:spcBef>
              <a:buNone/>
              <a:defRPr sz="1800">
                <a:solidFill>
                  <a:schemeClr val="accent2"/>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27967722-3B31-4F12-8DE5-668735F98202}"/>
              </a:ext>
            </a:extLst>
          </p:cNvPr>
          <p:cNvSpPr>
            <a:spLocks noGrp="1"/>
          </p:cNvSpPr>
          <p:nvPr>
            <p:ph type="body" sz="quarter" idx="17"/>
          </p:nvPr>
        </p:nvSpPr>
        <p:spPr>
          <a:xfrm>
            <a:off x="749499" y="2171700"/>
            <a:ext cx="1988343" cy="2333625"/>
          </a:xfrm>
        </p:spPr>
        <p:txBody>
          <a:bodyPr>
            <a:normAutofit/>
          </a:bodyPr>
          <a:lstStyle>
            <a:lvl1pPr marL="0" indent="0" algn="l">
              <a:spcBef>
                <a:spcPts val="0"/>
              </a:spcBef>
              <a:buNone/>
              <a:defRPr sz="1500">
                <a:solidFill>
                  <a:schemeClr val="bg1"/>
                </a:solidFill>
                <a:latin typeface="+mn-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68BA27B9-85A0-49D0-998E-0E3851D48E82}"/>
              </a:ext>
            </a:extLst>
          </p:cNvPr>
          <p:cNvSpPr>
            <a:spLocks noGrp="1"/>
          </p:cNvSpPr>
          <p:nvPr>
            <p:ph type="body" sz="quarter" idx="18"/>
          </p:nvPr>
        </p:nvSpPr>
        <p:spPr>
          <a:xfrm>
            <a:off x="3578423" y="1379465"/>
            <a:ext cx="1988343" cy="553998"/>
          </a:xfrm>
        </p:spPr>
        <p:txBody>
          <a:bodyPr/>
          <a:lstStyle>
            <a:lvl1pPr marL="0" indent="0" algn="l">
              <a:spcBef>
                <a:spcPts val="0"/>
              </a:spcBef>
              <a:buNone/>
              <a:defRPr sz="1800">
                <a:solidFill>
                  <a:schemeClr val="accent2"/>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6BCF8FDB-792E-49AF-875A-BC98235BB58E}"/>
              </a:ext>
            </a:extLst>
          </p:cNvPr>
          <p:cNvSpPr>
            <a:spLocks noGrp="1"/>
          </p:cNvSpPr>
          <p:nvPr>
            <p:ph type="body" sz="quarter" idx="19"/>
          </p:nvPr>
        </p:nvSpPr>
        <p:spPr>
          <a:xfrm>
            <a:off x="3578423" y="2171700"/>
            <a:ext cx="1988343" cy="2333625"/>
          </a:xfrm>
        </p:spPr>
        <p:txBody>
          <a:bodyPr>
            <a:normAutofit/>
          </a:bodyPr>
          <a:lstStyle>
            <a:lvl1pPr marL="0" indent="0" algn="l">
              <a:spcBef>
                <a:spcPts val="0"/>
              </a:spcBef>
              <a:buNone/>
              <a:defRPr sz="1500">
                <a:solidFill>
                  <a:schemeClr val="bg1"/>
                </a:solidFill>
                <a:latin typeface="+mn-lt"/>
              </a:defRPr>
            </a:lvl1pPr>
          </a:lstStyle>
          <a:p>
            <a:pPr lvl="0"/>
            <a:r>
              <a:rPr lang="en-US"/>
              <a:t>Click to edit Master text styles</a:t>
            </a:r>
          </a:p>
        </p:txBody>
      </p:sp>
      <p:sp>
        <p:nvSpPr>
          <p:cNvPr id="15" name="Rectangle 14">
            <a:extLst>
              <a:ext uri="{FF2B5EF4-FFF2-40B4-BE49-F238E27FC236}">
                <a16:creationId xmlns:a16="http://schemas.microsoft.com/office/drawing/2014/main" id="{0B1AF903-0040-4D7E-A33F-1E7E5F9262AB}"/>
              </a:ext>
            </a:extLst>
          </p:cNvPr>
          <p:cNvSpPr/>
          <p:nvPr userDrawn="1"/>
        </p:nvSpPr>
        <p:spPr bwMode="auto">
          <a:xfrm>
            <a:off x="6096000" y="1077516"/>
            <a:ext cx="2611041" cy="3624263"/>
          </a:xfrm>
          <a:prstGeom prst="rect">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err="1">
              <a:ln>
                <a:noFill/>
              </a:ln>
              <a:gradFill>
                <a:gsLst>
                  <a:gs pos="0">
                    <a:srgbClr val="FFFFFF"/>
                  </a:gs>
                  <a:gs pos="100000">
                    <a:srgbClr val="FFFFFF"/>
                  </a:gs>
                </a:gsLst>
                <a:lin ang="5400000" scaled="0"/>
              </a:gradFill>
              <a:effectLst/>
              <a:uLnTx/>
              <a:uFillTx/>
              <a:latin typeface="Segoe UI Semilight"/>
            </a:endParaRPr>
          </a:p>
        </p:txBody>
      </p:sp>
      <p:sp>
        <p:nvSpPr>
          <p:cNvPr id="16" name="Text Placeholder 3">
            <a:extLst>
              <a:ext uri="{FF2B5EF4-FFF2-40B4-BE49-F238E27FC236}">
                <a16:creationId xmlns:a16="http://schemas.microsoft.com/office/drawing/2014/main" id="{35775668-B416-43B2-B932-AACA4B9D630B}"/>
              </a:ext>
            </a:extLst>
          </p:cNvPr>
          <p:cNvSpPr>
            <a:spLocks noGrp="1"/>
          </p:cNvSpPr>
          <p:nvPr>
            <p:ph type="body" sz="quarter" idx="20"/>
          </p:nvPr>
        </p:nvSpPr>
        <p:spPr>
          <a:xfrm>
            <a:off x="6407349" y="1379465"/>
            <a:ext cx="1988343" cy="553998"/>
          </a:xfrm>
        </p:spPr>
        <p:txBody>
          <a:bodyPr/>
          <a:lstStyle>
            <a:lvl1pPr marL="0" indent="0" algn="l">
              <a:spcBef>
                <a:spcPts val="0"/>
              </a:spcBef>
              <a:buNone/>
              <a:defRPr sz="1800">
                <a:solidFill>
                  <a:schemeClr val="accent2"/>
                </a:solidFill>
                <a:latin typeface="+mj-lt"/>
              </a:defRPr>
            </a:lvl1pPr>
          </a:lstStyle>
          <a:p>
            <a:pPr lvl="0"/>
            <a:r>
              <a:rPr lang="en-US"/>
              <a:t>Click to edit Master text styles</a:t>
            </a:r>
          </a:p>
        </p:txBody>
      </p:sp>
      <p:sp>
        <p:nvSpPr>
          <p:cNvPr id="17" name="Text Placeholder 3">
            <a:extLst>
              <a:ext uri="{FF2B5EF4-FFF2-40B4-BE49-F238E27FC236}">
                <a16:creationId xmlns:a16="http://schemas.microsoft.com/office/drawing/2014/main" id="{ACDD7EB9-6C2B-4F86-B3A5-CC5E18774A64}"/>
              </a:ext>
            </a:extLst>
          </p:cNvPr>
          <p:cNvSpPr>
            <a:spLocks noGrp="1"/>
          </p:cNvSpPr>
          <p:nvPr>
            <p:ph type="body" sz="quarter" idx="21"/>
          </p:nvPr>
        </p:nvSpPr>
        <p:spPr>
          <a:xfrm>
            <a:off x="6407349" y="2171700"/>
            <a:ext cx="1988343" cy="2333625"/>
          </a:xfrm>
        </p:spPr>
        <p:txBody>
          <a:bodyPr>
            <a:normAutofit/>
          </a:bodyPr>
          <a:lstStyle>
            <a:lvl1pPr marL="0" indent="0" algn="l">
              <a:spcBef>
                <a:spcPts val="0"/>
              </a:spcBef>
              <a:buNone/>
              <a:defRPr sz="1500">
                <a:solidFill>
                  <a:schemeClr val="bg1"/>
                </a:solidFill>
                <a:latin typeface="+mn-lt"/>
              </a:defRPr>
            </a:lvl1pPr>
          </a:lstStyle>
          <a:p>
            <a:pPr lvl="0"/>
            <a:r>
              <a:rPr lang="en-US"/>
              <a:t>Click to edit Master text styles</a:t>
            </a:r>
          </a:p>
        </p:txBody>
      </p:sp>
      <p:sp>
        <p:nvSpPr>
          <p:cNvPr id="18" name="TextBox 17">
            <a:extLst>
              <a:ext uri="{FF2B5EF4-FFF2-40B4-BE49-F238E27FC236}">
                <a16:creationId xmlns:a16="http://schemas.microsoft.com/office/drawing/2014/main" id="{46683B4F-5C61-4BAD-A8F0-C5EEDA071770}"/>
              </a:ext>
            </a:extLst>
          </p:cNvPr>
          <p:cNvSpPr txBox="1"/>
          <p:nvPr userDrawn="1"/>
        </p:nvSpPr>
        <p:spPr>
          <a:xfrm>
            <a:off x="3881105" y="4954389"/>
            <a:ext cx="1381790" cy="92333"/>
          </a:xfrm>
          <a:prstGeom prst="rect">
            <a:avLst/>
          </a:prstGeom>
          <a:noFill/>
        </p:spPr>
        <p:txBody>
          <a:bodyPr wrap="non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15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882784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3792">
          <p15:clr>
            <a:srgbClr val="5ACBF0"/>
          </p15:clr>
        </p15:guide>
        <p15:guide id="29" orient="horz" pos="1272">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 column boxe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EAEEAE6-03FD-423D-92CD-91F21DDB69A6}"/>
              </a:ext>
            </a:extLst>
          </p:cNvPr>
          <p:cNvSpPr/>
          <p:nvPr/>
        </p:nvSpPr>
        <p:spPr bwMode="auto">
          <a:xfrm>
            <a:off x="439990" y="1514475"/>
            <a:ext cx="1946553" cy="2842372"/>
          </a:xfrm>
          <a:prstGeom prst="rect">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sp>
        <p:nvSpPr>
          <p:cNvPr id="30" name="Rectangle 29">
            <a:extLst>
              <a:ext uri="{FF2B5EF4-FFF2-40B4-BE49-F238E27FC236}">
                <a16:creationId xmlns:a16="http://schemas.microsoft.com/office/drawing/2014/main" id="{0EDA82CA-48FC-4441-B9D2-3A15D2C446EB}"/>
              </a:ext>
            </a:extLst>
          </p:cNvPr>
          <p:cNvSpPr/>
          <p:nvPr/>
        </p:nvSpPr>
        <p:spPr bwMode="auto">
          <a:xfrm>
            <a:off x="2546823" y="1514475"/>
            <a:ext cx="1946553" cy="2842372"/>
          </a:xfrm>
          <a:prstGeom prst="rect">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36" name="Rectangle 35">
            <a:extLst>
              <a:ext uri="{FF2B5EF4-FFF2-40B4-BE49-F238E27FC236}">
                <a16:creationId xmlns:a16="http://schemas.microsoft.com/office/drawing/2014/main" id="{CF438B4E-A61C-4CD2-8097-B2773B27C599}"/>
              </a:ext>
            </a:extLst>
          </p:cNvPr>
          <p:cNvSpPr/>
          <p:nvPr/>
        </p:nvSpPr>
        <p:spPr bwMode="auto">
          <a:xfrm>
            <a:off x="4653656" y="1514475"/>
            <a:ext cx="1946553" cy="2842372"/>
          </a:xfrm>
          <a:prstGeom prst="rect">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39" name="Rectangle 38">
            <a:extLst>
              <a:ext uri="{FF2B5EF4-FFF2-40B4-BE49-F238E27FC236}">
                <a16:creationId xmlns:a16="http://schemas.microsoft.com/office/drawing/2014/main" id="{B56F53B2-73EB-4791-A906-C44CED560E9A}"/>
              </a:ext>
            </a:extLst>
          </p:cNvPr>
          <p:cNvSpPr/>
          <p:nvPr/>
        </p:nvSpPr>
        <p:spPr bwMode="auto">
          <a:xfrm>
            <a:off x="6760489" y="1514475"/>
            <a:ext cx="1946553" cy="2842372"/>
          </a:xfrm>
          <a:prstGeom prst="rect">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41197" y="750934"/>
            <a:ext cx="8263890" cy="415499"/>
          </a:xfrm>
        </p:spPr>
        <p:txBody>
          <a:bodyPr/>
          <a:lstStyle/>
          <a:p>
            <a:r>
              <a:rPr lang="en-US"/>
              <a:t>Click to edit Master title style</a:t>
            </a:r>
          </a:p>
        </p:txBody>
      </p:sp>
      <p:sp>
        <p:nvSpPr>
          <p:cNvPr id="17" name="Text Placeholder 3">
            <a:extLst>
              <a:ext uri="{FF2B5EF4-FFF2-40B4-BE49-F238E27FC236}">
                <a16:creationId xmlns:a16="http://schemas.microsoft.com/office/drawing/2014/main" id="{ACDD7EB9-6C2B-4F86-B3A5-CC5E18774A64}"/>
              </a:ext>
            </a:extLst>
          </p:cNvPr>
          <p:cNvSpPr>
            <a:spLocks noGrp="1"/>
          </p:cNvSpPr>
          <p:nvPr>
            <p:ph type="body" sz="quarter" idx="21"/>
          </p:nvPr>
        </p:nvSpPr>
        <p:spPr>
          <a:xfrm>
            <a:off x="681746" y="1714500"/>
            <a:ext cx="1463040" cy="2400300"/>
          </a:xfrm>
        </p:spPr>
        <p:txBody>
          <a:bodyPr anchor="t" anchorCtr="0">
            <a:normAutofit/>
          </a:bodyPr>
          <a:lstStyle>
            <a:lvl1pPr marL="0" indent="0" algn="l">
              <a:spcBef>
                <a:spcPts val="0"/>
              </a:spcBef>
              <a:buNone/>
              <a:defRPr sz="1500">
                <a:solidFill>
                  <a:schemeClr val="bg1"/>
                </a:solidFill>
                <a:latin typeface="+mn-lt"/>
              </a:defRPr>
            </a:lvl1pPr>
          </a:lstStyle>
          <a:p>
            <a:pPr lvl="0"/>
            <a:r>
              <a:rPr lang="en-US"/>
              <a:t>Click to edit Master text styles</a:t>
            </a:r>
          </a:p>
        </p:txBody>
      </p:sp>
      <p:sp>
        <p:nvSpPr>
          <p:cNvPr id="44" name="Text Placeholder 3">
            <a:extLst>
              <a:ext uri="{FF2B5EF4-FFF2-40B4-BE49-F238E27FC236}">
                <a16:creationId xmlns:a16="http://schemas.microsoft.com/office/drawing/2014/main" id="{57CD1215-35EE-4B6C-9D08-DBA8C92178F0}"/>
              </a:ext>
            </a:extLst>
          </p:cNvPr>
          <p:cNvSpPr>
            <a:spLocks noGrp="1"/>
          </p:cNvSpPr>
          <p:nvPr>
            <p:ph type="body" sz="quarter" idx="22"/>
          </p:nvPr>
        </p:nvSpPr>
        <p:spPr>
          <a:xfrm>
            <a:off x="2788580" y="1714500"/>
            <a:ext cx="1463040" cy="2400300"/>
          </a:xfrm>
        </p:spPr>
        <p:txBody>
          <a:bodyPr anchor="t" anchorCtr="0">
            <a:normAutofit/>
          </a:bodyPr>
          <a:lstStyle>
            <a:lvl1pPr marL="0" indent="0" algn="l">
              <a:spcBef>
                <a:spcPts val="0"/>
              </a:spcBef>
              <a:buNone/>
              <a:defRPr sz="1500">
                <a:solidFill>
                  <a:schemeClr val="bg1"/>
                </a:solidFill>
                <a:latin typeface="+mn-lt"/>
              </a:defRPr>
            </a:lvl1pPr>
          </a:lstStyle>
          <a:p>
            <a:pPr lvl="0"/>
            <a:r>
              <a:rPr lang="en-US"/>
              <a:t>Click to edit Master text styles</a:t>
            </a:r>
          </a:p>
        </p:txBody>
      </p:sp>
      <p:sp>
        <p:nvSpPr>
          <p:cNvPr id="45" name="Text Placeholder 3">
            <a:extLst>
              <a:ext uri="{FF2B5EF4-FFF2-40B4-BE49-F238E27FC236}">
                <a16:creationId xmlns:a16="http://schemas.microsoft.com/office/drawing/2014/main" id="{3EED6676-2C97-4C05-ABB4-AB456FA400B2}"/>
              </a:ext>
            </a:extLst>
          </p:cNvPr>
          <p:cNvSpPr>
            <a:spLocks noGrp="1"/>
          </p:cNvSpPr>
          <p:nvPr>
            <p:ph type="body" sz="quarter" idx="23"/>
          </p:nvPr>
        </p:nvSpPr>
        <p:spPr>
          <a:xfrm>
            <a:off x="4895412" y="1714500"/>
            <a:ext cx="1463040" cy="2400300"/>
          </a:xfrm>
        </p:spPr>
        <p:txBody>
          <a:bodyPr anchor="t" anchorCtr="0">
            <a:normAutofit/>
          </a:bodyPr>
          <a:lstStyle>
            <a:lvl1pPr marL="0" indent="0" algn="l">
              <a:spcBef>
                <a:spcPts val="0"/>
              </a:spcBef>
              <a:buNone/>
              <a:defRPr sz="1500">
                <a:solidFill>
                  <a:schemeClr val="bg1"/>
                </a:solidFill>
                <a:latin typeface="+mn-lt"/>
              </a:defRPr>
            </a:lvl1pPr>
          </a:lstStyle>
          <a:p>
            <a:pPr lvl="0"/>
            <a:r>
              <a:rPr lang="en-US"/>
              <a:t>Click to edit Master text styles</a:t>
            </a:r>
          </a:p>
        </p:txBody>
      </p:sp>
      <p:sp>
        <p:nvSpPr>
          <p:cNvPr id="46" name="Text Placeholder 3">
            <a:extLst>
              <a:ext uri="{FF2B5EF4-FFF2-40B4-BE49-F238E27FC236}">
                <a16:creationId xmlns:a16="http://schemas.microsoft.com/office/drawing/2014/main" id="{9114E932-4457-40DE-A435-0CCB78BF596A}"/>
              </a:ext>
            </a:extLst>
          </p:cNvPr>
          <p:cNvSpPr>
            <a:spLocks noGrp="1"/>
          </p:cNvSpPr>
          <p:nvPr>
            <p:ph type="body" sz="quarter" idx="24"/>
          </p:nvPr>
        </p:nvSpPr>
        <p:spPr>
          <a:xfrm>
            <a:off x="7002245" y="1714500"/>
            <a:ext cx="1463040" cy="2400300"/>
          </a:xfrm>
        </p:spPr>
        <p:txBody>
          <a:bodyPr anchor="t" anchorCtr="0">
            <a:normAutofit/>
          </a:bodyPr>
          <a:lstStyle>
            <a:lvl1pPr marL="0" indent="0" algn="l">
              <a:spcBef>
                <a:spcPts val="0"/>
              </a:spcBef>
              <a:buNone/>
              <a:defRPr sz="1500">
                <a:solidFill>
                  <a:schemeClr val="bg1"/>
                </a:solidFill>
                <a:latin typeface="+mn-lt"/>
              </a:defRPr>
            </a:lvl1pPr>
          </a:lstStyle>
          <a:p>
            <a:pPr lvl="0"/>
            <a:r>
              <a:rPr lang="en-US"/>
              <a:t>Click to edit Master text styles</a:t>
            </a:r>
          </a:p>
        </p:txBody>
      </p:sp>
      <p:sp>
        <p:nvSpPr>
          <p:cNvPr id="11" name="TextBox 10">
            <a:extLst>
              <a:ext uri="{FF2B5EF4-FFF2-40B4-BE49-F238E27FC236}">
                <a16:creationId xmlns:a16="http://schemas.microsoft.com/office/drawing/2014/main" id="{02A27131-6BDB-468C-AFE5-4956C993B22B}"/>
              </a:ext>
            </a:extLst>
          </p:cNvPr>
          <p:cNvSpPr txBox="1"/>
          <p:nvPr userDrawn="1"/>
        </p:nvSpPr>
        <p:spPr>
          <a:xfrm>
            <a:off x="3881105" y="4954389"/>
            <a:ext cx="1381790" cy="92333"/>
          </a:xfrm>
          <a:prstGeom prst="rect">
            <a:avLst/>
          </a:prstGeom>
          <a:noFill/>
        </p:spPr>
        <p:txBody>
          <a:bodyPr wrap="non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15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1675694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ttom horizontal box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Rectangle 3">
            <a:extLst>
              <a:ext uri="{FF2B5EF4-FFF2-40B4-BE49-F238E27FC236}">
                <a16:creationId xmlns:a16="http://schemas.microsoft.com/office/drawing/2014/main" id="{99B7281F-D4B5-4906-A747-28674C3D4F35}"/>
              </a:ext>
            </a:extLst>
          </p:cNvPr>
          <p:cNvSpPr/>
          <p:nvPr userDrawn="1"/>
        </p:nvSpPr>
        <p:spPr bwMode="auto">
          <a:xfrm>
            <a:off x="0" y="1100137"/>
            <a:ext cx="9144000" cy="404336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3">
            <a:extLst>
              <a:ext uri="{FF2B5EF4-FFF2-40B4-BE49-F238E27FC236}">
                <a16:creationId xmlns:a16="http://schemas.microsoft.com/office/drawing/2014/main" id="{67B83AF3-55A4-4C11-AAB1-D10336D29BCF}"/>
              </a:ext>
            </a:extLst>
          </p:cNvPr>
          <p:cNvSpPr>
            <a:spLocks noGrp="1"/>
          </p:cNvSpPr>
          <p:nvPr>
            <p:ph type="body" sz="quarter" idx="18"/>
          </p:nvPr>
        </p:nvSpPr>
        <p:spPr>
          <a:xfrm>
            <a:off x="441198" y="1522341"/>
            <a:ext cx="3816478" cy="276999"/>
          </a:xfrm>
        </p:spPr>
        <p:txBody>
          <a:bodyPr/>
          <a:lstStyle>
            <a:lvl1pPr marL="0" indent="0" algn="l">
              <a:spcBef>
                <a:spcPts val="0"/>
              </a:spcBef>
              <a:buNone/>
              <a:defRPr sz="1800">
                <a:solidFill>
                  <a:schemeClr val="accent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FEC7E601-D821-4202-9D77-5ADD3591D36B}"/>
              </a:ext>
            </a:extLst>
          </p:cNvPr>
          <p:cNvSpPr>
            <a:spLocks noGrp="1"/>
          </p:cNvSpPr>
          <p:nvPr>
            <p:ph type="body" sz="quarter" idx="19"/>
          </p:nvPr>
        </p:nvSpPr>
        <p:spPr>
          <a:xfrm>
            <a:off x="441198" y="2008432"/>
            <a:ext cx="3816478" cy="230832"/>
          </a:xfrm>
        </p:spPr>
        <p:txBody>
          <a:bodyPr/>
          <a:lstStyle>
            <a:lvl1pPr marL="0" indent="0" algn="l">
              <a:spcBef>
                <a:spcPts val="0"/>
              </a:spcBef>
              <a:buNone/>
              <a:defRPr sz="1500">
                <a:solidFill>
                  <a:schemeClr val="tx1"/>
                </a:solidFill>
                <a:latin typeface="+mn-lt"/>
              </a:defRPr>
            </a:lvl1pPr>
          </a:lstStyle>
          <a:p>
            <a:pPr lvl="0"/>
            <a:r>
              <a:rPr lang="en-US"/>
              <a:t>Click to edit Master text styles</a:t>
            </a:r>
          </a:p>
        </p:txBody>
      </p:sp>
      <p:sp>
        <p:nvSpPr>
          <p:cNvPr id="6" name="TextBox 5">
            <a:extLst>
              <a:ext uri="{FF2B5EF4-FFF2-40B4-BE49-F238E27FC236}">
                <a16:creationId xmlns:a16="http://schemas.microsoft.com/office/drawing/2014/main" id="{FECD7D8B-D7A1-4F87-97F0-A89107FBD8C4}"/>
              </a:ext>
            </a:extLst>
          </p:cNvPr>
          <p:cNvSpPr txBox="1"/>
          <p:nvPr userDrawn="1"/>
        </p:nvSpPr>
        <p:spPr>
          <a:xfrm>
            <a:off x="3881105" y="4954389"/>
            <a:ext cx="1381790" cy="92333"/>
          </a:xfrm>
          <a:prstGeom prst="rect">
            <a:avLst/>
          </a:prstGeom>
          <a:noFill/>
        </p:spPr>
        <p:txBody>
          <a:bodyPr wrap="non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15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4649196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agram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7D6ED0-F6A9-4E7A-80C5-6A8B06500FBB}"/>
              </a:ext>
            </a:extLst>
          </p:cNvPr>
          <p:cNvSpPr/>
          <p:nvPr userDrawn="1"/>
        </p:nvSpPr>
        <p:spPr bwMode="auto">
          <a:xfrm>
            <a:off x="0" y="4205287"/>
            <a:ext cx="9144000" cy="938213"/>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Rectangle 3">
            <a:extLst>
              <a:ext uri="{FF2B5EF4-FFF2-40B4-BE49-F238E27FC236}">
                <a16:creationId xmlns:a16="http://schemas.microsoft.com/office/drawing/2014/main" id="{99B7281F-D4B5-4906-A747-28674C3D4F35}"/>
              </a:ext>
            </a:extLst>
          </p:cNvPr>
          <p:cNvSpPr/>
          <p:nvPr userDrawn="1"/>
        </p:nvSpPr>
        <p:spPr bwMode="auto">
          <a:xfrm>
            <a:off x="0" y="938213"/>
            <a:ext cx="9144000" cy="3267075"/>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8A00A5C-310D-4F48-BA0D-6FD3A3699367}"/>
              </a:ext>
            </a:extLst>
          </p:cNvPr>
          <p:cNvSpPr>
            <a:spLocks noGrp="1"/>
          </p:cNvSpPr>
          <p:nvPr>
            <p:ph type="body" sz="quarter" idx="21"/>
          </p:nvPr>
        </p:nvSpPr>
        <p:spPr>
          <a:xfrm>
            <a:off x="441196" y="4385102"/>
            <a:ext cx="8263891" cy="161583"/>
          </a:xfrm>
        </p:spPr>
        <p:txBody>
          <a:bodyPr anchor="t" anchorCtr="0"/>
          <a:lstStyle>
            <a:lvl1pPr marL="0" indent="0" algn="l">
              <a:spcBef>
                <a:spcPts val="0"/>
              </a:spcBef>
              <a:buNone/>
              <a:defRPr sz="1050">
                <a:solidFill>
                  <a:schemeClr val="tx1"/>
                </a:solidFill>
                <a:latin typeface="+mn-lt"/>
              </a:defRPr>
            </a:lvl1pPr>
          </a:lstStyle>
          <a:p>
            <a:pPr lvl="0"/>
            <a:r>
              <a:rPr lang="en-US"/>
              <a:t>Click to edit Master text styles</a:t>
            </a:r>
          </a:p>
        </p:txBody>
      </p:sp>
      <p:sp>
        <p:nvSpPr>
          <p:cNvPr id="10" name="TextBox 9">
            <a:extLst>
              <a:ext uri="{FF2B5EF4-FFF2-40B4-BE49-F238E27FC236}">
                <a16:creationId xmlns:a16="http://schemas.microsoft.com/office/drawing/2014/main" id="{5BB2E87B-6853-460D-810A-83A45066787B}"/>
              </a:ext>
            </a:extLst>
          </p:cNvPr>
          <p:cNvSpPr txBox="1"/>
          <p:nvPr userDrawn="1"/>
        </p:nvSpPr>
        <p:spPr>
          <a:xfrm>
            <a:off x="3881105" y="4954389"/>
            <a:ext cx="1381790" cy="92333"/>
          </a:xfrm>
          <a:prstGeom prst="rect">
            <a:avLst/>
          </a:prstGeom>
          <a:noFill/>
        </p:spPr>
        <p:txBody>
          <a:bodyPr wrap="non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15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6028410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8F95C4E-1091-4AFC-A458-56779C01DEE1}"/>
              </a:ext>
            </a:extLst>
          </p:cNvPr>
          <p:cNvSpPr>
            <a:spLocks noGrp="1"/>
          </p:cNvSpPr>
          <p:nvPr>
            <p:ph type="ctrTitle"/>
          </p:nvPr>
        </p:nvSpPr>
        <p:spPr>
          <a:xfrm>
            <a:off x="539552" y="1995686"/>
            <a:ext cx="8064896" cy="720080"/>
          </a:xfrm>
        </p:spPr>
        <p:txBody>
          <a:bodyPr>
            <a:normAutofit/>
          </a:bodyPr>
          <a:lstStyle>
            <a:lvl1pPr algn="ctr">
              <a:defRPr sz="2800">
                <a:solidFill>
                  <a:srgbClr val="FDBA12"/>
                </a:solidFill>
                <a:latin typeface="IBM Plex Sans" panose="020B0503050203000203" pitchFamily="34" charset="0"/>
              </a:defRPr>
            </a:lvl1pPr>
          </a:lstStyle>
          <a:p>
            <a:r>
              <a:rPr lang="nb-NO" dirty="0"/>
              <a:t>Klikk for å redigere tittelstil</a:t>
            </a:r>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n bucketed content">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1153DF8-635C-BC43-B02D-4B0F75E36121}"/>
              </a:ext>
            </a:extLst>
          </p:cNvPr>
          <p:cNvSpPr/>
          <p:nvPr userDrawn="1"/>
        </p:nvSpPr>
        <p:spPr bwMode="auto">
          <a:xfrm>
            <a:off x="441198" y="797644"/>
            <a:ext cx="1958540" cy="1919165"/>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154" tIns="89154" rIns="0" bIns="0" numCol="1" spcCol="0" rtlCol="0" fromWordArt="0" anchor="t" anchorCtr="0" forceAA="0" compatLnSpc="1">
            <a:prstTxWarp prst="textNoShape">
              <a:avLst/>
            </a:prstTxWarp>
            <a:noAutofit/>
          </a:bodyPr>
          <a:lstStyle/>
          <a:p>
            <a:pPr lvl="0" defTabSz="699354" fontAlgn="base">
              <a:lnSpc>
                <a:spcPts val="900"/>
              </a:lnSpc>
              <a:defRPr/>
            </a:pPr>
            <a:endParaRPr lang="en-US" sz="75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11" name="Rectangle 10">
            <a:extLst>
              <a:ext uri="{FF2B5EF4-FFF2-40B4-BE49-F238E27FC236}">
                <a16:creationId xmlns:a16="http://schemas.microsoft.com/office/drawing/2014/main" id="{BCB21D27-1889-B748-ADB4-C14DF10278A6}"/>
              </a:ext>
            </a:extLst>
          </p:cNvPr>
          <p:cNvSpPr/>
          <p:nvPr userDrawn="1"/>
        </p:nvSpPr>
        <p:spPr bwMode="auto">
          <a:xfrm>
            <a:off x="2465542" y="797643"/>
            <a:ext cx="1663211" cy="1371586"/>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154" tIns="89154" rIns="0" bIns="0" numCol="1" spcCol="0" rtlCol="0" fromWordArt="0" anchor="t" anchorCtr="0" forceAA="0" compatLnSpc="1">
            <a:prstTxWarp prst="textNoShape">
              <a:avLst/>
            </a:prstTxWarp>
            <a:noAutofit/>
          </a:bodyPr>
          <a:lstStyle/>
          <a:p>
            <a:pPr lvl="0" defTabSz="699354" fontAlgn="base">
              <a:lnSpc>
                <a:spcPts val="900"/>
              </a:lnSpc>
              <a:defRPr/>
            </a:pPr>
            <a:endParaRPr lang="en-US" sz="75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12" name="Rectangle 11">
            <a:extLst>
              <a:ext uri="{FF2B5EF4-FFF2-40B4-BE49-F238E27FC236}">
                <a16:creationId xmlns:a16="http://schemas.microsoft.com/office/drawing/2014/main" id="{45ED3186-9F44-9B48-8E0A-860CBC323651}"/>
              </a:ext>
            </a:extLst>
          </p:cNvPr>
          <p:cNvSpPr/>
          <p:nvPr userDrawn="1"/>
        </p:nvSpPr>
        <p:spPr bwMode="auto">
          <a:xfrm>
            <a:off x="4194557" y="797643"/>
            <a:ext cx="1663211" cy="1371585"/>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154" tIns="89154" rIns="0" bIns="0" numCol="1" spcCol="0" rtlCol="0" fromWordArt="0" anchor="t" anchorCtr="0" forceAA="0" compatLnSpc="1">
            <a:prstTxWarp prst="textNoShape">
              <a:avLst/>
            </a:prstTxWarp>
            <a:noAutofit/>
          </a:bodyPr>
          <a:lstStyle/>
          <a:p>
            <a:pPr lvl="0" defTabSz="699354" fontAlgn="base">
              <a:lnSpc>
                <a:spcPts val="900"/>
              </a:lnSpc>
              <a:defRPr/>
            </a:pPr>
            <a:endParaRPr lang="en-US" sz="75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13" name="Rectangle 12">
            <a:extLst>
              <a:ext uri="{FF2B5EF4-FFF2-40B4-BE49-F238E27FC236}">
                <a16:creationId xmlns:a16="http://schemas.microsoft.com/office/drawing/2014/main" id="{7DD88181-83D7-FB40-9D54-7E6203E3874B}"/>
              </a:ext>
            </a:extLst>
          </p:cNvPr>
          <p:cNvSpPr/>
          <p:nvPr userDrawn="1"/>
        </p:nvSpPr>
        <p:spPr bwMode="auto">
          <a:xfrm>
            <a:off x="5923573" y="797643"/>
            <a:ext cx="1358831" cy="2809923"/>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154" tIns="89154" rIns="0" bIns="0" numCol="1" spcCol="0" rtlCol="0" fromWordArt="0" anchor="t" anchorCtr="0" forceAA="0" compatLnSpc="1">
            <a:prstTxWarp prst="textNoShape">
              <a:avLst/>
            </a:prstTxWarp>
            <a:noAutofit/>
          </a:bodyPr>
          <a:lstStyle/>
          <a:p>
            <a:pPr lvl="0" defTabSz="699354" fontAlgn="base">
              <a:lnSpc>
                <a:spcPts val="900"/>
              </a:lnSpc>
              <a:defRPr/>
            </a:pPr>
            <a:endParaRPr lang="en-US" sz="75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14" name="Rectangle 13">
            <a:extLst>
              <a:ext uri="{FF2B5EF4-FFF2-40B4-BE49-F238E27FC236}">
                <a16:creationId xmlns:a16="http://schemas.microsoft.com/office/drawing/2014/main" id="{A1E17021-D9AF-CF4A-8EDD-9E17F2EA006A}"/>
              </a:ext>
            </a:extLst>
          </p:cNvPr>
          <p:cNvSpPr/>
          <p:nvPr userDrawn="1"/>
        </p:nvSpPr>
        <p:spPr bwMode="auto">
          <a:xfrm>
            <a:off x="7348210" y="797642"/>
            <a:ext cx="1358831" cy="2809924"/>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154" tIns="89154" rIns="0" bIns="0" numCol="1" spcCol="0" rtlCol="0" fromWordArt="0" anchor="t" anchorCtr="0" forceAA="0" compatLnSpc="1">
            <a:prstTxWarp prst="textNoShape">
              <a:avLst/>
            </a:prstTxWarp>
            <a:noAutofit/>
          </a:bodyPr>
          <a:lstStyle/>
          <a:p>
            <a:pPr lvl="0" defTabSz="699354" fontAlgn="base">
              <a:lnSpc>
                <a:spcPts val="900"/>
              </a:lnSpc>
              <a:defRPr/>
            </a:pPr>
            <a:endParaRPr lang="en-US" sz="75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15" name="Rectangle 14">
            <a:extLst>
              <a:ext uri="{FF2B5EF4-FFF2-40B4-BE49-F238E27FC236}">
                <a16:creationId xmlns:a16="http://schemas.microsoft.com/office/drawing/2014/main" id="{417B19F6-5EFB-6449-B67B-8D5F8CACFDA6}"/>
              </a:ext>
            </a:extLst>
          </p:cNvPr>
          <p:cNvSpPr/>
          <p:nvPr userDrawn="1"/>
        </p:nvSpPr>
        <p:spPr bwMode="auto">
          <a:xfrm>
            <a:off x="441198" y="2782613"/>
            <a:ext cx="1958540" cy="1919165"/>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154" tIns="89154" rIns="0" bIns="0" numCol="1" spcCol="0" rtlCol="0" fromWordArt="0" anchor="t" anchorCtr="0" forceAA="0" compatLnSpc="1">
            <a:prstTxWarp prst="textNoShape">
              <a:avLst/>
            </a:prstTxWarp>
            <a:noAutofit/>
          </a:bodyPr>
          <a:lstStyle/>
          <a:p>
            <a:pPr lvl="0" defTabSz="699354" fontAlgn="base">
              <a:lnSpc>
                <a:spcPts val="900"/>
              </a:lnSpc>
              <a:defRPr/>
            </a:pPr>
            <a:endParaRPr lang="en-US" sz="75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16" name="Rectangle 15">
            <a:extLst>
              <a:ext uri="{FF2B5EF4-FFF2-40B4-BE49-F238E27FC236}">
                <a16:creationId xmlns:a16="http://schemas.microsoft.com/office/drawing/2014/main" id="{92B93EDC-A09F-0748-B1F5-1E9CDFF12919}"/>
              </a:ext>
            </a:extLst>
          </p:cNvPr>
          <p:cNvSpPr/>
          <p:nvPr userDrawn="1"/>
        </p:nvSpPr>
        <p:spPr bwMode="auto">
          <a:xfrm>
            <a:off x="2465542" y="2235980"/>
            <a:ext cx="1663211" cy="1371586"/>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154" tIns="89154" rIns="0" bIns="0" numCol="1" spcCol="0" rtlCol="0" fromWordArt="0" anchor="t" anchorCtr="0" forceAA="0" compatLnSpc="1">
            <a:prstTxWarp prst="textNoShape">
              <a:avLst/>
            </a:prstTxWarp>
            <a:noAutofit/>
          </a:bodyPr>
          <a:lstStyle/>
          <a:p>
            <a:pPr lvl="0" defTabSz="699354" fontAlgn="base">
              <a:lnSpc>
                <a:spcPts val="900"/>
              </a:lnSpc>
              <a:defRPr/>
            </a:pPr>
            <a:endParaRPr lang="en-US" sz="75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17" name="Rectangle 16">
            <a:extLst>
              <a:ext uri="{FF2B5EF4-FFF2-40B4-BE49-F238E27FC236}">
                <a16:creationId xmlns:a16="http://schemas.microsoft.com/office/drawing/2014/main" id="{AE0AA2A5-F0C8-F946-975B-2D183A502D42}"/>
              </a:ext>
            </a:extLst>
          </p:cNvPr>
          <p:cNvSpPr/>
          <p:nvPr userDrawn="1"/>
        </p:nvSpPr>
        <p:spPr bwMode="auto">
          <a:xfrm>
            <a:off x="4194557" y="2235980"/>
            <a:ext cx="1663211" cy="2465798"/>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154" tIns="89154" rIns="0" bIns="0" numCol="1" spcCol="0" rtlCol="0" fromWordArt="0" anchor="t" anchorCtr="0" forceAA="0" compatLnSpc="1">
            <a:prstTxWarp prst="textNoShape">
              <a:avLst/>
            </a:prstTxWarp>
            <a:noAutofit/>
          </a:bodyPr>
          <a:lstStyle/>
          <a:p>
            <a:pPr lvl="0" defTabSz="699354" fontAlgn="base">
              <a:lnSpc>
                <a:spcPts val="900"/>
              </a:lnSpc>
              <a:defRPr/>
            </a:pPr>
            <a:endParaRPr lang="en-US" sz="75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18" name="Rectangle 17">
            <a:extLst>
              <a:ext uri="{FF2B5EF4-FFF2-40B4-BE49-F238E27FC236}">
                <a16:creationId xmlns:a16="http://schemas.microsoft.com/office/drawing/2014/main" id="{F0F27E3C-AC0E-8E40-B5BE-F3EC4FBAAE8C}"/>
              </a:ext>
            </a:extLst>
          </p:cNvPr>
          <p:cNvSpPr/>
          <p:nvPr userDrawn="1"/>
        </p:nvSpPr>
        <p:spPr bwMode="auto">
          <a:xfrm>
            <a:off x="2465542" y="3673371"/>
            <a:ext cx="1663211" cy="1028408"/>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154" tIns="89154" rIns="0" bIns="0" numCol="1" spcCol="0" rtlCol="0" fromWordArt="0" anchor="t" anchorCtr="0" forceAA="0" compatLnSpc="1">
            <a:prstTxWarp prst="textNoShape">
              <a:avLst/>
            </a:prstTxWarp>
            <a:noAutofit/>
          </a:bodyPr>
          <a:lstStyle/>
          <a:p>
            <a:pPr lvl="0" defTabSz="699354" fontAlgn="base">
              <a:lnSpc>
                <a:spcPts val="900"/>
              </a:lnSpc>
              <a:defRPr/>
            </a:pPr>
            <a:endParaRPr lang="en-US" sz="75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19" name="Rectangle 18">
            <a:extLst>
              <a:ext uri="{FF2B5EF4-FFF2-40B4-BE49-F238E27FC236}">
                <a16:creationId xmlns:a16="http://schemas.microsoft.com/office/drawing/2014/main" id="{EA3B384A-75F5-5C45-B04B-C6A36674BFE8}"/>
              </a:ext>
            </a:extLst>
          </p:cNvPr>
          <p:cNvSpPr/>
          <p:nvPr userDrawn="1"/>
        </p:nvSpPr>
        <p:spPr bwMode="auto">
          <a:xfrm>
            <a:off x="5923572" y="3673371"/>
            <a:ext cx="2779231" cy="1028408"/>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154" tIns="89154" rIns="0" bIns="0" numCol="1" spcCol="0" rtlCol="0" fromWordArt="0" anchor="t" anchorCtr="0" forceAA="0" compatLnSpc="1">
            <a:prstTxWarp prst="textNoShape">
              <a:avLst/>
            </a:prstTxWarp>
            <a:noAutofit/>
          </a:bodyPr>
          <a:lstStyle/>
          <a:p>
            <a:pPr lvl="0" defTabSz="699354" fontAlgn="base">
              <a:lnSpc>
                <a:spcPts val="900"/>
              </a:lnSpc>
              <a:defRPr/>
            </a:pPr>
            <a:endParaRPr lang="en-US" sz="75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endParaRPr>
          </a:p>
        </p:txBody>
      </p:sp>
      <p:sp>
        <p:nvSpPr>
          <p:cNvPr id="35" name="Text Placeholder 4">
            <a:extLst>
              <a:ext uri="{FF2B5EF4-FFF2-40B4-BE49-F238E27FC236}">
                <a16:creationId xmlns:a16="http://schemas.microsoft.com/office/drawing/2014/main" id="{CB0C5E63-BE88-8740-877A-E455D2C59EE3}"/>
              </a:ext>
            </a:extLst>
          </p:cNvPr>
          <p:cNvSpPr>
            <a:spLocks noGrp="1"/>
          </p:cNvSpPr>
          <p:nvPr>
            <p:ph type="body" sz="quarter" idx="12"/>
          </p:nvPr>
        </p:nvSpPr>
        <p:spPr>
          <a:xfrm>
            <a:off x="550070" y="1212433"/>
            <a:ext cx="1686174" cy="92333"/>
          </a:xfrm>
          <a:noFill/>
        </p:spPr>
        <p:txBody>
          <a:bodyPr wrap="square" lIns="0" tIns="0" rIns="0" bIns="0">
            <a:spAutoFit/>
          </a:bodyPr>
          <a:lstStyle>
            <a:lvl1pPr marL="0" indent="0">
              <a:spcBef>
                <a:spcPts val="0"/>
              </a:spcBef>
              <a:buNone/>
              <a:defRPr sz="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Click to edit Master text</a:t>
            </a:r>
          </a:p>
        </p:txBody>
      </p:sp>
      <p:sp>
        <p:nvSpPr>
          <p:cNvPr id="36" name="Text Placeholder 4">
            <a:extLst>
              <a:ext uri="{FF2B5EF4-FFF2-40B4-BE49-F238E27FC236}">
                <a16:creationId xmlns:a16="http://schemas.microsoft.com/office/drawing/2014/main" id="{444F9CB8-48D4-2C4C-8C5A-F9D48FDBB027}"/>
              </a:ext>
            </a:extLst>
          </p:cNvPr>
          <p:cNvSpPr>
            <a:spLocks noGrp="1"/>
          </p:cNvSpPr>
          <p:nvPr>
            <p:ph type="body" sz="quarter" idx="13"/>
          </p:nvPr>
        </p:nvSpPr>
        <p:spPr>
          <a:xfrm>
            <a:off x="550070" y="3170464"/>
            <a:ext cx="1686174" cy="92333"/>
          </a:xfrm>
          <a:noFill/>
        </p:spPr>
        <p:txBody>
          <a:bodyPr wrap="square" lIns="0" tIns="0" rIns="0" bIns="0">
            <a:spAutoFit/>
          </a:bodyPr>
          <a:lstStyle>
            <a:lvl1pPr marL="0" indent="0">
              <a:spcBef>
                <a:spcPts val="0"/>
              </a:spcBef>
              <a:buNone/>
              <a:defRPr sz="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Click to edit Master text</a:t>
            </a:r>
          </a:p>
        </p:txBody>
      </p:sp>
      <p:sp>
        <p:nvSpPr>
          <p:cNvPr id="37" name="Text Placeholder 4">
            <a:extLst>
              <a:ext uri="{FF2B5EF4-FFF2-40B4-BE49-F238E27FC236}">
                <a16:creationId xmlns:a16="http://schemas.microsoft.com/office/drawing/2014/main" id="{12AD85A3-05A1-1247-BF40-C09EBA6E02C9}"/>
              </a:ext>
            </a:extLst>
          </p:cNvPr>
          <p:cNvSpPr>
            <a:spLocks noGrp="1"/>
          </p:cNvSpPr>
          <p:nvPr>
            <p:ph type="body" sz="quarter" idx="14"/>
          </p:nvPr>
        </p:nvSpPr>
        <p:spPr>
          <a:xfrm>
            <a:off x="2570400" y="1212433"/>
            <a:ext cx="1398589" cy="92333"/>
          </a:xfrm>
          <a:noFill/>
        </p:spPr>
        <p:txBody>
          <a:bodyPr wrap="square" lIns="0" tIns="0" rIns="0" bIns="0">
            <a:spAutoFit/>
          </a:bodyPr>
          <a:lstStyle>
            <a:lvl1pPr marL="0" indent="0">
              <a:spcBef>
                <a:spcPts val="0"/>
              </a:spcBef>
              <a:buNone/>
              <a:defRPr sz="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Click to edit Master text</a:t>
            </a:r>
          </a:p>
        </p:txBody>
      </p:sp>
      <p:sp>
        <p:nvSpPr>
          <p:cNvPr id="38" name="Text Placeholder 4">
            <a:extLst>
              <a:ext uri="{FF2B5EF4-FFF2-40B4-BE49-F238E27FC236}">
                <a16:creationId xmlns:a16="http://schemas.microsoft.com/office/drawing/2014/main" id="{B1624D85-334D-EA43-8FCD-91006776FF76}"/>
              </a:ext>
            </a:extLst>
          </p:cNvPr>
          <p:cNvSpPr>
            <a:spLocks noGrp="1"/>
          </p:cNvSpPr>
          <p:nvPr>
            <p:ph type="body" sz="quarter" idx="15"/>
          </p:nvPr>
        </p:nvSpPr>
        <p:spPr>
          <a:xfrm>
            <a:off x="4292599" y="1212433"/>
            <a:ext cx="1398589" cy="92333"/>
          </a:xfrm>
          <a:noFill/>
        </p:spPr>
        <p:txBody>
          <a:bodyPr wrap="square" lIns="0" tIns="0" rIns="0" bIns="0">
            <a:spAutoFit/>
          </a:bodyPr>
          <a:lstStyle>
            <a:lvl1pPr marL="0" indent="0">
              <a:spcBef>
                <a:spcPts val="0"/>
              </a:spcBef>
              <a:buNone/>
              <a:defRPr sz="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Click to edit Master text</a:t>
            </a:r>
          </a:p>
        </p:txBody>
      </p:sp>
      <p:sp>
        <p:nvSpPr>
          <p:cNvPr id="39" name="Text Placeholder 4">
            <a:extLst>
              <a:ext uri="{FF2B5EF4-FFF2-40B4-BE49-F238E27FC236}">
                <a16:creationId xmlns:a16="http://schemas.microsoft.com/office/drawing/2014/main" id="{4C81FFE2-3B32-7C42-953B-2DB6F854A4FE}"/>
              </a:ext>
            </a:extLst>
          </p:cNvPr>
          <p:cNvSpPr>
            <a:spLocks noGrp="1"/>
          </p:cNvSpPr>
          <p:nvPr>
            <p:ph type="body" sz="quarter" idx="16"/>
          </p:nvPr>
        </p:nvSpPr>
        <p:spPr>
          <a:xfrm>
            <a:off x="6022545" y="1212433"/>
            <a:ext cx="1130498" cy="92333"/>
          </a:xfrm>
          <a:noFill/>
        </p:spPr>
        <p:txBody>
          <a:bodyPr wrap="square" lIns="0" tIns="0" rIns="0" bIns="0">
            <a:spAutoFit/>
          </a:bodyPr>
          <a:lstStyle>
            <a:lvl1pPr marL="0" indent="0">
              <a:spcBef>
                <a:spcPts val="0"/>
              </a:spcBef>
              <a:buNone/>
              <a:defRPr sz="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Click to edit Master text</a:t>
            </a:r>
          </a:p>
        </p:txBody>
      </p:sp>
      <p:sp>
        <p:nvSpPr>
          <p:cNvPr id="40" name="Text Placeholder 4">
            <a:extLst>
              <a:ext uri="{FF2B5EF4-FFF2-40B4-BE49-F238E27FC236}">
                <a16:creationId xmlns:a16="http://schemas.microsoft.com/office/drawing/2014/main" id="{4D242A72-34B3-594E-A04C-DCFE997B4A31}"/>
              </a:ext>
            </a:extLst>
          </p:cNvPr>
          <p:cNvSpPr>
            <a:spLocks noGrp="1"/>
          </p:cNvSpPr>
          <p:nvPr>
            <p:ph type="body" sz="quarter" idx="17"/>
          </p:nvPr>
        </p:nvSpPr>
        <p:spPr>
          <a:xfrm>
            <a:off x="7444732" y="1212433"/>
            <a:ext cx="1130498" cy="92333"/>
          </a:xfrm>
          <a:noFill/>
        </p:spPr>
        <p:txBody>
          <a:bodyPr wrap="square" lIns="0" tIns="0" rIns="0" bIns="0">
            <a:spAutoFit/>
          </a:bodyPr>
          <a:lstStyle>
            <a:lvl1pPr marL="0" indent="0">
              <a:spcBef>
                <a:spcPts val="0"/>
              </a:spcBef>
              <a:buNone/>
              <a:defRPr sz="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Click to edit Master text</a:t>
            </a:r>
          </a:p>
        </p:txBody>
      </p:sp>
      <p:sp>
        <p:nvSpPr>
          <p:cNvPr id="41" name="Text Placeholder 4">
            <a:extLst>
              <a:ext uri="{FF2B5EF4-FFF2-40B4-BE49-F238E27FC236}">
                <a16:creationId xmlns:a16="http://schemas.microsoft.com/office/drawing/2014/main" id="{2B2689B1-ADF3-424E-8061-D599D7205ADD}"/>
              </a:ext>
            </a:extLst>
          </p:cNvPr>
          <p:cNvSpPr>
            <a:spLocks noGrp="1"/>
          </p:cNvSpPr>
          <p:nvPr>
            <p:ph type="body" sz="quarter" idx="18"/>
          </p:nvPr>
        </p:nvSpPr>
        <p:spPr>
          <a:xfrm>
            <a:off x="2570400" y="2599873"/>
            <a:ext cx="1398589" cy="92333"/>
          </a:xfrm>
          <a:noFill/>
        </p:spPr>
        <p:txBody>
          <a:bodyPr wrap="square" lIns="0" tIns="0" rIns="0" bIns="0">
            <a:spAutoFit/>
          </a:bodyPr>
          <a:lstStyle>
            <a:lvl1pPr marL="0" indent="0">
              <a:spcBef>
                <a:spcPts val="0"/>
              </a:spcBef>
              <a:buNone/>
              <a:defRPr sz="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Click to edit Master text</a:t>
            </a:r>
          </a:p>
        </p:txBody>
      </p:sp>
      <p:sp>
        <p:nvSpPr>
          <p:cNvPr id="42" name="Text Placeholder 4">
            <a:extLst>
              <a:ext uri="{FF2B5EF4-FFF2-40B4-BE49-F238E27FC236}">
                <a16:creationId xmlns:a16="http://schemas.microsoft.com/office/drawing/2014/main" id="{BDEB38DF-A189-7344-A768-5B6982EA0D17}"/>
              </a:ext>
            </a:extLst>
          </p:cNvPr>
          <p:cNvSpPr>
            <a:spLocks noGrp="1"/>
          </p:cNvSpPr>
          <p:nvPr>
            <p:ph type="body" sz="quarter" idx="19"/>
          </p:nvPr>
        </p:nvSpPr>
        <p:spPr>
          <a:xfrm>
            <a:off x="4292599" y="2599873"/>
            <a:ext cx="1398589" cy="92333"/>
          </a:xfrm>
          <a:noFill/>
        </p:spPr>
        <p:txBody>
          <a:bodyPr wrap="square" lIns="0" tIns="0" rIns="0" bIns="0">
            <a:spAutoFit/>
          </a:bodyPr>
          <a:lstStyle>
            <a:lvl1pPr marL="0" indent="0">
              <a:spcBef>
                <a:spcPts val="0"/>
              </a:spcBef>
              <a:buNone/>
              <a:defRPr sz="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Click to edit Master text</a:t>
            </a:r>
          </a:p>
        </p:txBody>
      </p:sp>
      <p:sp>
        <p:nvSpPr>
          <p:cNvPr id="43" name="Text Placeholder 4">
            <a:extLst>
              <a:ext uri="{FF2B5EF4-FFF2-40B4-BE49-F238E27FC236}">
                <a16:creationId xmlns:a16="http://schemas.microsoft.com/office/drawing/2014/main" id="{4E1AFBF9-E0EE-1444-96D7-BF5156FF0A18}"/>
              </a:ext>
            </a:extLst>
          </p:cNvPr>
          <p:cNvSpPr>
            <a:spLocks noGrp="1"/>
          </p:cNvSpPr>
          <p:nvPr>
            <p:ph type="body" sz="quarter" idx="20"/>
          </p:nvPr>
        </p:nvSpPr>
        <p:spPr>
          <a:xfrm>
            <a:off x="2570400" y="4041283"/>
            <a:ext cx="1398589" cy="92333"/>
          </a:xfrm>
          <a:noFill/>
        </p:spPr>
        <p:txBody>
          <a:bodyPr wrap="square" lIns="0" tIns="0" rIns="0" bIns="0">
            <a:spAutoFit/>
          </a:bodyPr>
          <a:lstStyle>
            <a:lvl1pPr marL="0" indent="0">
              <a:spcBef>
                <a:spcPts val="0"/>
              </a:spcBef>
              <a:buNone/>
              <a:defRPr sz="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Click to edit Master text</a:t>
            </a:r>
          </a:p>
        </p:txBody>
      </p:sp>
      <p:sp>
        <p:nvSpPr>
          <p:cNvPr id="44" name="Text Placeholder 4">
            <a:extLst>
              <a:ext uri="{FF2B5EF4-FFF2-40B4-BE49-F238E27FC236}">
                <a16:creationId xmlns:a16="http://schemas.microsoft.com/office/drawing/2014/main" id="{BEC40F9C-2BEE-6943-B800-157EAE457A7E}"/>
              </a:ext>
            </a:extLst>
          </p:cNvPr>
          <p:cNvSpPr>
            <a:spLocks noGrp="1"/>
          </p:cNvSpPr>
          <p:nvPr>
            <p:ph type="body" sz="quarter" idx="21"/>
          </p:nvPr>
        </p:nvSpPr>
        <p:spPr>
          <a:xfrm>
            <a:off x="6022544" y="4041283"/>
            <a:ext cx="2490537" cy="92333"/>
          </a:xfrm>
          <a:noFill/>
        </p:spPr>
        <p:txBody>
          <a:bodyPr wrap="square" lIns="0" tIns="0" rIns="0" bIns="0">
            <a:spAutoFit/>
          </a:bodyPr>
          <a:lstStyle>
            <a:lvl1pPr marL="0" indent="0">
              <a:spcBef>
                <a:spcPts val="0"/>
              </a:spcBef>
              <a:buNone/>
              <a:defRPr sz="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Click to edit Master text</a:t>
            </a:r>
          </a:p>
        </p:txBody>
      </p:sp>
      <p:sp>
        <p:nvSpPr>
          <p:cNvPr id="45" name="Title 2">
            <a:extLst>
              <a:ext uri="{FF2B5EF4-FFF2-40B4-BE49-F238E27FC236}">
                <a16:creationId xmlns:a16="http://schemas.microsoft.com/office/drawing/2014/main" id="{8DE12D4B-D2A5-4322-A9DC-EF2E6D6633D4}"/>
              </a:ext>
            </a:extLst>
          </p:cNvPr>
          <p:cNvSpPr>
            <a:spLocks noGrp="1"/>
          </p:cNvSpPr>
          <p:nvPr>
            <p:ph type="title"/>
          </p:nvPr>
        </p:nvSpPr>
        <p:spPr>
          <a:xfrm>
            <a:off x="438150" y="342900"/>
            <a:ext cx="8268891"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
        <p:nvSpPr>
          <p:cNvPr id="33" name="TextBox 32">
            <a:extLst>
              <a:ext uri="{FF2B5EF4-FFF2-40B4-BE49-F238E27FC236}">
                <a16:creationId xmlns:a16="http://schemas.microsoft.com/office/drawing/2014/main" id="{E0167C7D-2152-4C51-A0DC-8D7746377ECE}"/>
              </a:ext>
            </a:extLst>
          </p:cNvPr>
          <p:cNvSpPr txBox="1"/>
          <p:nvPr userDrawn="1"/>
        </p:nvSpPr>
        <p:spPr>
          <a:xfrm>
            <a:off x="3881105" y="4954389"/>
            <a:ext cx="1381790" cy="92333"/>
          </a:xfrm>
          <a:prstGeom prst="rect">
            <a:avLst/>
          </a:prstGeom>
          <a:noFill/>
        </p:spPr>
        <p:txBody>
          <a:bodyPr wrap="non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15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56" name="Text Placeholder 4">
            <a:extLst>
              <a:ext uri="{FF2B5EF4-FFF2-40B4-BE49-F238E27FC236}">
                <a16:creationId xmlns:a16="http://schemas.microsoft.com/office/drawing/2014/main" id="{FE3E6792-037D-49F9-8E8E-C91DD0B3FB85}"/>
              </a:ext>
            </a:extLst>
          </p:cNvPr>
          <p:cNvSpPr>
            <a:spLocks noGrp="1"/>
          </p:cNvSpPr>
          <p:nvPr>
            <p:ph type="body" sz="quarter" idx="22"/>
          </p:nvPr>
        </p:nvSpPr>
        <p:spPr>
          <a:xfrm>
            <a:off x="550069" y="917725"/>
            <a:ext cx="1442206" cy="115416"/>
          </a:xfrm>
          <a:noFill/>
        </p:spPr>
        <p:txBody>
          <a:bodyPr wrap="square" lIns="0" tIns="0" rIns="0" bIns="0">
            <a:spAutoFit/>
          </a:bodyPr>
          <a:lstStyle>
            <a:lvl1pPr marL="0" indent="0">
              <a:spcBef>
                <a:spcPts val="0"/>
              </a:spcBef>
              <a:buNone/>
              <a:defRPr sz="75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Click to edit Master text</a:t>
            </a:r>
          </a:p>
        </p:txBody>
      </p:sp>
      <p:sp>
        <p:nvSpPr>
          <p:cNvPr id="57" name="Text Placeholder 4">
            <a:extLst>
              <a:ext uri="{FF2B5EF4-FFF2-40B4-BE49-F238E27FC236}">
                <a16:creationId xmlns:a16="http://schemas.microsoft.com/office/drawing/2014/main" id="{57AA703B-7EE8-4021-9101-3ECA64EFAFEB}"/>
              </a:ext>
            </a:extLst>
          </p:cNvPr>
          <p:cNvSpPr>
            <a:spLocks noGrp="1"/>
          </p:cNvSpPr>
          <p:nvPr>
            <p:ph type="body" sz="quarter" idx="23"/>
          </p:nvPr>
        </p:nvSpPr>
        <p:spPr>
          <a:xfrm>
            <a:off x="2570400" y="917725"/>
            <a:ext cx="1174646" cy="115416"/>
          </a:xfrm>
          <a:noFill/>
        </p:spPr>
        <p:txBody>
          <a:bodyPr wrap="square" lIns="0" tIns="0" rIns="0" bIns="0">
            <a:spAutoFit/>
          </a:bodyPr>
          <a:lstStyle>
            <a:lvl1pPr marL="0" indent="0">
              <a:spcBef>
                <a:spcPts val="0"/>
              </a:spcBef>
              <a:buNone/>
              <a:defRPr sz="75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Click to edit Master text</a:t>
            </a:r>
          </a:p>
        </p:txBody>
      </p:sp>
      <p:sp>
        <p:nvSpPr>
          <p:cNvPr id="58" name="Text Placeholder 4">
            <a:extLst>
              <a:ext uri="{FF2B5EF4-FFF2-40B4-BE49-F238E27FC236}">
                <a16:creationId xmlns:a16="http://schemas.microsoft.com/office/drawing/2014/main" id="{9A49923D-F72A-4BAC-95E5-A3BDE3A83455}"/>
              </a:ext>
            </a:extLst>
          </p:cNvPr>
          <p:cNvSpPr>
            <a:spLocks noGrp="1"/>
          </p:cNvSpPr>
          <p:nvPr>
            <p:ph type="body" sz="quarter" idx="24"/>
          </p:nvPr>
        </p:nvSpPr>
        <p:spPr>
          <a:xfrm>
            <a:off x="4292599" y="917725"/>
            <a:ext cx="1174646" cy="115416"/>
          </a:xfrm>
          <a:noFill/>
        </p:spPr>
        <p:txBody>
          <a:bodyPr wrap="square" lIns="0" tIns="0" rIns="0" bIns="0">
            <a:spAutoFit/>
          </a:bodyPr>
          <a:lstStyle>
            <a:lvl1pPr marL="0" indent="0">
              <a:spcBef>
                <a:spcPts val="0"/>
              </a:spcBef>
              <a:buNone/>
              <a:defRPr sz="75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Click to edit Master text</a:t>
            </a:r>
          </a:p>
        </p:txBody>
      </p:sp>
      <p:sp>
        <p:nvSpPr>
          <p:cNvPr id="59" name="Text Placeholder 4">
            <a:extLst>
              <a:ext uri="{FF2B5EF4-FFF2-40B4-BE49-F238E27FC236}">
                <a16:creationId xmlns:a16="http://schemas.microsoft.com/office/drawing/2014/main" id="{B55CAD72-94AC-4EB7-99FE-47A7200A0B94}"/>
              </a:ext>
            </a:extLst>
          </p:cNvPr>
          <p:cNvSpPr>
            <a:spLocks noGrp="1"/>
          </p:cNvSpPr>
          <p:nvPr>
            <p:ph type="body" sz="quarter" idx="25"/>
          </p:nvPr>
        </p:nvSpPr>
        <p:spPr>
          <a:xfrm>
            <a:off x="6022545" y="917725"/>
            <a:ext cx="859500" cy="230833"/>
          </a:xfrm>
          <a:noFill/>
        </p:spPr>
        <p:txBody>
          <a:bodyPr wrap="square" lIns="0" tIns="0" rIns="0" bIns="0">
            <a:spAutoFit/>
          </a:bodyPr>
          <a:lstStyle>
            <a:lvl1pPr marL="0" indent="0">
              <a:spcBef>
                <a:spcPts val="0"/>
              </a:spcBef>
              <a:buNone/>
              <a:defRPr sz="75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Click to edit Master text</a:t>
            </a:r>
          </a:p>
        </p:txBody>
      </p:sp>
      <p:sp>
        <p:nvSpPr>
          <p:cNvPr id="60" name="Text Placeholder 4">
            <a:extLst>
              <a:ext uri="{FF2B5EF4-FFF2-40B4-BE49-F238E27FC236}">
                <a16:creationId xmlns:a16="http://schemas.microsoft.com/office/drawing/2014/main" id="{CDC3C2CE-ED54-4BA2-B4AD-00D3AAE74C35}"/>
              </a:ext>
            </a:extLst>
          </p:cNvPr>
          <p:cNvSpPr>
            <a:spLocks noGrp="1"/>
          </p:cNvSpPr>
          <p:nvPr>
            <p:ph type="body" sz="quarter" idx="26"/>
          </p:nvPr>
        </p:nvSpPr>
        <p:spPr>
          <a:xfrm>
            <a:off x="7444731" y="917725"/>
            <a:ext cx="859500" cy="230833"/>
          </a:xfrm>
          <a:noFill/>
        </p:spPr>
        <p:txBody>
          <a:bodyPr wrap="square" lIns="0" tIns="0" rIns="0" bIns="0">
            <a:spAutoFit/>
          </a:bodyPr>
          <a:lstStyle>
            <a:lvl1pPr marL="0" indent="0">
              <a:spcBef>
                <a:spcPts val="0"/>
              </a:spcBef>
              <a:buNone/>
              <a:defRPr sz="75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Click to edit Master text</a:t>
            </a:r>
          </a:p>
        </p:txBody>
      </p:sp>
      <p:sp>
        <p:nvSpPr>
          <p:cNvPr id="61" name="Text Placeholder 4">
            <a:extLst>
              <a:ext uri="{FF2B5EF4-FFF2-40B4-BE49-F238E27FC236}">
                <a16:creationId xmlns:a16="http://schemas.microsoft.com/office/drawing/2014/main" id="{B13FE753-2873-4940-8CAC-D37CECD0ED75}"/>
              </a:ext>
            </a:extLst>
          </p:cNvPr>
          <p:cNvSpPr>
            <a:spLocks noGrp="1"/>
          </p:cNvSpPr>
          <p:nvPr>
            <p:ph type="body" sz="quarter" idx="27"/>
          </p:nvPr>
        </p:nvSpPr>
        <p:spPr>
          <a:xfrm>
            <a:off x="550069" y="2891923"/>
            <a:ext cx="1442206" cy="115416"/>
          </a:xfrm>
          <a:noFill/>
        </p:spPr>
        <p:txBody>
          <a:bodyPr wrap="square" lIns="0" tIns="0" rIns="0" bIns="0">
            <a:spAutoFit/>
          </a:bodyPr>
          <a:lstStyle>
            <a:lvl1pPr marL="0" indent="0">
              <a:spcBef>
                <a:spcPts val="0"/>
              </a:spcBef>
              <a:buNone/>
              <a:defRPr sz="75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Click to edit Master text</a:t>
            </a:r>
          </a:p>
        </p:txBody>
      </p:sp>
      <p:sp>
        <p:nvSpPr>
          <p:cNvPr id="62" name="Text Placeholder 4">
            <a:extLst>
              <a:ext uri="{FF2B5EF4-FFF2-40B4-BE49-F238E27FC236}">
                <a16:creationId xmlns:a16="http://schemas.microsoft.com/office/drawing/2014/main" id="{01BCB12F-0368-4D79-8282-A585216E1A68}"/>
              </a:ext>
            </a:extLst>
          </p:cNvPr>
          <p:cNvSpPr>
            <a:spLocks noGrp="1"/>
          </p:cNvSpPr>
          <p:nvPr>
            <p:ph type="body" sz="quarter" idx="28"/>
          </p:nvPr>
        </p:nvSpPr>
        <p:spPr>
          <a:xfrm>
            <a:off x="2570400" y="2358209"/>
            <a:ext cx="1174646" cy="115416"/>
          </a:xfrm>
          <a:noFill/>
        </p:spPr>
        <p:txBody>
          <a:bodyPr wrap="square" lIns="0" tIns="0" rIns="0" bIns="0">
            <a:spAutoFit/>
          </a:bodyPr>
          <a:lstStyle>
            <a:lvl1pPr marL="0" indent="0">
              <a:spcBef>
                <a:spcPts val="0"/>
              </a:spcBef>
              <a:buNone/>
              <a:defRPr sz="75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Click to edit Master text</a:t>
            </a:r>
          </a:p>
        </p:txBody>
      </p:sp>
      <p:sp>
        <p:nvSpPr>
          <p:cNvPr id="63" name="Text Placeholder 4">
            <a:extLst>
              <a:ext uri="{FF2B5EF4-FFF2-40B4-BE49-F238E27FC236}">
                <a16:creationId xmlns:a16="http://schemas.microsoft.com/office/drawing/2014/main" id="{1C30BC50-E368-40B1-9F02-8067182C54C4}"/>
              </a:ext>
            </a:extLst>
          </p:cNvPr>
          <p:cNvSpPr>
            <a:spLocks noGrp="1"/>
          </p:cNvSpPr>
          <p:nvPr>
            <p:ph type="body" sz="quarter" idx="29"/>
          </p:nvPr>
        </p:nvSpPr>
        <p:spPr>
          <a:xfrm>
            <a:off x="2570400" y="3798694"/>
            <a:ext cx="1174646" cy="115416"/>
          </a:xfrm>
          <a:noFill/>
        </p:spPr>
        <p:txBody>
          <a:bodyPr wrap="square" lIns="0" tIns="0" rIns="0" bIns="0">
            <a:spAutoFit/>
          </a:bodyPr>
          <a:lstStyle>
            <a:lvl1pPr marL="0" indent="0">
              <a:spcBef>
                <a:spcPts val="0"/>
              </a:spcBef>
              <a:buNone/>
              <a:defRPr sz="75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Click to edit Master text</a:t>
            </a:r>
          </a:p>
        </p:txBody>
      </p:sp>
      <p:sp>
        <p:nvSpPr>
          <p:cNvPr id="64" name="Text Placeholder 4">
            <a:extLst>
              <a:ext uri="{FF2B5EF4-FFF2-40B4-BE49-F238E27FC236}">
                <a16:creationId xmlns:a16="http://schemas.microsoft.com/office/drawing/2014/main" id="{EABABB6E-63A4-42B7-8D2D-6C5D2FC2B0D9}"/>
              </a:ext>
            </a:extLst>
          </p:cNvPr>
          <p:cNvSpPr>
            <a:spLocks noGrp="1"/>
          </p:cNvSpPr>
          <p:nvPr>
            <p:ph type="body" sz="quarter" idx="30"/>
          </p:nvPr>
        </p:nvSpPr>
        <p:spPr>
          <a:xfrm>
            <a:off x="4292599" y="2358209"/>
            <a:ext cx="1174646" cy="115416"/>
          </a:xfrm>
          <a:noFill/>
        </p:spPr>
        <p:txBody>
          <a:bodyPr wrap="square" lIns="0" tIns="0" rIns="0" bIns="0">
            <a:spAutoFit/>
          </a:bodyPr>
          <a:lstStyle>
            <a:lvl1pPr marL="0" indent="0">
              <a:spcBef>
                <a:spcPts val="0"/>
              </a:spcBef>
              <a:buNone/>
              <a:defRPr sz="75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Click to edit Master text</a:t>
            </a:r>
          </a:p>
        </p:txBody>
      </p:sp>
      <p:sp>
        <p:nvSpPr>
          <p:cNvPr id="65" name="Text Placeholder 4">
            <a:extLst>
              <a:ext uri="{FF2B5EF4-FFF2-40B4-BE49-F238E27FC236}">
                <a16:creationId xmlns:a16="http://schemas.microsoft.com/office/drawing/2014/main" id="{65F726FC-154A-4D97-B2C6-9E3077E11E31}"/>
              </a:ext>
            </a:extLst>
          </p:cNvPr>
          <p:cNvSpPr>
            <a:spLocks noGrp="1"/>
          </p:cNvSpPr>
          <p:nvPr>
            <p:ph type="body" sz="quarter" idx="31"/>
          </p:nvPr>
        </p:nvSpPr>
        <p:spPr>
          <a:xfrm>
            <a:off x="6022545" y="3798694"/>
            <a:ext cx="2267401" cy="115416"/>
          </a:xfrm>
          <a:noFill/>
        </p:spPr>
        <p:txBody>
          <a:bodyPr wrap="square" lIns="0" tIns="0" rIns="0" bIns="0">
            <a:spAutoFit/>
          </a:bodyPr>
          <a:lstStyle>
            <a:lvl1pPr marL="0" indent="0">
              <a:spcBef>
                <a:spcPts val="0"/>
              </a:spcBef>
              <a:buNone/>
              <a:defRPr sz="75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Click to edit Master text</a:t>
            </a:r>
          </a:p>
        </p:txBody>
      </p:sp>
    </p:spTree>
    <p:extLst>
      <p:ext uri="{BB962C8B-B14F-4D97-AF65-F5344CB8AC3E}">
        <p14:creationId xmlns:p14="http://schemas.microsoft.com/office/powerpoint/2010/main" val="4997023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68">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plit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6BF09AD-256C-4936-AE70-97DE6263A6AB}"/>
              </a:ext>
              <a:ext uri="{C183D7F6-B498-43B3-948B-1728B52AA6E4}">
                <adec:decorative xmlns:adec="http://schemas.microsoft.com/office/drawing/2017/decorative" val="1"/>
              </a:ext>
            </a:extLst>
          </p:cNvPr>
          <p:cNvSpPr/>
          <p:nvPr userDrawn="1"/>
        </p:nvSpPr>
        <p:spPr bwMode="blackWhite">
          <a:xfrm>
            <a:off x="4572000" y="0"/>
            <a:ext cx="4572000" cy="5143500"/>
          </a:xfrm>
          <a:prstGeom prst="rect">
            <a:avLst/>
          </a:prstGeom>
          <a:solidFill>
            <a:srgbClr val="000000"/>
          </a:solidFill>
          <a:ln w="10795" cap="flat" cmpd="sng" algn="ctr">
            <a:noFill/>
            <a:prstDash val="solid"/>
          </a:ln>
          <a:effectLst>
            <a:outerShdw blurRad="381000" sx="102000" sy="102000" algn="ctr" rotWithShape="0">
              <a:srgbClr val="FFFFFF">
                <a:alpha val="60000"/>
              </a:srgb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a:ln>
                <a:noFill/>
              </a:ln>
              <a:solidFill>
                <a:schemeClr val="bg1"/>
              </a:solidFill>
              <a:effectLst/>
              <a:uLnTx/>
              <a:uFillTx/>
              <a:latin typeface="Segoe UI Semilight"/>
            </a:endParaRPr>
          </a:p>
        </p:txBody>
      </p:sp>
      <p:sp>
        <p:nvSpPr>
          <p:cNvPr id="10" name="Title 2">
            <a:extLst>
              <a:ext uri="{FF2B5EF4-FFF2-40B4-BE49-F238E27FC236}">
                <a16:creationId xmlns:a16="http://schemas.microsoft.com/office/drawing/2014/main" id="{869A0AB1-6BB3-426F-95C2-2312D294D230}"/>
              </a:ext>
            </a:extLst>
          </p:cNvPr>
          <p:cNvSpPr>
            <a:spLocks noGrp="1"/>
          </p:cNvSpPr>
          <p:nvPr>
            <p:ph type="title"/>
          </p:nvPr>
        </p:nvSpPr>
        <p:spPr>
          <a:xfrm>
            <a:off x="441198" y="2433251"/>
            <a:ext cx="3445002" cy="276999"/>
          </a:xfrm>
        </p:spPr>
        <p:txBody>
          <a:bodyPr anchor="ctr" anchorCtr="0"/>
          <a:lstStyle>
            <a:lvl1pPr>
              <a:defRPr sz="1800"/>
            </a:lvl1pPr>
          </a:lstStyle>
          <a:p>
            <a:r>
              <a:rPr lang="en-US"/>
              <a:t>Click to edit Master title style</a:t>
            </a:r>
          </a:p>
        </p:txBody>
      </p:sp>
      <p:sp>
        <p:nvSpPr>
          <p:cNvPr id="14" name="TextBox 13">
            <a:extLst>
              <a:ext uri="{FF2B5EF4-FFF2-40B4-BE49-F238E27FC236}">
                <a16:creationId xmlns:a16="http://schemas.microsoft.com/office/drawing/2014/main" id="{F691E081-F473-4023-A819-598B37820B08}"/>
              </a:ext>
            </a:extLst>
          </p:cNvPr>
          <p:cNvSpPr txBox="1"/>
          <p:nvPr userDrawn="1"/>
        </p:nvSpPr>
        <p:spPr>
          <a:xfrm>
            <a:off x="441198" y="4954389"/>
            <a:ext cx="1381789" cy="92333"/>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15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873823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 icon lis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81CDEAF-6103-42B3-894B-1F3C4BAB4333}"/>
              </a:ext>
              <a:ext uri="{C183D7F6-B498-43B3-948B-1728B52AA6E4}">
                <adec:decorative xmlns:adec="http://schemas.microsoft.com/office/drawing/2017/decorative" val="1"/>
              </a:ext>
            </a:extLst>
          </p:cNvPr>
          <p:cNvSpPr/>
          <p:nvPr userDrawn="1"/>
        </p:nvSpPr>
        <p:spPr bwMode="blackWhite">
          <a:xfrm>
            <a:off x="3267075" y="0"/>
            <a:ext cx="5876925" cy="5143500"/>
          </a:xfrm>
          <a:prstGeom prst="rect">
            <a:avLst/>
          </a:prstGeom>
          <a:solidFill>
            <a:srgbClr val="000000"/>
          </a:solidFill>
          <a:ln w="10795" cap="flat" cmpd="sng" algn="ctr">
            <a:noFill/>
            <a:prstDash val="solid"/>
          </a:ln>
          <a:effectLst>
            <a:outerShdw blurRad="381000" sx="102000" sy="102000" algn="ctr" rotWithShape="0">
              <a:srgbClr val="FFFFFF">
                <a:alpha val="60000"/>
              </a:srgb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a:ln>
                <a:noFill/>
              </a:ln>
              <a:solidFill>
                <a:schemeClr val="bg1"/>
              </a:solidFill>
              <a:effectLst/>
              <a:uLnTx/>
              <a:uFillTx/>
              <a:latin typeface="Segoe UI Semilight"/>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0"/>
            <a:ext cx="2387728" cy="415499"/>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90715" y="732175"/>
            <a:ext cx="3594866" cy="207749"/>
          </a:xfrm>
        </p:spPr>
        <p:txBody>
          <a:bodyPr anchor="ctr" anchorCtr="0"/>
          <a:lstStyle>
            <a:lvl1pPr marL="0" indent="0">
              <a:spcBef>
                <a:spcPts val="0"/>
              </a:spcBef>
              <a:spcAft>
                <a:spcPts val="450"/>
              </a:spcAft>
              <a:buNone/>
              <a:defRPr sz="1350">
                <a:solidFill>
                  <a:schemeClr val="bg1"/>
                </a:solidFill>
              </a:defRPr>
            </a:lvl1pPr>
            <a:lvl2pPr marL="171450" indent="0">
              <a:buNone/>
              <a:defRPr/>
            </a:lvl2pPr>
          </a:lstStyle>
          <a:p>
            <a:pPr lvl="0"/>
            <a:r>
              <a:rPr lang="en-US"/>
              <a:t>Click to edit Master text styles</a:t>
            </a:r>
          </a:p>
        </p:txBody>
      </p:sp>
      <p:sp>
        <p:nvSpPr>
          <p:cNvPr id="7" name="TextBox 6">
            <a:extLst>
              <a:ext uri="{FF2B5EF4-FFF2-40B4-BE49-F238E27FC236}">
                <a16:creationId xmlns:a16="http://schemas.microsoft.com/office/drawing/2014/main" id="{7CA9D495-7BC4-40A1-95FA-588C524EBFC4}"/>
              </a:ext>
            </a:extLst>
          </p:cNvPr>
          <p:cNvSpPr txBox="1"/>
          <p:nvPr userDrawn="1"/>
        </p:nvSpPr>
        <p:spPr>
          <a:xfrm>
            <a:off x="3881105" y="4954389"/>
            <a:ext cx="1381790" cy="92333"/>
          </a:xfrm>
          <a:prstGeom prst="rect">
            <a:avLst/>
          </a:prstGeom>
          <a:noFill/>
        </p:spPr>
        <p:txBody>
          <a:bodyPr wrap="non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15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15" name="Oval 14">
            <a:extLst>
              <a:ext uri="{FF2B5EF4-FFF2-40B4-BE49-F238E27FC236}">
                <a16:creationId xmlns:a16="http://schemas.microsoft.com/office/drawing/2014/main" id="{E1E87194-7FE3-4BAD-AF4D-49F1823EEAE9}"/>
              </a:ext>
            </a:extLst>
          </p:cNvPr>
          <p:cNvSpPr/>
          <p:nvPr/>
        </p:nvSpPr>
        <p:spPr bwMode="auto">
          <a:xfrm>
            <a:off x="4299596" y="1417924"/>
            <a:ext cx="554969" cy="554969"/>
          </a:xfrm>
          <a:prstGeom prst="ellipse">
            <a:avLst/>
          </a:prstGeom>
          <a:noFill/>
          <a:ln w="19050">
            <a:solidFill>
              <a:schemeClr val="tx1">
                <a:lumMod val="50000"/>
                <a:lumOff val="50000"/>
              </a:schemeClr>
            </a:solid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chemeClr val="bg1"/>
              </a:solidFill>
              <a:ea typeface="Segoe UI" pitchFamily="34" charset="0"/>
              <a:cs typeface="Segoe UI" pitchFamily="34" charset="0"/>
            </a:endParaRPr>
          </a:p>
        </p:txBody>
      </p:sp>
      <p:sp>
        <p:nvSpPr>
          <p:cNvPr id="36" name="Oval 35">
            <a:extLst>
              <a:ext uri="{FF2B5EF4-FFF2-40B4-BE49-F238E27FC236}">
                <a16:creationId xmlns:a16="http://schemas.microsoft.com/office/drawing/2014/main" id="{8E506F3B-DC3F-4486-8433-C96948E00CEB}"/>
              </a:ext>
            </a:extLst>
          </p:cNvPr>
          <p:cNvSpPr/>
          <p:nvPr/>
        </p:nvSpPr>
        <p:spPr bwMode="auto">
          <a:xfrm>
            <a:off x="4299596" y="558565"/>
            <a:ext cx="554969" cy="554969"/>
          </a:xfrm>
          <a:prstGeom prst="ellipse">
            <a:avLst/>
          </a:prstGeom>
          <a:noFill/>
          <a:ln w="19050">
            <a:solidFill>
              <a:schemeClr val="tx1">
                <a:lumMod val="50000"/>
                <a:lumOff val="50000"/>
              </a:schemeClr>
            </a:solid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chemeClr val="bg1"/>
              </a:solidFill>
              <a:ea typeface="Segoe UI" pitchFamily="34" charset="0"/>
              <a:cs typeface="Segoe UI" pitchFamily="34" charset="0"/>
            </a:endParaRPr>
          </a:p>
        </p:txBody>
      </p:sp>
      <p:sp>
        <p:nvSpPr>
          <p:cNvPr id="54" name="Oval 53">
            <a:extLst>
              <a:ext uri="{FF2B5EF4-FFF2-40B4-BE49-F238E27FC236}">
                <a16:creationId xmlns:a16="http://schemas.microsoft.com/office/drawing/2014/main" id="{CB7FB382-FACF-4EEB-98C3-7D53959B9B70}"/>
              </a:ext>
            </a:extLst>
          </p:cNvPr>
          <p:cNvSpPr/>
          <p:nvPr/>
        </p:nvSpPr>
        <p:spPr bwMode="auto">
          <a:xfrm>
            <a:off x="4299596" y="3996001"/>
            <a:ext cx="554969" cy="554969"/>
          </a:xfrm>
          <a:prstGeom prst="ellipse">
            <a:avLst/>
          </a:prstGeom>
          <a:noFill/>
          <a:ln w="19050">
            <a:solidFill>
              <a:schemeClr val="tx1">
                <a:lumMod val="50000"/>
                <a:lumOff val="50000"/>
              </a:schemeClr>
            </a:solid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chemeClr val="bg1"/>
              </a:solidFill>
              <a:ea typeface="Segoe UI" pitchFamily="34" charset="0"/>
              <a:cs typeface="Segoe UI" pitchFamily="34" charset="0"/>
            </a:endParaRPr>
          </a:p>
        </p:txBody>
      </p:sp>
      <p:sp>
        <p:nvSpPr>
          <p:cNvPr id="62" name="Oval 61">
            <a:extLst>
              <a:ext uri="{FF2B5EF4-FFF2-40B4-BE49-F238E27FC236}">
                <a16:creationId xmlns:a16="http://schemas.microsoft.com/office/drawing/2014/main" id="{E182269C-F1FE-41FB-902F-B3AFDF88CC04}"/>
              </a:ext>
            </a:extLst>
          </p:cNvPr>
          <p:cNvSpPr/>
          <p:nvPr/>
        </p:nvSpPr>
        <p:spPr bwMode="auto">
          <a:xfrm>
            <a:off x="4299596" y="3136642"/>
            <a:ext cx="554969" cy="554969"/>
          </a:xfrm>
          <a:prstGeom prst="ellipse">
            <a:avLst/>
          </a:prstGeom>
          <a:noFill/>
          <a:ln w="19050">
            <a:solidFill>
              <a:schemeClr val="tx1">
                <a:lumMod val="50000"/>
                <a:lumOff val="50000"/>
              </a:schemeClr>
            </a:solid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chemeClr val="bg1"/>
              </a:solidFill>
              <a:ea typeface="Segoe UI" pitchFamily="34" charset="0"/>
              <a:cs typeface="Segoe UI" pitchFamily="34" charset="0"/>
            </a:endParaRPr>
          </a:p>
        </p:txBody>
      </p:sp>
      <p:sp>
        <p:nvSpPr>
          <p:cNvPr id="73" name="Oval 72">
            <a:extLst>
              <a:ext uri="{FF2B5EF4-FFF2-40B4-BE49-F238E27FC236}">
                <a16:creationId xmlns:a16="http://schemas.microsoft.com/office/drawing/2014/main" id="{BC8FF0B1-90D3-451E-9309-F122FBDFD489}"/>
              </a:ext>
            </a:extLst>
          </p:cNvPr>
          <p:cNvSpPr/>
          <p:nvPr/>
        </p:nvSpPr>
        <p:spPr bwMode="auto">
          <a:xfrm>
            <a:off x="4299596" y="2277283"/>
            <a:ext cx="554969" cy="554969"/>
          </a:xfrm>
          <a:prstGeom prst="ellipse">
            <a:avLst/>
          </a:prstGeom>
          <a:noFill/>
          <a:ln w="19050">
            <a:solidFill>
              <a:schemeClr val="tx1">
                <a:lumMod val="50000"/>
                <a:lumOff val="50000"/>
              </a:schemeClr>
            </a:solid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chemeClr val="bg1"/>
              </a:solidFill>
              <a:ea typeface="Segoe UI" pitchFamily="34" charset="0"/>
              <a:cs typeface="Segoe UI" pitchFamily="34" charset="0"/>
            </a:endParaRPr>
          </a:p>
        </p:txBody>
      </p:sp>
      <p:sp>
        <p:nvSpPr>
          <p:cNvPr id="78" name="Text Placeholder 6">
            <a:extLst>
              <a:ext uri="{FF2B5EF4-FFF2-40B4-BE49-F238E27FC236}">
                <a16:creationId xmlns:a16="http://schemas.microsoft.com/office/drawing/2014/main" id="{6AF9F175-6681-4A65-94F5-276BA5C80906}"/>
              </a:ext>
            </a:extLst>
          </p:cNvPr>
          <p:cNvSpPr>
            <a:spLocks noGrp="1"/>
          </p:cNvSpPr>
          <p:nvPr userDrawn="1">
            <p:ph type="body" sz="quarter" idx="11"/>
          </p:nvPr>
        </p:nvSpPr>
        <p:spPr>
          <a:xfrm>
            <a:off x="5090715" y="1591534"/>
            <a:ext cx="3594866" cy="207749"/>
          </a:xfrm>
        </p:spPr>
        <p:txBody>
          <a:bodyPr anchor="ctr" anchorCtr="0"/>
          <a:lstStyle>
            <a:lvl1pPr marL="0" indent="0">
              <a:spcBef>
                <a:spcPts val="0"/>
              </a:spcBef>
              <a:spcAft>
                <a:spcPts val="450"/>
              </a:spcAft>
              <a:buNone/>
              <a:defRPr sz="1350">
                <a:solidFill>
                  <a:schemeClr val="bg1"/>
                </a:solidFill>
              </a:defRPr>
            </a:lvl1pPr>
            <a:lvl2pPr marL="171450" indent="0">
              <a:buNone/>
              <a:defRPr/>
            </a:lvl2pPr>
          </a:lstStyle>
          <a:p>
            <a:pPr lvl="0"/>
            <a:r>
              <a:rPr lang="en-US"/>
              <a:t>Click to edit Master text styles</a:t>
            </a:r>
          </a:p>
        </p:txBody>
      </p:sp>
      <p:sp>
        <p:nvSpPr>
          <p:cNvPr id="79" name="Text Placeholder 6">
            <a:extLst>
              <a:ext uri="{FF2B5EF4-FFF2-40B4-BE49-F238E27FC236}">
                <a16:creationId xmlns:a16="http://schemas.microsoft.com/office/drawing/2014/main" id="{3047C228-171C-477B-B53B-53662E6F44A6}"/>
              </a:ext>
            </a:extLst>
          </p:cNvPr>
          <p:cNvSpPr>
            <a:spLocks noGrp="1"/>
          </p:cNvSpPr>
          <p:nvPr userDrawn="1">
            <p:ph type="body" sz="quarter" idx="12"/>
          </p:nvPr>
        </p:nvSpPr>
        <p:spPr>
          <a:xfrm>
            <a:off x="5090715" y="2450893"/>
            <a:ext cx="3594866" cy="207749"/>
          </a:xfrm>
        </p:spPr>
        <p:txBody>
          <a:bodyPr anchor="ctr" anchorCtr="0"/>
          <a:lstStyle>
            <a:lvl1pPr marL="0" indent="0">
              <a:spcBef>
                <a:spcPts val="0"/>
              </a:spcBef>
              <a:spcAft>
                <a:spcPts val="450"/>
              </a:spcAft>
              <a:buNone/>
              <a:defRPr sz="1350">
                <a:solidFill>
                  <a:schemeClr val="bg1"/>
                </a:solidFill>
              </a:defRPr>
            </a:lvl1pPr>
            <a:lvl2pPr marL="171450" indent="0">
              <a:buNone/>
              <a:defRPr/>
            </a:lvl2pPr>
          </a:lstStyle>
          <a:p>
            <a:pPr lvl="0"/>
            <a:r>
              <a:rPr lang="en-US"/>
              <a:t>Click to edit Master text styles</a:t>
            </a:r>
          </a:p>
        </p:txBody>
      </p:sp>
      <p:sp>
        <p:nvSpPr>
          <p:cNvPr id="80" name="Text Placeholder 6">
            <a:extLst>
              <a:ext uri="{FF2B5EF4-FFF2-40B4-BE49-F238E27FC236}">
                <a16:creationId xmlns:a16="http://schemas.microsoft.com/office/drawing/2014/main" id="{91CEF908-EE06-4776-AF85-E846F4B428C1}"/>
              </a:ext>
            </a:extLst>
          </p:cNvPr>
          <p:cNvSpPr>
            <a:spLocks noGrp="1"/>
          </p:cNvSpPr>
          <p:nvPr userDrawn="1">
            <p:ph type="body" sz="quarter" idx="13"/>
          </p:nvPr>
        </p:nvSpPr>
        <p:spPr>
          <a:xfrm>
            <a:off x="5090715" y="3310252"/>
            <a:ext cx="3594866" cy="207749"/>
          </a:xfrm>
        </p:spPr>
        <p:txBody>
          <a:bodyPr anchor="ctr" anchorCtr="0"/>
          <a:lstStyle>
            <a:lvl1pPr marL="0" indent="0">
              <a:spcBef>
                <a:spcPts val="0"/>
              </a:spcBef>
              <a:spcAft>
                <a:spcPts val="450"/>
              </a:spcAft>
              <a:buNone/>
              <a:defRPr sz="1350">
                <a:solidFill>
                  <a:schemeClr val="bg1"/>
                </a:solidFill>
              </a:defRPr>
            </a:lvl1pPr>
            <a:lvl2pPr marL="171450" indent="0">
              <a:buNone/>
              <a:defRPr/>
            </a:lvl2pPr>
          </a:lstStyle>
          <a:p>
            <a:pPr lvl="0"/>
            <a:r>
              <a:rPr lang="en-US"/>
              <a:t>Click to edit Master text styles</a:t>
            </a:r>
          </a:p>
        </p:txBody>
      </p:sp>
      <p:sp>
        <p:nvSpPr>
          <p:cNvPr id="81" name="Text Placeholder 6">
            <a:extLst>
              <a:ext uri="{FF2B5EF4-FFF2-40B4-BE49-F238E27FC236}">
                <a16:creationId xmlns:a16="http://schemas.microsoft.com/office/drawing/2014/main" id="{56E4B84A-F200-4DD0-A35C-6DD97A8B8A05}"/>
              </a:ext>
            </a:extLst>
          </p:cNvPr>
          <p:cNvSpPr>
            <a:spLocks noGrp="1"/>
          </p:cNvSpPr>
          <p:nvPr userDrawn="1">
            <p:ph type="body" sz="quarter" idx="14"/>
          </p:nvPr>
        </p:nvSpPr>
        <p:spPr>
          <a:xfrm>
            <a:off x="5090715" y="4169611"/>
            <a:ext cx="3594866" cy="207749"/>
          </a:xfrm>
        </p:spPr>
        <p:txBody>
          <a:bodyPr anchor="ctr" anchorCtr="0"/>
          <a:lstStyle>
            <a:lvl1pPr marL="0" indent="0">
              <a:spcBef>
                <a:spcPts val="0"/>
              </a:spcBef>
              <a:spcAft>
                <a:spcPts val="450"/>
              </a:spcAft>
              <a:buNone/>
              <a:defRPr sz="1350">
                <a:solidFill>
                  <a:schemeClr val="bg1"/>
                </a:solidFill>
              </a:defRPr>
            </a:lvl1pPr>
            <a:lvl2pPr marL="171450" indent="0">
              <a:buNone/>
              <a:defRPr/>
            </a:lvl2pPr>
          </a:lstStyle>
          <a:p>
            <a:pPr lvl="0"/>
            <a:r>
              <a:rPr lang="en-US"/>
              <a:t>Click to edit Master text styles</a:t>
            </a:r>
          </a:p>
        </p:txBody>
      </p:sp>
    </p:spTree>
    <p:extLst>
      <p:ext uri="{BB962C8B-B14F-4D97-AF65-F5344CB8AC3E}">
        <p14:creationId xmlns:p14="http://schemas.microsoft.com/office/powerpoint/2010/main" val="11514593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Right side bullete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910B715-8602-489B-BF0F-5C5C889DA65E}"/>
              </a:ext>
              <a:ext uri="{C183D7F6-B498-43B3-948B-1728B52AA6E4}">
                <adec:decorative xmlns:adec="http://schemas.microsoft.com/office/drawing/2017/decorative" val="1"/>
              </a:ext>
            </a:extLst>
          </p:cNvPr>
          <p:cNvSpPr/>
          <p:nvPr userDrawn="1"/>
        </p:nvSpPr>
        <p:spPr bwMode="blackWhite">
          <a:xfrm>
            <a:off x="3267075" y="0"/>
            <a:ext cx="5876925" cy="5143500"/>
          </a:xfrm>
          <a:prstGeom prst="rect">
            <a:avLst/>
          </a:prstGeom>
          <a:solidFill>
            <a:srgbClr val="000000"/>
          </a:solidFill>
          <a:ln w="10795" cap="flat" cmpd="sng" algn="ctr">
            <a:noFill/>
            <a:prstDash val="solid"/>
          </a:ln>
          <a:effectLst>
            <a:outerShdw blurRad="381000" sx="102000" sy="102000" algn="ctr" rotWithShape="0">
              <a:srgbClr val="FFFFFF">
                <a:alpha val="60000"/>
              </a:srgb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a:ln>
                <a:noFill/>
              </a:ln>
              <a:solidFill>
                <a:schemeClr val="bg1"/>
              </a:solidFill>
              <a:effectLst/>
              <a:uLnTx/>
              <a:uFillTx/>
              <a:latin typeface="Segoe UI Semilight"/>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438150" y="1948503"/>
            <a:ext cx="2293620" cy="1246495"/>
          </a:xfrm>
        </p:spPr>
        <p:txBody>
          <a:bodyPr anchor="ctr" anchorCtr="0"/>
          <a:lstStyle>
            <a:lvl1pPr>
              <a:defRPr sz="2700">
                <a:solidFill>
                  <a:schemeClr val="bg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3900487" y="439341"/>
            <a:ext cx="4804982" cy="4262436"/>
          </a:xfrm>
        </p:spPr>
        <p:txBody>
          <a:bodyPr anchor="ctr" anchorCtr="0">
            <a:normAutofit/>
          </a:bodyPr>
          <a:lstStyle>
            <a:lvl1pPr marL="205740" indent="-205740">
              <a:spcAft>
                <a:spcPts val="900"/>
              </a:spcAft>
              <a:buClr>
                <a:schemeClr val="tx1">
                  <a:lumMod val="50000"/>
                  <a:lumOff val="50000"/>
                </a:schemeClr>
              </a:buClr>
              <a:buSzPct val="100000"/>
              <a:buFont typeface="Arial" panose="020B0604020202020204" pitchFamily="34" charset="0"/>
              <a:buChar char="•"/>
              <a:defRPr sz="1800"/>
            </a:lvl1pPr>
            <a:lvl2pPr marL="171450" indent="0">
              <a:buNone/>
              <a:defRPr/>
            </a:lvl2pPr>
          </a:lstStyle>
          <a:p>
            <a:pPr lvl="0"/>
            <a:r>
              <a:rPr lang="en-US"/>
              <a:t>Click to edit Master text styles</a:t>
            </a:r>
          </a:p>
        </p:txBody>
      </p:sp>
      <p:sp>
        <p:nvSpPr>
          <p:cNvPr id="8" name="TextBox 7">
            <a:extLst>
              <a:ext uri="{FF2B5EF4-FFF2-40B4-BE49-F238E27FC236}">
                <a16:creationId xmlns:a16="http://schemas.microsoft.com/office/drawing/2014/main" id="{0BE058B9-ABA0-4FF5-808D-DD05C531B05D}"/>
              </a:ext>
            </a:extLst>
          </p:cNvPr>
          <p:cNvSpPr txBox="1"/>
          <p:nvPr userDrawn="1"/>
        </p:nvSpPr>
        <p:spPr>
          <a:xfrm>
            <a:off x="3881105" y="4954389"/>
            <a:ext cx="1381790" cy="92333"/>
          </a:xfrm>
          <a:prstGeom prst="rect">
            <a:avLst/>
          </a:prstGeom>
          <a:noFill/>
        </p:spPr>
        <p:txBody>
          <a:bodyPr wrap="non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15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5834130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2 rows boxe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userDrawn="1"/>
        </p:nvSpPr>
        <p:spPr bwMode="blackWhite">
          <a:xfrm>
            <a:off x="3704843" y="450445"/>
            <a:ext cx="5218892" cy="2068530"/>
          </a:xfrm>
          <a:prstGeom prst="rect">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438150" y="2156252"/>
            <a:ext cx="2601717" cy="830997"/>
          </a:xfrm>
        </p:spPr>
        <p:txBody>
          <a:bodyPr anchor="ctr" anchorCtr="0"/>
          <a:lstStyle>
            <a:lvl1pPr>
              <a:defRPr sz="2700">
                <a:solidFill>
                  <a:schemeClr val="bg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087497" y="753666"/>
            <a:ext cx="4463572" cy="1462088"/>
          </a:xfrm>
        </p:spPr>
        <p:txBody>
          <a:bodyPr anchor="ctr" anchorCtr="0">
            <a:normAutofit/>
          </a:bodyPr>
          <a:lstStyle>
            <a:lvl1pPr marL="0" indent="0">
              <a:spcAft>
                <a:spcPts val="900"/>
              </a:spcAft>
              <a:buNone/>
              <a:defRPr sz="1800">
                <a:solidFill>
                  <a:schemeClr val="bg1"/>
                </a:solidFill>
              </a:defRPr>
            </a:lvl1pPr>
            <a:lvl2pPr marL="171450" indent="0">
              <a:buNone/>
              <a:defRPr/>
            </a:lvl2pPr>
          </a:lstStyle>
          <a:p>
            <a:pPr lvl="0"/>
            <a:r>
              <a:rPr lang="en-US"/>
              <a:t>Click to edit Master text styles</a:t>
            </a:r>
          </a:p>
        </p:txBody>
      </p:sp>
      <p:sp>
        <p:nvSpPr>
          <p:cNvPr id="6" name="Rectangle 5">
            <a:extLst>
              <a:ext uri="{FF2B5EF4-FFF2-40B4-BE49-F238E27FC236}">
                <a16:creationId xmlns:a16="http://schemas.microsoft.com/office/drawing/2014/main" id="{33522EF1-5068-4025-B51A-18B6E0279C4B}"/>
              </a:ext>
              <a:ext uri="{C183D7F6-B498-43B3-948B-1728B52AA6E4}">
                <adec:decorative xmlns:adec="http://schemas.microsoft.com/office/drawing/2017/decorative" val="1"/>
              </a:ext>
            </a:extLst>
          </p:cNvPr>
          <p:cNvSpPr/>
          <p:nvPr userDrawn="1"/>
        </p:nvSpPr>
        <p:spPr bwMode="blackWhite">
          <a:xfrm>
            <a:off x="3704843" y="2632472"/>
            <a:ext cx="5218892" cy="2068530"/>
          </a:xfrm>
          <a:prstGeom prst="rect">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8" name="Text Placeholder 6">
            <a:extLst>
              <a:ext uri="{FF2B5EF4-FFF2-40B4-BE49-F238E27FC236}">
                <a16:creationId xmlns:a16="http://schemas.microsoft.com/office/drawing/2014/main" id="{807D3AB2-2906-44B4-9ABE-DBBCA25522D8}"/>
              </a:ext>
            </a:extLst>
          </p:cNvPr>
          <p:cNvSpPr>
            <a:spLocks noGrp="1"/>
          </p:cNvSpPr>
          <p:nvPr>
            <p:ph type="body" sz="quarter" idx="11"/>
          </p:nvPr>
        </p:nvSpPr>
        <p:spPr>
          <a:xfrm>
            <a:off x="4087497" y="2935693"/>
            <a:ext cx="4463572" cy="1462088"/>
          </a:xfrm>
        </p:spPr>
        <p:txBody>
          <a:bodyPr anchor="ctr" anchorCtr="0">
            <a:normAutofit/>
          </a:bodyPr>
          <a:lstStyle>
            <a:lvl1pPr marL="0" indent="0">
              <a:spcAft>
                <a:spcPts val="900"/>
              </a:spcAft>
              <a:buNone/>
              <a:defRPr sz="1800">
                <a:solidFill>
                  <a:schemeClr val="bg1"/>
                </a:solidFill>
              </a:defRPr>
            </a:lvl1pPr>
            <a:lvl2pPr marL="171450" indent="0">
              <a:buNone/>
              <a:defRPr/>
            </a:lvl2pPr>
          </a:lstStyle>
          <a:p>
            <a:pPr lvl="0"/>
            <a:r>
              <a:rPr lang="en-US"/>
              <a:t>Click to edit Master text styles</a:t>
            </a:r>
          </a:p>
        </p:txBody>
      </p:sp>
      <p:sp>
        <p:nvSpPr>
          <p:cNvPr id="9" name="TextBox 8">
            <a:extLst>
              <a:ext uri="{FF2B5EF4-FFF2-40B4-BE49-F238E27FC236}">
                <a16:creationId xmlns:a16="http://schemas.microsoft.com/office/drawing/2014/main" id="{A2528D81-E4AD-44AE-96DE-26DEA27A13A1}"/>
              </a:ext>
            </a:extLst>
          </p:cNvPr>
          <p:cNvSpPr txBox="1"/>
          <p:nvPr userDrawn="1"/>
        </p:nvSpPr>
        <p:spPr>
          <a:xfrm>
            <a:off x="3881105" y="4954389"/>
            <a:ext cx="1381790" cy="92333"/>
          </a:xfrm>
          <a:prstGeom prst="rect">
            <a:avLst/>
          </a:prstGeom>
          <a:noFill/>
        </p:spPr>
        <p:txBody>
          <a:bodyPr wrap="non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15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15289752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3 rows boxe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userDrawn="1"/>
        </p:nvSpPr>
        <p:spPr bwMode="blackWhite">
          <a:xfrm>
            <a:off x="3704843" y="451726"/>
            <a:ext cx="5218892" cy="1335698"/>
          </a:xfrm>
          <a:prstGeom prst="rect">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438150" y="2156252"/>
            <a:ext cx="2601717" cy="830997"/>
          </a:xfrm>
        </p:spPr>
        <p:txBody>
          <a:bodyPr anchor="ctr" anchorCtr="0"/>
          <a:lstStyle>
            <a:lvl1pPr>
              <a:defRPr sz="2700">
                <a:solidFill>
                  <a:schemeClr val="bg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087497" y="647524"/>
            <a:ext cx="4463572" cy="944103"/>
          </a:xfrm>
        </p:spPr>
        <p:txBody>
          <a:bodyPr anchor="ctr" anchorCtr="0">
            <a:normAutofit/>
          </a:bodyPr>
          <a:lstStyle>
            <a:lvl1pPr marL="0" indent="0">
              <a:spcAft>
                <a:spcPts val="900"/>
              </a:spcAft>
              <a:buNone/>
              <a:defRPr sz="1800"/>
            </a:lvl1pPr>
            <a:lvl2pPr marL="171450" indent="0">
              <a:buNone/>
              <a:defRPr/>
            </a:lvl2pPr>
          </a:lstStyle>
          <a:p>
            <a:pPr lvl="0"/>
            <a:r>
              <a:rPr lang="en-US"/>
              <a:t>Click to edit Master text styles</a:t>
            </a:r>
          </a:p>
        </p:txBody>
      </p:sp>
      <p:sp>
        <p:nvSpPr>
          <p:cNvPr id="9" name="Rectangle 8">
            <a:extLst>
              <a:ext uri="{FF2B5EF4-FFF2-40B4-BE49-F238E27FC236}">
                <a16:creationId xmlns:a16="http://schemas.microsoft.com/office/drawing/2014/main" id="{471C3553-A928-46D1-868F-E134C4E83DBD}"/>
              </a:ext>
              <a:ext uri="{C183D7F6-B498-43B3-948B-1728B52AA6E4}">
                <adec:decorative xmlns:adec="http://schemas.microsoft.com/office/drawing/2017/decorative" val="1"/>
              </a:ext>
            </a:extLst>
          </p:cNvPr>
          <p:cNvSpPr/>
          <p:nvPr userDrawn="1"/>
        </p:nvSpPr>
        <p:spPr bwMode="blackWhite">
          <a:xfrm>
            <a:off x="3704843" y="1911880"/>
            <a:ext cx="5218892" cy="1335698"/>
          </a:xfrm>
          <a:prstGeom prst="rect">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10" name="Text Placeholder 6">
            <a:extLst>
              <a:ext uri="{FF2B5EF4-FFF2-40B4-BE49-F238E27FC236}">
                <a16:creationId xmlns:a16="http://schemas.microsoft.com/office/drawing/2014/main" id="{852D2F65-C88D-405F-ABEC-8689E7BB2437}"/>
              </a:ext>
            </a:extLst>
          </p:cNvPr>
          <p:cNvSpPr>
            <a:spLocks noGrp="1"/>
          </p:cNvSpPr>
          <p:nvPr>
            <p:ph type="body" sz="quarter" idx="11"/>
          </p:nvPr>
        </p:nvSpPr>
        <p:spPr>
          <a:xfrm>
            <a:off x="4087497" y="2107677"/>
            <a:ext cx="4463572" cy="944103"/>
          </a:xfrm>
        </p:spPr>
        <p:txBody>
          <a:bodyPr anchor="ctr" anchorCtr="0">
            <a:normAutofit/>
          </a:bodyPr>
          <a:lstStyle>
            <a:lvl1pPr marL="0" indent="0">
              <a:spcAft>
                <a:spcPts val="900"/>
              </a:spcAft>
              <a:buNone/>
              <a:defRPr sz="1800"/>
            </a:lvl1pPr>
            <a:lvl2pPr marL="171450" indent="0">
              <a:buNone/>
              <a:defRPr/>
            </a:lvl2pPr>
          </a:lstStyle>
          <a:p>
            <a:pPr lvl="0"/>
            <a:r>
              <a:rPr lang="en-US"/>
              <a:t>Click to edit Master text styles</a:t>
            </a:r>
          </a:p>
        </p:txBody>
      </p:sp>
      <p:sp>
        <p:nvSpPr>
          <p:cNvPr id="11" name="Rectangle 10">
            <a:extLst>
              <a:ext uri="{FF2B5EF4-FFF2-40B4-BE49-F238E27FC236}">
                <a16:creationId xmlns:a16="http://schemas.microsoft.com/office/drawing/2014/main" id="{2C010FFB-83C1-48D2-9778-17BAC921E5B8}"/>
              </a:ext>
              <a:ext uri="{C183D7F6-B498-43B3-948B-1728B52AA6E4}">
                <adec:decorative xmlns:adec="http://schemas.microsoft.com/office/drawing/2017/decorative" val="1"/>
              </a:ext>
            </a:extLst>
          </p:cNvPr>
          <p:cNvSpPr/>
          <p:nvPr userDrawn="1"/>
        </p:nvSpPr>
        <p:spPr bwMode="blackWhite">
          <a:xfrm>
            <a:off x="3704843" y="3372034"/>
            <a:ext cx="5218892" cy="1335698"/>
          </a:xfrm>
          <a:prstGeom prst="rect">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12" name="Text Placeholder 6">
            <a:extLst>
              <a:ext uri="{FF2B5EF4-FFF2-40B4-BE49-F238E27FC236}">
                <a16:creationId xmlns:a16="http://schemas.microsoft.com/office/drawing/2014/main" id="{988995F0-A216-42F0-AC8A-54CDEB9C61EB}"/>
              </a:ext>
            </a:extLst>
          </p:cNvPr>
          <p:cNvSpPr>
            <a:spLocks noGrp="1"/>
          </p:cNvSpPr>
          <p:nvPr>
            <p:ph type="body" sz="quarter" idx="12"/>
          </p:nvPr>
        </p:nvSpPr>
        <p:spPr>
          <a:xfrm>
            <a:off x="4087497" y="3567831"/>
            <a:ext cx="4463572" cy="944103"/>
          </a:xfrm>
        </p:spPr>
        <p:txBody>
          <a:bodyPr anchor="ctr" anchorCtr="0">
            <a:normAutofit/>
          </a:bodyPr>
          <a:lstStyle>
            <a:lvl1pPr marL="0" indent="0">
              <a:spcAft>
                <a:spcPts val="900"/>
              </a:spcAft>
              <a:buNone/>
              <a:defRPr sz="1800"/>
            </a:lvl1pPr>
            <a:lvl2pPr marL="17145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5983F165-0588-4652-9212-43123AB68DFD}"/>
              </a:ext>
            </a:extLst>
          </p:cNvPr>
          <p:cNvSpPr txBox="1"/>
          <p:nvPr userDrawn="1"/>
        </p:nvSpPr>
        <p:spPr>
          <a:xfrm>
            <a:off x="3881105" y="4954389"/>
            <a:ext cx="1381790" cy="92333"/>
          </a:xfrm>
          <a:prstGeom prst="rect">
            <a:avLst/>
          </a:prstGeom>
          <a:noFill/>
        </p:spPr>
        <p:txBody>
          <a:bodyPr wrap="non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15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419479189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4 rows boxe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userDrawn="1"/>
        </p:nvSpPr>
        <p:spPr bwMode="blackWhite">
          <a:xfrm>
            <a:off x="3704843" y="439341"/>
            <a:ext cx="5218892" cy="944103"/>
          </a:xfrm>
          <a:prstGeom prst="rect">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438150" y="2156252"/>
            <a:ext cx="2601717" cy="830997"/>
          </a:xfrm>
        </p:spPr>
        <p:txBody>
          <a:bodyPr anchor="ctr" anchorCtr="0"/>
          <a:lstStyle>
            <a:lvl1pPr>
              <a:defRPr sz="2700">
                <a:solidFill>
                  <a:schemeClr val="bg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087497" y="644066"/>
            <a:ext cx="4463572" cy="534653"/>
          </a:xfrm>
        </p:spPr>
        <p:txBody>
          <a:bodyPr anchor="ctr" anchorCtr="0">
            <a:normAutofit/>
          </a:bodyPr>
          <a:lstStyle>
            <a:lvl1pPr marL="0" indent="0">
              <a:spcAft>
                <a:spcPts val="900"/>
              </a:spcAft>
              <a:buNone/>
              <a:defRPr sz="1650"/>
            </a:lvl1pPr>
            <a:lvl2pPr marL="171450" indent="0">
              <a:buNone/>
              <a:defRPr/>
            </a:lvl2pPr>
          </a:lstStyle>
          <a:p>
            <a:pPr lvl="0"/>
            <a:r>
              <a:rPr lang="en-US"/>
              <a:t>Click to edit Master text styles</a:t>
            </a:r>
          </a:p>
        </p:txBody>
      </p:sp>
      <p:sp>
        <p:nvSpPr>
          <p:cNvPr id="9" name="Rectangle 8">
            <a:extLst>
              <a:ext uri="{FF2B5EF4-FFF2-40B4-BE49-F238E27FC236}">
                <a16:creationId xmlns:a16="http://schemas.microsoft.com/office/drawing/2014/main" id="{471C3553-A928-46D1-868F-E134C4E83DBD}"/>
              </a:ext>
              <a:ext uri="{C183D7F6-B498-43B3-948B-1728B52AA6E4}">
                <adec:decorative xmlns:adec="http://schemas.microsoft.com/office/drawing/2017/decorative" val="1"/>
              </a:ext>
            </a:extLst>
          </p:cNvPr>
          <p:cNvSpPr/>
          <p:nvPr userDrawn="1"/>
        </p:nvSpPr>
        <p:spPr bwMode="blackWhite">
          <a:xfrm>
            <a:off x="3704843" y="1546246"/>
            <a:ext cx="5218892" cy="944103"/>
          </a:xfrm>
          <a:prstGeom prst="rect">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10" name="Text Placeholder 6">
            <a:extLst>
              <a:ext uri="{FF2B5EF4-FFF2-40B4-BE49-F238E27FC236}">
                <a16:creationId xmlns:a16="http://schemas.microsoft.com/office/drawing/2014/main" id="{852D2F65-C88D-405F-ABEC-8689E7BB2437}"/>
              </a:ext>
            </a:extLst>
          </p:cNvPr>
          <p:cNvSpPr>
            <a:spLocks noGrp="1"/>
          </p:cNvSpPr>
          <p:nvPr>
            <p:ph type="body" sz="quarter" idx="11"/>
          </p:nvPr>
        </p:nvSpPr>
        <p:spPr>
          <a:xfrm>
            <a:off x="4087497" y="1750971"/>
            <a:ext cx="4463572" cy="534653"/>
          </a:xfrm>
        </p:spPr>
        <p:txBody>
          <a:bodyPr anchor="ctr" anchorCtr="0">
            <a:normAutofit/>
          </a:bodyPr>
          <a:lstStyle>
            <a:lvl1pPr marL="0" indent="0">
              <a:spcAft>
                <a:spcPts val="900"/>
              </a:spcAft>
              <a:buNone/>
              <a:defRPr sz="1650"/>
            </a:lvl1pPr>
            <a:lvl2pPr marL="171450" indent="0">
              <a:buNone/>
              <a:defRPr/>
            </a:lvl2pPr>
          </a:lstStyle>
          <a:p>
            <a:pPr lvl="0"/>
            <a:r>
              <a:rPr lang="en-US"/>
              <a:t>Click to edit Master text styles</a:t>
            </a:r>
          </a:p>
        </p:txBody>
      </p:sp>
      <p:sp>
        <p:nvSpPr>
          <p:cNvPr id="11" name="Rectangle 10">
            <a:extLst>
              <a:ext uri="{FF2B5EF4-FFF2-40B4-BE49-F238E27FC236}">
                <a16:creationId xmlns:a16="http://schemas.microsoft.com/office/drawing/2014/main" id="{2C010FFB-83C1-48D2-9778-17BAC921E5B8}"/>
              </a:ext>
              <a:ext uri="{C183D7F6-B498-43B3-948B-1728B52AA6E4}">
                <adec:decorative xmlns:adec="http://schemas.microsoft.com/office/drawing/2017/decorative" val="1"/>
              </a:ext>
            </a:extLst>
          </p:cNvPr>
          <p:cNvSpPr/>
          <p:nvPr userDrawn="1"/>
        </p:nvSpPr>
        <p:spPr bwMode="blackWhite">
          <a:xfrm>
            <a:off x="3704843" y="3760056"/>
            <a:ext cx="5218892" cy="944103"/>
          </a:xfrm>
          <a:prstGeom prst="rect">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12" name="Text Placeholder 6">
            <a:extLst>
              <a:ext uri="{FF2B5EF4-FFF2-40B4-BE49-F238E27FC236}">
                <a16:creationId xmlns:a16="http://schemas.microsoft.com/office/drawing/2014/main" id="{988995F0-A216-42F0-AC8A-54CDEB9C61EB}"/>
              </a:ext>
            </a:extLst>
          </p:cNvPr>
          <p:cNvSpPr>
            <a:spLocks noGrp="1"/>
          </p:cNvSpPr>
          <p:nvPr>
            <p:ph type="body" sz="quarter" idx="12"/>
          </p:nvPr>
        </p:nvSpPr>
        <p:spPr>
          <a:xfrm>
            <a:off x="4087497" y="3964781"/>
            <a:ext cx="4463572" cy="534653"/>
          </a:xfrm>
        </p:spPr>
        <p:txBody>
          <a:bodyPr anchor="ctr" anchorCtr="0">
            <a:normAutofit/>
          </a:bodyPr>
          <a:lstStyle>
            <a:lvl1pPr marL="0" indent="0">
              <a:spcAft>
                <a:spcPts val="900"/>
              </a:spcAft>
              <a:buNone/>
              <a:defRPr sz="1650"/>
            </a:lvl1pPr>
            <a:lvl2pPr marL="171450" indent="0">
              <a:buNone/>
              <a:defRPr/>
            </a:lvl2pPr>
          </a:lstStyle>
          <a:p>
            <a:pPr lvl="0"/>
            <a:r>
              <a:rPr lang="en-US"/>
              <a:t>Click to edit Master text styles</a:t>
            </a:r>
          </a:p>
        </p:txBody>
      </p:sp>
      <p:sp>
        <p:nvSpPr>
          <p:cNvPr id="13" name="Rectangle 12">
            <a:extLst>
              <a:ext uri="{FF2B5EF4-FFF2-40B4-BE49-F238E27FC236}">
                <a16:creationId xmlns:a16="http://schemas.microsoft.com/office/drawing/2014/main" id="{23A96E80-2AAC-44BF-8183-F8BAD1A04DA7}"/>
              </a:ext>
              <a:ext uri="{C183D7F6-B498-43B3-948B-1728B52AA6E4}">
                <adec:decorative xmlns:adec="http://schemas.microsoft.com/office/drawing/2017/decorative" val="1"/>
              </a:ext>
            </a:extLst>
          </p:cNvPr>
          <p:cNvSpPr/>
          <p:nvPr userDrawn="1"/>
        </p:nvSpPr>
        <p:spPr bwMode="blackWhite">
          <a:xfrm>
            <a:off x="3704843" y="2653151"/>
            <a:ext cx="5218892" cy="944103"/>
          </a:xfrm>
          <a:prstGeom prst="rect">
            <a:avLst/>
          </a:prstGeom>
          <a:noFill/>
          <a:ln w="19050" cap="flat" cmpd="sng" algn="ctr">
            <a:solidFill>
              <a:schemeClr val="tx1">
                <a:lumMod val="50000"/>
                <a:lumOff val="50000"/>
              </a:schemeClr>
            </a:solidFill>
            <a:prstDash val="solid"/>
          </a:ln>
          <a:effectLst>
            <a:outerShdw blurRad="381000" sx="102000" sy="102000" algn="ctr" rotWithShape="0">
              <a:srgbClr val="FFFFFF">
                <a:alpha val="60000"/>
              </a:srgb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14" name="Text Placeholder 6">
            <a:extLst>
              <a:ext uri="{FF2B5EF4-FFF2-40B4-BE49-F238E27FC236}">
                <a16:creationId xmlns:a16="http://schemas.microsoft.com/office/drawing/2014/main" id="{EBBFAAA6-D94E-4B49-A5B8-95CEB43B2ED7}"/>
              </a:ext>
            </a:extLst>
          </p:cNvPr>
          <p:cNvSpPr>
            <a:spLocks noGrp="1"/>
          </p:cNvSpPr>
          <p:nvPr>
            <p:ph type="body" sz="quarter" idx="13"/>
          </p:nvPr>
        </p:nvSpPr>
        <p:spPr>
          <a:xfrm>
            <a:off x="4087497" y="2857876"/>
            <a:ext cx="4463572" cy="534653"/>
          </a:xfrm>
        </p:spPr>
        <p:txBody>
          <a:bodyPr anchor="ctr" anchorCtr="0">
            <a:normAutofit/>
          </a:bodyPr>
          <a:lstStyle>
            <a:lvl1pPr marL="0" indent="0">
              <a:spcAft>
                <a:spcPts val="900"/>
              </a:spcAft>
              <a:buNone/>
              <a:defRPr sz="1650"/>
            </a:lvl1pPr>
            <a:lvl2pPr marL="171450" indent="0">
              <a:buNone/>
              <a:defRPr/>
            </a:lvl2pPr>
          </a:lstStyle>
          <a:p>
            <a:pPr lvl="0"/>
            <a:r>
              <a:rPr lang="en-US"/>
              <a:t>Click to edit Master text styles</a:t>
            </a:r>
          </a:p>
        </p:txBody>
      </p:sp>
      <p:sp>
        <p:nvSpPr>
          <p:cNvPr id="15" name="TextBox 14">
            <a:extLst>
              <a:ext uri="{FF2B5EF4-FFF2-40B4-BE49-F238E27FC236}">
                <a16:creationId xmlns:a16="http://schemas.microsoft.com/office/drawing/2014/main" id="{D4A269F0-684E-4F32-8BE3-E614D4454689}"/>
              </a:ext>
            </a:extLst>
          </p:cNvPr>
          <p:cNvSpPr txBox="1"/>
          <p:nvPr userDrawn="1"/>
        </p:nvSpPr>
        <p:spPr>
          <a:xfrm>
            <a:off x="3881105" y="4954389"/>
            <a:ext cx="1381790" cy="92333"/>
          </a:xfrm>
          <a:prstGeom prst="rect">
            <a:avLst/>
          </a:prstGeom>
          <a:noFill/>
        </p:spPr>
        <p:txBody>
          <a:bodyPr wrap="non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15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56533899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titl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F29EBE-0253-4BAB-B12F-C5553C48B3E0}"/>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6797"/>
            <a:ext cx="9144000" cy="5129906"/>
          </a:xfrm>
          <a:prstGeom prst="rect">
            <a:avLst/>
          </a:prstGeom>
        </p:spPr>
      </p:pic>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433567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D17867-D989-4179-8BDD-25BF496B50A8}"/>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6797"/>
            <a:ext cx="9144000" cy="5129906"/>
          </a:xfrm>
          <a:prstGeom prst="rect">
            <a:avLst/>
          </a:prstGeom>
        </p:spPr>
      </p:pic>
      <p:sp>
        <p:nvSpPr>
          <p:cNvPr id="2" name="Title 1"/>
          <p:cNvSpPr>
            <a:spLocks noGrp="1"/>
          </p:cNvSpPr>
          <p:nvPr>
            <p:ph type="title" hasCustomPrompt="1"/>
          </p:nvPr>
        </p:nvSpPr>
        <p:spPr>
          <a:xfrm>
            <a:off x="438912" y="2384776"/>
            <a:ext cx="6858000" cy="373949"/>
          </a:xfrm>
          <a:noFill/>
        </p:spPr>
        <p:txBody>
          <a:bodyPr lIns="0" tIns="0" rIns="0" bIns="0" anchor="ctr"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352267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solidFill>
                  <a:schemeClr val="bg1"/>
                </a:solidFill>
                <a:latin typeface="Consolas" panose="020B0609020204030204" pitchFamily="49" charset="0"/>
                <a:cs typeface="Consolas" panose="020B0609020204030204" pitchFamily="49" charset="0"/>
              </a:defRPr>
            </a:lvl1pPr>
            <a:lvl2pPr marL="259915" indent="0">
              <a:buNone/>
              <a:defRPr sz="1800">
                <a:solidFill>
                  <a:schemeClr val="bg1"/>
                </a:solidFill>
                <a:latin typeface="Consolas" panose="020B0609020204030204" pitchFamily="49" charset="0"/>
                <a:cs typeface="Consolas" panose="020B0609020204030204" pitchFamily="49" charset="0"/>
              </a:defRPr>
            </a:lvl2pPr>
            <a:lvl3pPr marL="438455" indent="0">
              <a:buNone/>
              <a:defRPr sz="1500">
                <a:solidFill>
                  <a:schemeClr val="bg1"/>
                </a:solidFill>
                <a:latin typeface="Consolas" panose="020B0609020204030204" pitchFamily="49" charset="0"/>
                <a:cs typeface="Consolas" panose="020B0609020204030204" pitchFamily="49" charset="0"/>
              </a:defRPr>
            </a:lvl3pPr>
            <a:lvl4pPr marL="610922" indent="0">
              <a:buNone/>
              <a:defRPr sz="1350">
                <a:solidFill>
                  <a:schemeClr val="bg1"/>
                </a:solidFill>
                <a:latin typeface="Consolas" panose="020B0609020204030204" pitchFamily="49" charset="0"/>
                <a:cs typeface="Consolas" panose="020B0609020204030204" pitchFamily="49" charset="0"/>
              </a:defRPr>
            </a:lvl4pPr>
            <a:lvl5pPr marL="788248" indent="0">
              <a:buNone/>
              <a:defRPr sz="1350">
                <a:solidFill>
                  <a:schemeClr val="bg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059C2D13-183F-4D43-BAF2-E6BC2941BF2C}"/>
              </a:ext>
            </a:extLst>
          </p:cNvPr>
          <p:cNvSpPr txBox="1"/>
          <p:nvPr userDrawn="1"/>
        </p:nvSpPr>
        <p:spPr>
          <a:xfrm>
            <a:off x="3881105" y="4954389"/>
            <a:ext cx="1381790" cy="92333"/>
          </a:xfrm>
          <a:prstGeom prst="rect">
            <a:avLst/>
          </a:prstGeom>
          <a:noFill/>
        </p:spPr>
        <p:txBody>
          <a:bodyPr wrap="non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15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135399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age 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baseline="0">
                <a:solidFill>
                  <a:schemeClr val="bg1"/>
                </a:solidFill>
                <a:latin typeface="IBM Plex Sans" panose="020B0503050203000203" pitchFamily="34" charset="0"/>
              </a:defRPr>
            </a:lvl1pPr>
          </a:lstStyle>
          <a:p>
            <a:r>
              <a:rPr lang="nb-NO" dirty="0"/>
              <a:t>Klikk for å redigere tittelstil</a:t>
            </a:r>
            <a:endParaRPr lang="en-US" dirty="0"/>
          </a:p>
        </p:txBody>
      </p:sp>
      <p:sp>
        <p:nvSpPr>
          <p:cNvPr id="4" name="Plassholder for tekst 3"/>
          <p:cNvSpPr>
            <a:spLocks noGrp="1"/>
          </p:cNvSpPr>
          <p:nvPr>
            <p:ph type="body" sz="quarter" idx="10"/>
          </p:nvPr>
        </p:nvSpPr>
        <p:spPr>
          <a:xfrm>
            <a:off x="457200" y="1563688"/>
            <a:ext cx="8229600" cy="2663825"/>
          </a:xfrm>
        </p:spPr>
        <p:txBody>
          <a:bodyPr/>
          <a:lstStyle>
            <a:lvl1pPr>
              <a:buClr>
                <a:srgbClr val="FDBA12"/>
              </a:buClr>
              <a:defRPr baseline="0">
                <a:solidFill>
                  <a:schemeClr val="bg1"/>
                </a:solidFill>
                <a:latin typeface="IBM Plex Sans" panose="020B0503050203000203" pitchFamily="34" charset="0"/>
                <a:cs typeface="Museo Sans 100"/>
              </a:defRPr>
            </a:lvl1pPr>
            <a:lvl2pPr>
              <a:buClr>
                <a:srgbClr val="FDBA12"/>
              </a:buClr>
              <a:defRPr baseline="0">
                <a:solidFill>
                  <a:schemeClr val="bg1"/>
                </a:solidFill>
                <a:latin typeface="IBM Plex Sans" panose="020B0503050203000203" pitchFamily="34" charset="0"/>
                <a:cs typeface="Museo Sans 100"/>
              </a:defRPr>
            </a:lvl2pPr>
            <a:lvl3pPr>
              <a:buClr>
                <a:srgbClr val="FDBA12"/>
              </a:buClr>
              <a:defRPr baseline="0">
                <a:solidFill>
                  <a:schemeClr val="bg1"/>
                </a:solidFill>
                <a:latin typeface="IBM Plex Sans" panose="020B0503050203000203" pitchFamily="34" charset="0"/>
                <a:cs typeface="Museo Sans 100"/>
              </a:defRPr>
            </a:lvl3pPr>
            <a:lvl4pPr>
              <a:buClr>
                <a:srgbClr val="FDBA12"/>
              </a:buClr>
              <a:defRPr baseline="0">
                <a:solidFill>
                  <a:schemeClr val="bg1"/>
                </a:solidFill>
                <a:latin typeface="IBM Plex Sans" panose="020B0503050203000203" pitchFamily="34" charset="0"/>
                <a:cs typeface="Museo Sans 100"/>
              </a:defRPr>
            </a:lvl4pPr>
            <a:lvl5pPr>
              <a:buClr>
                <a:srgbClr val="FDBA12"/>
              </a:buClr>
              <a:defRPr baseline="0">
                <a:solidFill>
                  <a:schemeClr val="bg1"/>
                </a:solidFill>
                <a:latin typeface="IBM Plex Sans" panose="020B0503050203000203" pitchFamily="34" charset="0"/>
                <a:cs typeface="Museo Sans 100"/>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9868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2758387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Geo 1">
    <p:bg>
      <p:bgPr>
        <a:solidFill>
          <a:schemeClr val="bg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9" name="Text Placeholder 4">
            <a:extLst>
              <a:ext uri="{FF2B5EF4-FFF2-40B4-BE49-F238E27FC236}">
                <a16:creationId xmlns:a16="http://schemas.microsoft.com/office/drawing/2014/main" id="{917FE613-4634-DA48-AB6F-1E627297CBAD}"/>
              </a:ext>
            </a:extLst>
          </p:cNvPr>
          <p:cNvSpPr>
            <a:spLocks noGrp="1"/>
          </p:cNvSpPr>
          <p:nvPr>
            <p:ph type="body" sz="quarter" idx="14" hasCustomPrompt="1"/>
          </p:nvPr>
        </p:nvSpPr>
        <p:spPr>
          <a:xfrm>
            <a:off x="436532" y="3300667"/>
            <a:ext cx="3123437" cy="161583"/>
          </a:xfrm>
          <a:noFill/>
        </p:spPr>
        <p:txBody>
          <a:bodyPr wrap="square" lIns="0" tIns="0" rIns="0" bIns="0">
            <a:spAutoFit/>
          </a:bodyPr>
          <a:lstStyle>
            <a:lvl1pPr marL="0" indent="0">
              <a:spcBef>
                <a:spcPts val="0"/>
              </a:spcBef>
              <a:buNone/>
              <a:defRPr sz="105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0" name="Picture 9">
            <a:extLst>
              <a:ext uri="{FF2B5EF4-FFF2-40B4-BE49-F238E27FC236}">
                <a16:creationId xmlns:a16="http://schemas.microsoft.com/office/drawing/2014/main" id="{BF7DBCB4-254E-46F6-A6A0-6DD624AFBE42}"/>
              </a:ext>
            </a:extLst>
          </p:cNvPr>
          <p:cNvPicPr>
            <a:picLocks noChangeAspect="1"/>
          </p:cNvPicPr>
          <p:nvPr userDrawn="1"/>
        </p:nvPicPr>
        <p:blipFill>
          <a:blip r:embed="rId2"/>
          <a:stretch>
            <a:fillRect/>
          </a:stretch>
        </p:blipFill>
        <p:spPr>
          <a:xfrm>
            <a:off x="220266" y="223781"/>
            <a:ext cx="1966928" cy="650577"/>
          </a:xfrm>
          <a:prstGeom prst="rect">
            <a:avLst/>
          </a:prstGeom>
        </p:spPr>
      </p:pic>
      <p:sp>
        <p:nvSpPr>
          <p:cNvPr id="12" name="Title 1">
            <a:extLst>
              <a:ext uri="{FF2B5EF4-FFF2-40B4-BE49-F238E27FC236}">
                <a16:creationId xmlns:a16="http://schemas.microsoft.com/office/drawing/2014/main" id="{88F16FE3-942E-49EF-9BC0-959403DD84FE}"/>
              </a:ext>
            </a:extLst>
          </p:cNvPr>
          <p:cNvSpPr>
            <a:spLocks noGrp="1"/>
          </p:cNvSpPr>
          <p:nvPr>
            <p:ph type="title" hasCustomPrompt="1"/>
          </p:nvPr>
        </p:nvSpPr>
        <p:spPr>
          <a:xfrm>
            <a:off x="438150" y="1819335"/>
            <a:ext cx="3133725" cy="830997"/>
          </a:xfrm>
          <a:noFill/>
        </p:spPr>
        <p:txBody>
          <a:bodyPr wrap="square" lIns="0" tIns="0" rIns="0" bIns="0" anchor="b" anchorCtr="0">
            <a:spAutoFit/>
          </a:bodyPr>
          <a:lstStyle>
            <a:lvl1pPr>
              <a:defRPr sz="2700" spc="-38" baseline="0">
                <a:solidFill>
                  <a:srgbClr val="50E6FF"/>
                </a:solidFill>
                <a:latin typeface="+mj-lt"/>
                <a:cs typeface="Segoe UI" panose="020B0502040204020203" pitchFamily="34" charset="0"/>
              </a:defRPr>
            </a:lvl1pPr>
          </a:lstStyle>
          <a:p>
            <a:r>
              <a:rPr lang="en-US"/>
              <a:t>Event name or presentation title </a:t>
            </a:r>
          </a:p>
        </p:txBody>
      </p:sp>
      <p:sp>
        <p:nvSpPr>
          <p:cNvPr id="13" name="TextBox 12">
            <a:extLst>
              <a:ext uri="{FF2B5EF4-FFF2-40B4-BE49-F238E27FC236}">
                <a16:creationId xmlns:a16="http://schemas.microsoft.com/office/drawing/2014/main" id="{56659317-68AF-47D7-8756-B3667331E888}"/>
              </a:ext>
            </a:extLst>
          </p:cNvPr>
          <p:cNvSpPr txBox="1"/>
          <p:nvPr userDrawn="1"/>
        </p:nvSpPr>
        <p:spPr>
          <a:xfrm>
            <a:off x="436532" y="4462077"/>
            <a:ext cx="3130580" cy="161583"/>
          </a:xfrm>
          <a:prstGeom prst="rect">
            <a:avLst/>
          </a:prstGeom>
          <a:noFill/>
        </p:spPr>
        <p:txBody>
          <a:bodyPr wrap="square" lIns="0" tIns="0" rIns="0" bIns="0" rtlCol="0">
            <a:spAutoFit/>
          </a:bodyPr>
          <a:lstStyle/>
          <a:p>
            <a:pPr algn="l"/>
            <a:r>
              <a:rPr lang="en-US" sz="1050">
                <a:solidFill>
                  <a:schemeClr val="accent1"/>
                </a:solidFill>
                <a:latin typeface="+mj-lt"/>
              </a:rPr>
              <a:t>Core OS and Intelligent Edge</a:t>
            </a:r>
          </a:p>
        </p:txBody>
      </p:sp>
      <p:pic>
        <p:nvPicPr>
          <p:cNvPr id="3" name="Picture 2" descr="A picture containing building&#10;&#10;Description automatically generated">
            <a:extLst>
              <a:ext uri="{FF2B5EF4-FFF2-40B4-BE49-F238E27FC236}">
                <a16:creationId xmlns:a16="http://schemas.microsoft.com/office/drawing/2014/main" id="{F2C365A3-8AC2-42C6-B1E7-FBB21F6B8FE5}"/>
              </a:ext>
            </a:extLst>
          </p:cNvPr>
          <p:cNvPicPr>
            <a:picLocks noChangeAspect="1"/>
          </p:cNvPicPr>
          <p:nvPr userDrawn="1"/>
        </p:nvPicPr>
        <p:blipFill>
          <a:blip r:embed="rId3">
            <a:alphaModFix amt="85000"/>
            <a:extLst>
              <a:ext uri="{28A0092B-C50C-407E-A947-70E740481C1C}">
                <a14:useLocalDpi xmlns:a14="http://schemas.microsoft.com/office/drawing/2010/main" val="0"/>
              </a:ext>
            </a:extLst>
          </a:blip>
          <a:stretch>
            <a:fillRect/>
          </a:stretch>
        </p:blipFill>
        <p:spPr>
          <a:xfrm>
            <a:off x="4555422" y="446337"/>
            <a:ext cx="4250826" cy="4250826"/>
          </a:xfrm>
          <a:prstGeom prst="rect">
            <a:avLst/>
          </a:prstGeom>
        </p:spPr>
      </p:pic>
    </p:spTree>
    <p:extLst>
      <p:ext uri="{BB962C8B-B14F-4D97-AF65-F5344CB8AC3E}">
        <p14:creationId xmlns:p14="http://schemas.microsoft.com/office/powerpoint/2010/main" val="26321372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4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Geo 2">
    <p:bg>
      <p:bgPr>
        <a:solidFill>
          <a:schemeClr val="bg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9" name="Text Placeholder 4">
            <a:extLst>
              <a:ext uri="{FF2B5EF4-FFF2-40B4-BE49-F238E27FC236}">
                <a16:creationId xmlns:a16="http://schemas.microsoft.com/office/drawing/2014/main" id="{917FE613-4634-DA48-AB6F-1E627297CBAD}"/>
              </a:ext>
            </a:extLst>
          </p:cNvPr>
          <p:cNvSpPr>
            <a:spLocks noGrp="1"/>
          </p:cNvSpPr>
          <p:nvPr>
            <p:ph type="body" sz="quarter" idx="14" hasCustomPrompt="1"/>
          </p:nvPr>
        </p:nvSpPr>
        <p:spPr>
          <a:xfrm>
            <a:off x="436532" y="3300667"/>
            <a:ext cx="3123437" cy="161583"/>
          </a:xfrm>
          <a:noFill/>
        </p:spPr>
        <p:txBody>
          <a:bodyPr wrap="square" lIns="0" tIns="0" rIns="0" bIns="0">
            <a:spAutoFit/>
          </a:bodyPr>
          <a:lstStyle>
            <a:lvl1pPr marL="0" indent="0">
              <a:spcBef>
                <a:spcPts val="0"/>
              </a:spcBef>
              <a:buNone/>
              <a:defRPr sz="105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0" name="Picture 9">
            <a:extLst>
              <a:ext uri="{FF2B5EF4-FFF2-40B4-BE49-F238E27FC236}">
                <a16:creationId xmlns:a16="http://schemas.microsoft.com/office/drawing/2014/main" id="{BF7DBCB4-254E-46F6-A6A0-6DD624AFBE42}"/>
              </a:ext>
            </a:extLst>
          </p:cNvPr>
          <p:cNvPicPr>
            <a:picLocks noChangeAspect="1"/>
          </p:cNvPicPr>
          <p:nvPr userDrawn="1"/>
        </p:nvPicPr>
        <p:blipFill>
          <a:blip r:embed="rId2"/>
          <a:stretch>
            <a:fillRect/>
          </a:stretch>
        </p:blipFill>
        <p:spPr>
          <a:xfrm>
            <a:off x="220266" y="223781"/>
            <a:ext cx="1966928" cy="650577"/>
          </a:xfrm>
          <a:prstGeom prst="rect">
            <a:avLst/>
          </a:prstGeom>
        </p:spPr>
      </p:pic>
      <p:sp>
        <p:nvSpPr>
          <p:cNvPr id="12" name="Title 1">
            <a:extLst>
              <a:ext uri="{FF2B5EF4-FFF2-40B4-BE49-F238E27FC236}">
                <a16:creationId xmlns:a16="http://schemas.microsoft.com/office/drawing/2014/main" id="{88F16FE3-942E-49EF-9BC0-959403DD84FE}"/>
              </a:ext>
            </a:extLst>
          </p:cNvPr>
          <p:cNvSpPr>
            <a:spLocks noGrp="1"/>
          </p:cNvSpPr>
          <p:nvPr>
            <p:ph type="title" hasCustomPrompt="1"/>
          </p:nvPr>
        </p:nvSpPr>
        <p:spPr>
          <a:xfrm>
            <a:off x="438150" y="1819335"/>
            <a:ext cx="3133725" cy="830997"/>
          </a:xfrm>
          <a:noFill/>
        </p:spPr>
        <p:txBody>
          <a:bodyPr wrap="square" lIns="0" tIns="0" rIns="0" bIns="0" anchor="b" anchorCtr="0">
            <a:spAutoFit/>
          </a:bodyPr>
          <a:lstStyle>
            <a:lvl1pPr>
              <a:defRPr sz="2700" spc="-38" baseline="0">
                <a:solidFill>
                  <a:srgbClr val="50E6FF"/>
                </a:solidFill>
                <a:latin typeface="+mj-lt"/>
                <a:cs typeface="Segoe UI" panose="020B0502040204020203" pitchFamily="34" charset="0"/>
              </a:defRPr>
            </a:lvl1pPr>
          </a:lstStyle>
          <a:p>
            <a:r>
              <a:rPr lang="en-US"/>
              <a:t>Event name or presentation title </a:t>
            </a:r>
          </a:p>
        </p:txBody>
      </p:sp>
      <p:pic>
        <p:nvPicPr>
          <p:cNvPr id="4" name="Picture 3" descr="A close up of a logo&#10;&#10;Description automatically generated">
            <a:extLst>
              <a:ext uri="{FF2B5EF4-FFF2-40B4-BE49-F238E27FC236}">
                <a16:creationId xmlns:a16="http://schemas.microsoft.com/office/drawing/2014/main" id="{5BDB3B80-1589-4F2F-BF49-6B5EAE1B65B5}"/>
              </a:ext>
            </a:extLst>
          </p:cNvPr>
          <p:cNvPicPr>
            <a:picLocks noChangeAspect="1"/>
          </p:cNvPicPr>
          <p:nvPr userDrawn="1"/>
        </p:nvPicPr>
        <p:blipFill>
          <a:blip r:embed="rId3">
            <a:alphaModFix amt="70000"/>
            <a:extLst>
              <a:ext uri="{28A0092B-C50C-407E-A947-70E740481C1C}">
                <a14:useLocalDpi xmlns:a14="http://schemas.microsoft.com/office/drawing/2010/main" val="0"/>
              </a:ext>
            </a:extLst>
          </a:blip>
          <a:stretch>
            <a:fillRect/>
          </a:stretch>
        </p:blipFill>
        <p:spPr>
          <a:xfrm>
            <a:off x="4531995" y="425135"/>
            <a:ext cx="4293230" cy="4293230"/>
          </a:xfrm>
          <a:prstGeom prst="rect">
            <a:avLst/>
          </a:prstGeom>
        </p:spPr>
      </p:pic>
    </p:spTree>
    <p:extLst>
      <p:ext uri="{BB962C8B-B14F-4D97-AF65-F5344CB8AC3E}">
        <p14:creationId xmlns:p14="http://schemas.microsoft.com/office/powerpoint/2010/main" val="18967238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4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Geo 3">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building, black, large, food&#10;&#10;Description automatically generated">
            <a:extLst>
              <a:ext uri="{FF2B5EF4-FFF2-40B4-BE49-F238E27FC236}">
                <a16:creationId xmlns:a16="http://schemas.microsoft.com/office/drawing/2014/main" id="{C55F4674-1C9F-4D43-A407-4D8EEBC9112A}"/>
              </a:ext>
            </a:extLst>
          </p:cNvPr>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4574399" y="446337"/>
            <a:ext cx="4250826" cy="4250826"/>
          </a:xfrm>
          <a:prstGeom prst="rect">
            <a:avLst/>
          </a:prstGeom>
        </p:spPr>
      </p:pic>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9" name="Text Placeholder 4">
            <a:extLst>
              <a:ext uri="{FF2B5EF4-FFF2-40B4-BE49-F238E27FC236}">
                <a16:creationId xmlns:a16="http://schemas.microsoft.com/office/drawing/2014/main" id="{917FE613-4634-DA48-AB6F-1E627297CBAD}"/>
              </a:ext>
            </a:extLst>
          </p:cNvPr>
          <p:cNvSpPr>
            <a:spLocks noGrp="1"/>
          </p:cNvSpPr>
          <p:nvPr>
            <p:ph type="body" sz="quarter" idx="14" hasCustomPrompt="1"/>
          </p:nvPr>
        </p:nvSpPr>
        <p:spPr>
          <a:xfrm>
            <a:off x="436532" y="3300667"/>
            <a:ext cx="3123437" cy="161583"/>
          </a:xfrm>
          <a:noFill/>
        </p:spPr>
        <p:txBody>
          <a:bodyPr wrap="square" lIns="0" tIns="0" rIns="0" bIns="0">
            <a:spAutoFit/>
          </a:bodyPr>
          <a:lstStyle>
            <a:lvl1pPr marL="0" indent="0">
              <a:spcBef>
                <a:spcPts val="0"/>
              </a:spcBef>
              <a:buNone/>
              <a:defRPr sz="105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0" name="Picture 9">
            <a:extLst>
              <a:ext uri="{FF2B5EF4-FFF2-40B4-BE49-F238E27FC236}">
                <a16:creationId xmlns:a16="http://schemas.microsoft.com/office/drawing/2014/main" id="{BF7DBCB4-254E-46F6-A6A0-6DD624AFBE42}"/>
              </a:ext>
            </a:extLst>
          </p:cNvPr>
          <p:cNvPicPr>
            <a:picLocks noChangeAspect="1"/>
          </p:cNvPicPr>
          <p:nvPr userDrawn="1"/>
        </p:nvPicPr>
        <p:blipFill>
          <a:blip r:embed="rId3"/>
          <a:stretch>
            <a:fillRect/>
          </a:stretch>
        </p:blipFill>
        <p:spPr>
          <a:xfrm>
            <a:off x="220266" y="223781"/>
            <a:ext cx="1966928" cy="650577"/>
          </a:xfrm>
          <a:prstGeom prst="rect">
            <a:avLst/>
          </a:prstGeom>
        </p:spPr>
      </p:pic>
      <p:sp>
        <p:nvSpPr>
          <p:cNvPr id="12" name="Title 1">
            <a:extLst>
              <a:ext uri="{FF2B5EF4-FFF2-40B4-BE49-F238E27FC236}">
                <a16:creationId xmlns:a16="http://schemas.microsoft.com/office/drawing/2014/main" id="{88F16FE3-942E-49EF-9BC0-959403DD84FE}"/>
              </a:ext>
            </a:extLst>
          </p:cNvPr>
          <p:cNvSpPr>
            <a:spLocks noGrp="1"/>
          </p:cNvSpPr>
          <p:nvPr>
            <p:ph type="title" hasCustomPrompt="1"/>
          </p:nvPr>
        </p:nvSpPr>
        <p:spPr>
          <a:xfrm>
            <a:off x="438150" y="1819335"/>
            <a:ext cx="3133725" cy="830997"/>
          </a:xfrm>
          <a:noFill/>
        </p:spPr>
        <p:txBody>
          <a:bodyPr wrap="square" lIns="0" tIns="0" rIns="0" bIns="0" anchor="b" anchorCtr="0">
            <a:spAutoFit/>
          </a:bodyPr>
          <a:lstStyle>
            <a:lvl1pPr>
              <a:defRPr sz="2700" spc="-38" baseline="0">
                <a:solidFill>
                  <a:srgbClr val="50E6FF"/>
                </a:solidFill>
                <a:latin typeface="+mj-lt"/>
                <a:cs typeface="Segoe UI" panose="020B0502040204020203" pitchFamily="34" charset="0"/>
              </a:defRPr>
            </a:lvl1pPr>
          </a:lstStyle>
          <a:p>
            <a:r>
              <a:rPr lang="en-US"/>
              <a:t>Event name or presentation title </a:t>
            </a:r>
          </a:p>
        </p:txBody>
      </p:sp>
      <p:sp>
        <p:nvSpPr>
          <p:cNvPr id="11" name="TextBox 10">
            <a:extLst>
              <a:ext uri="{FF2B5EF4-FFF2-40B4-BE49-F238E27FC236}">
                <a16:creationId xmlns:a16="http://schemas.microsoft.com/office/drawing/2014/main" id="{EE900185-C91D-42C4-BE7F-7C1B9A273DF8}"/>
              </a:ext>
            </a:extLst>
          </p:cNvPr>
          <p:cNvSpPr txBox="1"/>
          <p:nvPr userDrawn="1"/>
        </p:nvSpPr>
        <p:spPr>
          <a:xfrm>
            <a:off x="438151" y="4462077"/>
            <a:ext cx="3130580" cy="161583"/>
          </a:xfrm>
          <a:prstGeom prst="rect">
            <a:avLst/>
          </a:prstGeom>
          <a:noFill/>
        </p:spPr>
        <p:txBody>
          <a:bodyPr wrap="square" lIns="0" tIns="0" rIns="0" bIns="0" rtlCol="0">
            <a:spAutoFit/>
          </a:bodyPr>
          <a:lstStyle/>
          <a:p>
            <a:pPr algn="l"/>
            <a:r>
              <a:rPr lang="en-US" sz="1050">
                <a:solidFill>
                  <a:schemeClr val="accent1"/>
                </a:solidFill>
                <a:latin typeface="+mj-lt"/>
              </a:rPr>
              <a:t>Core OS and Intelligent Edge</a:t>
            </a:r>
          </a:p>
        </p:txBody>
      </p:sp>
    </p:spTree>
    <p:extLst>
      <p:ext uri="{BB962C8B-B14F-4D97-AF65-F5344CB8AC3E}">
        <p14:creationId xmlns:p14="http://schemas.microsoft.com/office/powerpoint/2010/main" val="30498650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4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Geo 4">
    <p:bg>
      <p:bgPr>
        <a:solidFill>
          <a:schemeClr val="bg1"/>
        </a:solidFill>
        <a:effectLst/>
      </p:bgPr>
    </p:bg>
    <p:spTree>
      <p:nvGrpSpPr>
        <p:cNvPr id="1" name=""/>
        <p:cNvGrpSpPr/>
        <p:nvPr/>
      </p:nvGrpSpPr>
      <p:grpSpPr>
        <a:xfrm>
          <a:off x="0" y="0"/>
          <a:ext cx="0" cy="0"/>
          <a:chOff x="0" y="0"/>
          <a:chExt cx="0" cy="0"/>
        </a:xfrm>
      </p:grpSpPr>
      <p:pic>
        <p:nvPicPr>
          <p:cNvPr id="4" name="Picture 3" descr="A close up of a light&#10;&#10;Description automatically generated">
            <a:extLst>
              <a:ext uri="{FF2B5EF4-FFF2-40B4-BE49-F238E27FC236}">
                <a16:creationId xmlns:a16="http://schemas.microsoft.com/office/drawing/2014/main" id="{CF777754-78D6-41A5-8D55-405368388DEC}"/>
              </a:ext>
            </a:extLst>
          </p:cNvPr>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4510967" y="382905"/>
            <a:ext cx="4377690" cy="4377690"/>
          </a:xfrm>
          <a:prstGeom prst="rect">
            <a:avLst/>
          </a:prstGeom>
        </p:spPr>
      </p:pic>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9" name="Text Placeholder 4">
            <a:extLst>
              <a:ext uri="{FF2B5EF4-FFF2-40B4-BE49-F238E27FC236}">
                <a16:creationId xmlns:a16="http://schemas.microsoft.com/office/drawing/2014/main" id="{917FE613-4634-DA48-AB6F-1E627297CBAD}"/>
              </a:ext>
            </a:extLst>
          </p:cNvPr>
          <p:cNvSpPr>
            <a:spLocks noGrp="1"/>
          </p:cNvSpPr>
          <p:nvPr>
            <p:ph type="body" sz="quarter" idx="14" hasCustomPrompt="1"/>
          </p:nvPr>
        </p:nvSpPr>
        <p:spPr>
          <a:xfrm>
            <a:off x="436532" y="3300667"/>
            <a:ext cx="3123437" cy="161583"/>
          </a:xfrm>
          <a:noFill/>
        </p:spPr>
        <p:txBody>
          <a:bodyPr wrap="square" lIns="0" tIns="0" rIns="0" bIns="0">
            <a:spAutoFit/>
          </a:bodyPr>
          <a:lstStyle>
            <a:lvl1pPr marL="0" indent="0">
              <a:spcBef>
                <a:spcPts val="0"/>
              </a:spcBef>
              <a:buNone/>
              <a:defRPr sz="105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0" name="Picture 9">
            <a:extLst>
              <a:ext uri="{FF2B5EF4-FFF2-40B4-BE49-F238E27FC236}">
                <a16:creationId xmlns:a16="http://schemas.microsoft.com/office/drawing/2014/main" id="{BF7DBCB4-254E-46F6-A6A0-6DD624AFBE42}"/>
              </a:ext>
            </a:extLst>
          </p:cNvPr>
          <p:cNvPicPr>
            <a:picLocks noChangeAspect="1"/>
          </p:cNvPicPr>
          <p:nvPr userDrawn="1"/>
        </p:nvPicPr>
        <p:blipFill>
          <a:blip r:embed="rId3"/>
          <a:stretch>
            <a:fillRect/>
          </a:stretch>
        </p:blipFill>
        <p:spPr>
          <a:xfrm>
            <a:off x="220266" y="223781"/>
            <a:ext cx="1966928" cy="650577"/>
          </a:xfrm>
          <a:prstGeom prst="rect">
            <a:avLst/>
          </a:prstGeom>
        </p:spPr>
      </p:pic>
      <p:sp>
        <p:nvSpPr>
          <p:cNvPr id="12" name="Title 1">
            <a:extLst>
              <a:ext uri="{FF2B5EF4-FFF2-40B4-BE49-F238E27FC236}">
                <a16:creationId xmlns:a16="http://schemas.microsoft.com/office/drawing/2014/main" id="{88F16FE3-942E-49EF-9BC0-959403DD84FE}"/>
              </a:ext>
            </a:extLst>
          </p:cNvPr>
          <p:cNvSpPr>
            <a:spLocks noGrp="1"/>
          </p:cNvSpPr>
          <p:nvPr>
            <p:ph type="title" hasCustomPrompt="1"/>
          </p:nvPr>
        </p:nvSpPr>
        <p:spPr>
          <a:xfrm>
            <a:off x="438150" y="1819335"/>
            <a:ext cx="3133725" cy="830997"/>
          </a:xfrm>
          <a:noFill/>
        </p:spPr>
        <p:txBody>
          <a:bodyPr wrap="square" lIns="0" tIns="0" rIns="0" bIns="0" anchor="b" anchorCtr="0">
            <a:spAutoFit/>
          </a:bodyPr>
          <a:lstStyle>
            <a:lvl1pPr>
              <a:defRPr sz="2700" spc="-38" baseline="0">
                <a:solidFill>
                  <a:srgbClr val="50E6FF"/>
                </a:solidFill>
                <a:latin typeface="+mj-lt"/>
                <a:cs typeface="Segoe UI" panose="020B0502040204020203" pitchFamily="34" charset="0"/>
              </a:defRPr>
            </a:lvl1pPr>
          </a:lstStyle>
          <a:p>
            <a:r>
              <a:rPr lang="en-US"/>
              <a:t>Event name or presentation title </a:t>
            </a:r>
          </a:p>
        </p:txBody>
      </p:sp>
    </p:spTree>
    <p:extLst>
      <p:ext uri="{BB962C8B-B14F-4D97-AF65-F5344CB8AC3E}">
        <p14:creationId xmlns:p14="http://schemas.microsoft.com/office/powerpoint/2010/main" val="3496383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4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Iso 1">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7" y="1819156"/>
            <a:ext cx="3553350" cy="830997"/>
          </a:xfrm>
        </p:spPr>
        <p:txBody>
          <a:bodyPr wrap="square"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550533"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Speaker title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436532" y="3300667"/>
            <a:ext cx="3550533" cy="161583"/>
          </a:xfrm>
          <a:noFill/>
        </p:spPr>
        <p:txBody>
          <a:bodyPr wrap="square" lIns="0" tIns="0" rIns="0" bIns="0">
            <a:spAutoFit/>
          </a:bodyPr>
          <a:lstStyle>
            <a:lvl1pPr marL="0" indent="0">
              <a:spcBef>
                <a:spcPts val="0"/>
              </a:spcBef>
              <a:buNone/>
              <a:defRPr sz="105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3" name="Picture 12">
            <a:extLst>
              <a:ext uri="{FF2B5EF4-FFF2-40B4-BE49-F238E27FC236}">
                <a16:creationId xmlns:a16="http://schemas.microsoft.com/office/drawing/2014/main" id="{640B65C8-FC36-481E-A2C5-2DB90C67F2C0}"/>
              </a:ext>
            </a:extLst>
          </p:cNvPr>
          <p:cNvPicPr>
            <a:picLocks noChangeAspect="1"/>
          </p:cNvPicPr>
          <p:nvPr userDrawn="1"/>
        </p:nvPicPr>
        <p:blipFill>
          <a:blip r:embed="rId2"/>
          <a:stretch>
            <a:fillRect/>
          </a:stretch>
        </p:blipFill>
        <p:spPr>
          <a:xfrm>
            <a:off x="220266" y="223781"/>
            <a:ext cx="1966928" cy="650577"/>
          </a:xfrm>
          <a:prstGeom prst="rect">
            <a:avLst/>
          </a:prstGeom>
        </p:spPr>
      </p:pic>
      <p:sp>
        <p:nvSpPr>
          <p:cNvPr id="8" name="TextBox 7">
            <a:extLst>
              <a:ext uri="{FF2B5EF4-FFF2-40B4-BE49-F238E27FC236}">
                <a16:creationId xmlns:a16="http://schemas.microsoft.com/office/drawing/2014/main" id="{C354C346-F966-482F-B29E-D7420901D0C5}"/>
              </a:ext>
            </a:extLst>
          </p:cNvPr>
          <p:cNvSpPr txBox="1"/>
          <p:nvPr userDrawn="1"/>
        </p:nvSpPr>
        <p:spPr>
          <a:xfrm>
            <a:off x="436533" y="4542087"/>
            <a:ext cx="3130580" cy="161583"/>
          </a:xfrm>
          <a:prstGeom prst="rect">
            <a:avLst/>
          </a:prstGeom>
          <a:noFill/>
        </p:spPr>
        <p:txBody>
          <a:bodyPr wrap="square" lIns="0" tIns="0" rIns="0" bIns="0" rtlCol="0">
            <a:spAutoFit/>
          </a:bodyPr>
          <a:lstStyle/>
          <a:p>
            <a:pPr algn="l"/>
            <a:r>
              <a:rPr lang="en-US" sz="1050">
                <a:solidFill>
                  <a:schemeClr val="accent1"/>
                </a:solidFill>
                <a:latin typeface="+mj-lt"/>
              </a:rPr>
              <a:t>COSINE</a:t>
            </a:r>
          </a:p>
        </p:txBody>
      </p:sp>
      <p:pic>
        <p:nvPicPr>
          <p:cNvPr id="4" name="Picture 3">
            <a:extLst>
              <a:ext uri="{FF2B5EF4-FFF2-40B4-BE49-F238E27FC236}">
                <a16:creationId xmlns:a16="http://schemas.microsoft.com/office/drawing/2014/main" id="{5808B754-00D3-4C90-A51D-F701EB1A8D2F}"/>
              </a:ext>
            </a:extLst>
          </p:cNvPr>
          <p:cNvPicPr>
            <a:picLocks noChangeAspect="1"/>
          </p:cNvPicPr>
          <p:nvPr userDrawn="1"/>
        </p:nvPicPr>
        <p:blipFill>
          <a:blip r:embed="rId3">
            <a:alphaModFix amt="85000"/>
            <a:extLst>
              <a:ext uri="{28A0092B-C50C-407E-A947-70E740481C1C}">
                <a14:useLocalDpi xmlns:a14="http://schemas.microsoft.com/office/drawing/2010/main" val="0"/>
              </a:ext>
            </a:extLst>
          </a:blip>
          <a:stretch>
            <a:fillRect/>
          </a:stretch>
        </p:blipFill>
        <p:spPr>
          <a:xfrm>
            <a:off x="5135820" y="1681245"/>
            <a:ext cx="3571222" cy="2306792"/>
          </a:xfrm>
          <a:prstGeom prst="rect">
            <a:avLst/>
          </a:prstGeom>
        </p:spPr>
      </p:pic>
    </p:spTree>
    <p:extLst>
      <p:ext uri="{BB962C8B-B14F-4D97-AF65-F5344CB8AC3E}">
        <p14:creationId xmlns:p14="http://schemas.microsoft.com/office/powerpoint/2010/main" val="3009913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Iso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7" y="1819156"/>
            <a:ext cx="3553350" cy="830997"/>
          </a:xfrm>
        </p:spPr>
        <p:txBody>
          <a:bodyPr wrap="square"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550533"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Speaker title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436532" y="3300667"/>
            <a:ext cx="3550533" cy="161583"/>
          </a:xfrm>
          <a:noFill/>
        </p:spPr>
        <p:txBody>
          <a:bodyPr wrap="square" lIns="0" tIns="0" rIns="0" bIns="0">
            <a:spAutoFit/>
          </a:bodyPr>
          <a:lstStyle>
            <a:lvl1pPr marL="0" indent="0">
              <a:spcBef>
                <a:spcPts val="0"/>
              </a:spcBef>
              <a:buNone/>
              <a:defRPr sz="105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3" name="Picture 12">
            <a:extLst>
              <a:ext uri="{FF2B5EF4-FFF2-40B4-BE49-F238E27FC236}">
                <a16:creationId xmlns:a16="http://schemas.microsoft.com/office/drawing/2014/main" id="{9288FA16-CBD6-4E4C-A29C-07D851D4A936}"/>
              </a:ext>
            </a:extLst>
          </p:cNvPr>
          <p:cNvPicPr>
            <a:picLocks noChangeAspect="1"/>
          </p:cNvPicPr>
          <p:nvPr userDrawn="1"/>
        </p:nvPicPr>
        <p:blipFill>
          <a:blip r:embed="rId2"/>
          <a:stretch>
            <a:fillRect/>
          </a:stretch>
        </p:blipFill>
        <p:spPr>
          <a:xfrm>
            <a:off x="220266" y="223781"/>
            <a:ext cx="1966928" cy="650577"/>
          </a:xfrm>
          <a:prstGeom prst="rect">
            <a:avLst/>
          </a:prstGeom>
        </p:spPr>
      </p:pic>
      <p:sp>
        <p:nvSpPr>
          <p:cNvPr id="12" name="TextBox 11">
            <a:extLst>
              <a:ext uri="{FF2B5EF4-FFF2-40B4-BE49-F238E27FC236}">
                <a16:creationId xmlns:a16="http://schemas.microsoft.com/office/drawing/2014/main" id="{17CBB113-496E-4A60-BDBB-A5C24933AD65}"/>
              </a:ext>
            </a:extLst>
          </p:cNvPr>
          <p:cNvSpPr txBox="1"/>
          <p:nvPr userDrawn="1"/>
        </p:nvSpPr>
        <p:spPr>
          <a:xfrm>
            <a:off x="436533" y="4542087"/>
            <a:ext cx="3130580" cy="161583"/>
          </a:xfrm>
          <a:prstGeom prst="rect">
            <a:avLst/>
          </a:prstGeom>
          <a:noFill/>
        </p:spPr>
        <p:txBody>
          <a:bodyPr wrap="square" lIns="0" tIns="0" rIns="0" bIns="0" rtlCol="0">
            <a:spAutoFit/>
          </a:bodyPr>
          <a:lstStyle/>
          <a:p>
            <a:pPr algn="l"/>
            <a:r>
              <a:rPr lang="en-US" sz="1050">
                <a:solidFill>
                  <a:schemeClr val="accent1"/>
                </a:solidFill>
                <a:latin typeface="+mj-lt"/>
              </a:rPr>
              <a:t>COSINE</a:t>
            </a:r>
          </a:p>
        </p:txBody>
      </p:sp>
      <p:pic>
        <p:nvPicPr>
          <p:cNvPr id="4" name="Picture 3" descr="A picture containing table, toy, sitting, blue&#10;&#10;Description automatically generated">
            <a:extLst>
              <a:ext uri="{FF2B5EF4-FFF2-40B4-BE49-F238E27FC236}">
                <a16:creationId xmlns:a16="http://schemas.microsoft.com/office/drawing/2014/main" id="{12A10B7D-FB39-4DA2-9020-E828DE3DA8FB}"/>
              </a:ext>
            </a:extLst>
          </p:cNvPr>
          <p:cNvPicPr>
            <a:picLocks noChangeAspect="1"/>
          </p:cNvPicPr>
          <p:nvPr userDrawn="1"/>
        </p:nvPicPr>
        <p:blipFill>
          <a:blip r:embed="rId3">
            <a:alphaModFix amt="85000"/>
            <a:extLst>
              <a:ext uri="{28A0092B-C50C-407E-A947-70E740481C1C}">
                <a14:useLocalDpi xmlns:a14="http://schemas.microsoft.com/office/drawing/2010/main" val="0"/>
              </a:ext>
            </a:extLst>
          </a:blip>
          <a:stretch>
            <a:fillRect/>
          </a:stretch>
        </p:blipFill>
        <p:spPr>
          <a:xfrm>
            <a:off x="5197845" y="937260"/>
            <a:ext cx="3509196" cy="3090385"/>
          </a:xfrm>
          <a:prstGeom prst="rect">
            <a:avLst/>
          </a:prstGeom>
        </p:spPr>
      </p:pic>
    </p:spTree>
    <p:extLst>
      <p:ext uri="{BB962C8B-B14F-4D97-AF65-F5344CB8AC3E}">
        <p14:creationId xmlns:p14="http://schemas.microsoft.com/office/powerpoint/2010/main" val="3634547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Iso 3">
    <p:bg>
      <p:bgPr>
        <a:solidFill>
          <a:schemeClr val="bg1"/>
        </a:solidFill>
        <a:effectLst/>
      </p:bgPr>
    </p:bg>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AA438320-E999-EE40-8A14-0EE39087DE95}"/>
              </a:ext>
            </a:extLst>
          </p:cNvPr>
          <p:cNvSpPr>
            <a:spLocks noGrp="1"/>
          </p:cNvSpPr>
          <p:nvPr>
            <p:ph type="body" sz="quarter" idx="14" hasCustomPrompt="1"/>
          </p:nvPr>
        </p:nvSpPr>
        <p:spPr>
          <a:xfrm>
            <a:off x="436532" y="3300667"/>
            <a:ext cx="3123437" cy="161583"/>
          </a:xfrm>
          <a:noFill/>
        </p:spPr>
        <p:txBody>
          <a:bodyPr wrap="square" lIns="0" tIns="0" rIns="0" bIns="0">
            <a:spAutoFit/>
          </a:bodyPr>
          <a:lstStyle>
            <a:lvl1pPr marL="0" indent="0">
              <a:spcBef>
                <a:spcPts val="0"/>
              </a:spcBef>
              <a:buNone/>
              <a:defRPr sz="105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pic>
        <p:nvPicPr>
          <p:cNvPr id="10" name="Picture 9">
            <a:extLst>
              <a:ext uri="{FF2B5EF4-FFF2-40B4-BE49-F238E27FC236}">
                <a16:creationId xmlns:a16="http://schemas.microsoft.com/office/drawing/2014/main" id="{7B24E4B3-3B43-4DAC-86C7-428A165A1491}"/>
              </a:ext>
            </a:extLst>
          </p:cNvPr>
          <p:cNvPicPr>
            <a:picLocks noChangeAspect="1"/>
          </p:cNvPicPr>
          <p:nvPr userDrawn="1"/>
        </p:nvPicPr>
        <p:blipFill>
          <a:blip r:embed="rId2"/>
          <a:stretch>
            <a:fillRect/>
          </a:stretch>
        </p:blipFill>
        <p:spPr>
          <a:xfrm>
            <a:off x="220266" y="223781"/>
            <a:ext cx="1966928" cy="650577"/>
          </a:xfrm>
          <a:prstGeom prst="rect">
            <a:avLst/>
          </a:prstGeom>
        </p:spPr>
      </p:pic>
      <p:sp>
        <p:nvSpPr>
          <p:cNvPr id="13" name="Title 1">
            <a:extLst>
              <a:ext uri="{FF2B5EF4-FFF2-40B4-BE49-F238E27FC236}">
                <a16:creationId xmlns:a16="http://schemas.microsoft.com/office/drawing/2014/main" id="{CC4A975C-7C38-474D-8751-F6B0329BC848}"/>
              </a:ext>
            </a:extLst>
          </p:cNvPr>
          <p:cNvSpPr>
            <a:spLocks noGrp="1"/>
          </p:cNvSpPr>
          <p:nvPr>
            <p:ph type="title" hasCustomPrompt="1"/>
          </p:nvPr>
        </p:nvSpPr>
        <p:spPr>
          <a:xfrm>
            <a:off x="438151" y="1819335"/>
            <a:ext cx="4133849" cy="830997"/>
          </a:xfrm>
          <a:noFill/>
        </p:spPr>
        <p:txBody>
          <a:bodyPr wrap="square" lIns="0" tIns="0" rIns="0" bIns="0" anchor="b" anchorCtr="0">
            <a:spAutoFit/>
          </a:bodyPr>
          <a:lstStyle>
            <a:lvl1pPr>
              <a:defRPr sz="2700" spc="-38" baseline="0">
                <a:solidFill>
                  <a:schemeClr val="tx1"/>
                </a:solidFill>
                <a:latin typeface="+mj-lt"/>
                <a:cs typeface="Segoe UI" panose="020B0502040204020203" pitchFamily="34" charset="0"/>
              </a:defRPr>
            </a:lvl1pPr>
          </a:lstStyle>
          <a:p>
            <a:r>
              <a:rPr lang="en-US"/>
              <a:t>Event name or presentation title </a:t>
            </a:r>
          </a:p>
        </p:txBody>
      </p:sp>
      <p:sp>
        <p:nvSpPr>
          <p:cNvPr id="14" name="Text Placeholder 4">
            <a:extLst>
              <a:ext uri="{FF2B5EF4-FFF2-40B4-BE49-F238E27FC236}">
                <a16:creationId xmlns:a16="http://schemas.microsoft.com/office/drawing/2014/main" id="{AD01BB8B-0A2C-4D7E-8D8D-7ECBC432B6F8}"/>
              </a:ext>
            </a:extLst>
          </p:cNvPr>
          <p:cNvSpPr>
            <a:spLocks noGrp="1"/>
          </p:cNvSpPr>
          <p:nvPr>
            <p:ph type="body" sz="quarter" idx="12" hasCustomPrompt="1"/>
          </p:nvPr>
        </p:nvSpPr>
        <p:spPr>
          <a:xfrm>
            <a:off x="438151" y="2971800"/>
            <a:ext cx="4133849"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9" name="TextBox 8">
            <a:extLst>
              <a:ext uri="{FF2B5EF4-FFF2-40B4-BE49-F238E27FC236}">
                <a16:creationId xmlns:a16="http://schemas.microsoft.com/office/drawing/2014/main" id="{441D9139-8AFD-4C41-95E1-1454AE62BF0C}"/>
              </a:ext>
            </a:extLst>
          </p:cNvPr>
          <p:cNvSpPr txBox="1"/>
          <p:nvPr userDrawn="1"/>
        </p:nvSpPr>
        <p:spPr>
          <a:xfrm rot="5400000">
            <a:off x="6495714" y="2490959"/>
            <a:ext cx="4262158" cy="161583"/>
          </a:xfrm>
          <a:prstGeom prst="rect">
            <a:avLst/>
          </a:prstGeom>
          <a:noFill/>
        </p:spPr>
        <p:txBody>
          <a:bodyPr wrap="square" lIns="0" tIns="0" rIns="0" bIns="0" rtlCol="0">
            <a:spAutoFit/>
          </a:bodyPr>
          <a:lstStyle/>
          <a:p>
            <a:pPr algn="l"/>
            <a:r>
              <a:rPr lang="en-US" sz="1050">
                <a:solidFill>
                  <a:schemeClr val="bg2"/>
                </a:solidFill>
                <a:latin typeface="+mj-lt"/>
              </a:rPr>
              <a:t>/  Core OS and Intelligent Edge</a:t>
            </a:r>
          </a:p>
        </p:txBody>
      </p:sp>
      <p:pic>
        <p:nvPicPr>
          <p:cNvPr id="3" name="Picture 2" descr="A picture containing computer&#10;&#10;Description automatically generated">
            <a:extLst>
              <a:ext uri="{FF2B5EF4-FFF2-40B4-BE49-F238E27FC236}">
                <a16:creationId xmlns:a16="http://schemas.microsoft.com/office/drawing/2014/main" id="{7225AA42-C218-4A0F-8E4A-50C331B954DF}"/>
              </a:ext>
            </a:extLst>
          </p:cNvPr>
          <p:cNvPicPr>
            <a:picLocks noChangeAspect="1"/>
          </p:cNvPicPr>
          <p:nvPr userDrawn="1"/>
        </p:nvPicPr>
        <p:blipFill>
          <a:blip r:embed="rId3">
            <a:alphaModFix amt="85000"/>
            <a:extLst>
              <a:ext uri="{28A0092B-C50C-407E-A947-70E740481C1C}">
                <a14:useLocalDpi xmlns:a14="http://schemas.microsoft.com/office/drawing/2010/main" val="0"/>
              </a:ext>
            </a:extLst>
          </a:blip>
          <a:stretch>
            <a:fillRect/>
          </a:stretch>
        </p:blipFill>
        <p:spPr>
          <a:xfrm>
            <a:off x="5574313" y="1611212"/>
            <a:ext cx="3655412" cy="2260463"/>
          </a:xfrm>
          <a:prstGeom prst="rect">
            <a:avLst/>
          </a:prstGeom>
        </p:spPr>
      </p:pic>
    </p:spTree>
    <p:extLst>
      <p:ext uri="{BB962C8B-B14F-4D97-AF65-F5344CB8AC3E}">
        <p14:creationId xmlns:p14="http://schemas.microsoft.com/office/powerpoint/2010/main" val="1821525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36">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Iso 4">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B24E4B3-3B43-4DAC-86C7-428A165A1491}"/>
              </a:ext>
            </a:extLst>
          </p:cNvPr>
          <p:cNvPicPr>
            <a:picLocks noChangeAspect="1"/>
          </p:cNvPicPr>
          <p:nvPr userDrawn="1"/>
        </p:nvPicPr>
        <p:blipFill>
          <a:blip r:embed="rId2"/>
          <a:stretch>
            <a:fillRect/>
          </a:stretch>
        </p:blipFill>
        <p:spPr>
          <a:xfrm>
            <a:off x="220266" y="223781"/>
            <a:ext cx="1966928" cy="650577"/>
          </a:xfrm>
          <a:prstGeom prst="rect">
            <a:avLst/>
          </a:prstGeom>
        </p:spPr>
      </p:pic>
      <p:sp>
        <p:nvSpPr>
          <p:cNvPr id="13" name="Title 1">
            <a:extLst>
              <a:ext uri="{FF2B5EF4-FFF2-40B4-BE49-F238E27FC236}">
                <a16:creationId xmlns:a16="http://schemas.microsoft.com/office/drawing/2014/main" id="{CC4A975C-7C38-474D-8751-F6B0329BC848}"/>
              </a:ext>
            </a:extLst>
          </p:cNvPr>
          <p:cNvSpPr>
            <a:spLocks noGrp="1"/>
          </p:cNvSpPr>
          <p:nvPr>
            <p:ph type="title" hasCustomPrompt="1"/>
          </p:nvPr>
        </p:nvSpPr>
        <p:spPr>
          <a:xfrm>
            <a:off x="438151" y="2234833"/>
            <a:ext cx="5588135" cy="415499"/>
          </a:xfrm>
          <a:noFill/>
        </p:spPr>
        <p:txBody>
          <a:bodyPr wrap="square" lIns="0" tIns="0" rIns="0" bIns="0" anchor="b" anchorCtr="0">
            <a:spAutoFit/>
          </a:bodyPr>
          <a:lstStyle>
            <a:lvl1pPr>
              <a:defRPr sz="2700" spc="-38" baseline="0">
                <a:solidFill>
                  <a:srgbClr val="50E6FF"/>
                </a:solidFill>
                <a:latin typeface="+mj-lt"/>
                <a:cs typeface="Segoe UI" panose="020B0502040204020203" pitchFamily="34" charset="0"/>
              </a:defRPr>
            </a:lvl1pPr>
          </a:lstStyle>
          <a:p>
            <a:r>
              <a:rPr lang="en-US"/>
              <a:t>Event name or presentation title </a:t>
            </a:r>
          </a:p>
        </p:txBody>
      </p:sp>
      <p:sp>
        <p:nvSpPr>
          <p:cNvPr id="14" name="Text Placeholder 4">
            <a:extLst>
              <a:ext uri="{FF2B5EF4-FFF2-40B4-BE49-F238E27FC236}">
                <a16:creationId xmlns:a16="http://schemas.microsoft.com/office/drawing/2014/main" id="{AD01BB8B-0A2C-4D7E-8D8D-7ECBC432B6F8}"/>
              </a:ext>
            </a:extLst>
          </p:cNvPr>
          <p:cNvSpPr>
            <a:spLocks noGrp="1"/>
          </p:cNvSpPr>
          <p:nvPr>
            <p:ph type="body" sz="quarter" idx="12" hasCustomPrompt="1"/>
          </p:nvPr>
        </p:nvSpPr>
        <p:spPr>
          <a:xfrm>
            <a:off x="438151" y="2971800"/>
            <a:ext cx="312801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Speaker title</a:t>
            </a:r>
          </a:p>
        </p:txBody>
      </p:sp>
      <p:sp>
        <p:nvSpPr>
          <p:cNvPr id="9" name="TextBox 8">
            <a:extLst>
              <a:ext uri="{FF2B5EF4-FFF2-40B4-BE49-F238E27FC236}">
                <a16:creationId xmlns:a16="http://schemas.microsoft.com/office/drawing/2014/main" id="{56F7933D-936A-4BF6-9C73-83FAED13BCD2}"/>
              </a:ext>
            </a:extLst>
          </p:cNvPr>
          <p:cNvSpPr txBox="1"/>
          <p:nvPr userDrawn="1"/>
        </p:nvSpPr>
        <p:spPr>
          <a:xfrm rot="5400000">
            <a:off x="6495714" y="2490959"/>
            <a:ext cx="4262158" cy="161583"/>
          </a:xfrm>
          <a:prstGeom prst="rect">
            <a:avLst/>
          </a:prstGeom>
          <a:noFill/>
        </p:spPr>
        <p:txBody>
          <a:bodyPr wrap="square" lIns="0" tIns="0" rIns="0" bIns="0" rtlCol="0">
            <a:spAutoFit/>
          </a:bodyPr>
          <a:lstStyle/>
          <a:p>
            <a:pPr algn="l"/>
            <a:r>
              <a:rPr lang="en-US" sz="1050">
                <a:solidFill>
                  <a:schemeClr val="bg2"/>
                </a:solidFill>
                <a:latin typeface="+mj-lt"/>
              </a:rPr>
              <a:t>/  Core OS and Intelligent Edge</a:t>
            </a:r>
          </a:p>
        </p:txBody>
      </p:sp>
      <p:pic>
        <p:nvPicPr>
          <p:cNvPr id="4" name="Picture 3" descr="A picture containing computer&#10;&#10;Description automatically generated">
            <a:extLst>
              <a:ext uri="{FF2B5EF4-FFF2-40B4-BE49-F238E27FC236}">
                <a16:creationId xmlns:a16="http://schemas.microsoft.com/office/drawing/2014/main" id="{459D8BC3-191B-4407-B43A-F0865A2D010E}"/>
              </a:ext>
            </a:extLst>
          </p:cNvPr>
          <p:cNvPicPr>
            <a:picLocks noChangeAspect="1"/>
          </p:cNvPicPr>
          <p:nvPr userDrawn="1"/>
        </p:nvPicPr>
        <p:blipFill>
          <a:blip r:embed="rId3">
            <a:alphaModFix amt="70000"/>
            <a:extLst>
              <a:ext uri="{28A0092B-C50C-407E-A947-70E740481C1C}">
                <a14:useLocalDpi xmlns:a14="http://schemas.microsoft.com/office/drawing/2010/main" val="0"/>
              </a:ext>
            </a:extLst>
          </a:blip>
          <a:stretch>
            <a:fillRect/>
          </a:stretch>
        </p:blipFill>
        <p:spPr>
          <a:xfrm>
            <a:off x="5698433" y="2712959"/>
            <a:ext cx="3225302" cy="1988820"/>
          </a:xfrm>
          <a:prstGeom prst="rect">
            <a:avLst/>
          </a:prstGeom>
        </p:spPr>
      </p:pic>
      <p:sp>
        <p:nvSpPr>
          <p:cNvPr id="17" name="Text Placeholder 4">
            <a:extLst>
              <a:ext uri="{FF2B5EF4-FFF2-40B4-BE49-F238E27FC236}">
                <a16:creationId xmlns:a16="http://schemas.microsoft.com/office/drawing/2014/main" id="{B88F56D8-B1AD-4EBA-AC48-E9DF34C90624}"/>
              </a:ext>
            </a:extLst>
          </p:cNvPr>
          <p:cNvSpPr>
            <a:spLocks noGrp="1"/>
          </p:cNvSpPr>
          <p:nvPr>
            <p:ph type="body" sz="quarter" idx="14" hasCustomPrompt="1"/>
          </p:nvPr>
        </p:nvSpPr>
        <p:spPr>
          <a:xfrm>
            <a:off x="436532" y="3300667"/>
            <a:ext cx="3123437" cy="161583"/>
          </a:xfrm>
          <a:noFill/>
        </p:spPr>
        <p:txBody>
          <a:bodyPr wrap="square" lIns="0" tIns="0" rIns="0" bIns="0">
            <a:spAutoFit/>
          </a:bodyPr>
          <a:lstStyle>
            <a:lvl1pPr marL="0" indent="0">
              <a:spcBef>
                <a:spcPts val="0"/>
              </a:spcBef>
              <a:buNone/>
              <a:defRPr sz="105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2331297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5064">
          <p15:clr>
            <a:srgbClr val="5ACBF0"/>
          </p15:clr>
        </p15:guide>
        <p15:guide id="4" orient="horz" pos="213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age DARK media r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baseline="0">
                <a:solidFill>
                  <a:schemeClr val="bg1"/>
                </a:solidFill>
                <a:latin typeface="IBM Plex Sans" panose="020B0503050203000203" pitchFamily="34" charset="0"/>
              </a:defRPr>
            </a:lvl1pPr>
          </a:lstStyle>
          <a:p>
            <a:r>
              <a:rPr lang="nb-NO" dirty="0"/>
              <a:t>Klikk for å redigere tittelstil</a:t>
            </a:r>
            <a:endParaRPr lang="en-US" dirty="0"/>
          </a:p>
        </p:txBody>
      </p:sp>
      <p:sp>
        <p:nvSpPr>
          <p:cNvPr id="4" name="Plassholder for tekst 3"/>
          <p:cNvSpPr>
            <a:spLocks noGrp="1"/>
          </p:cNvSpPr>
          <p:nvPr>
            <p:ph type="body" sz="quarter" idx="10"/>
          </p:nvPr>
        </p:nvSpPr>
        <p:spPr>
          <a:xfrm>
            <a:off x="457200" y="1563688"/>
            <a:ext cx="4042792" cy="2663825"/>
          </a:xfrm>
        </p:spPr>
        <p:txBody>
          <a:bodyPr/>
          <a:lstStyle>
            <a:lvl1pPr>
              <a:buClr>
                <a:srgbClr val="FDBA12"/>
              </a:buClr>
              <a:defRPr baseline="0">
                <a:solidFill>
                  <a:schemeClr val="bg1"/>
                </a:solidFill>
                <a:latin typeface="IBM Plex Sans" panose="020B0503050203000203" pitchFamily="34" charset="0"/>
                <a:cs typeface="Museo Sans 100"/>
              </a:defRPr>
            </a:lvl1pPr>
            <a:lvl2pPr>
              <a:buClr>
                <a:srgbClr val="FDBA12"/>
              </a:buClr>
              <a:defRPr baseline="0">
                <a:solidFill>
                  <a:schemeClr val="bg1"/>
                </a:solidFill>
                <a:latin typeface="IBM Plex Sans" panose="020B0503050203000203" pitchFamily="34" charset="0"/>
                <a:cs typeface="Museo Sans 100"/>
              </a:defRPr>
            </a:lvl2pPr>
            <a:lvl3pPr>
              <a:buClr>
                <a:srgbClr val="FDBA12"/>
              </a:buClr>
              <a:defRPr baseline="0">
                <a:solidFill>
                  <a:schemeClr val="bg1"/>
                </a:solidFill>
                <a:latin typeface="IBM Plex Sans" panose="020B0503050203000203" pitchFamily="34" charset="0"/>
                <a:cs typeface="Museo Sans 100"/>
              </a:defRPr>
            </a:lvl3pPr>
            <a:lvl4pPr>
              <a:buClr>
                <a:srgbClr val="FDBA12"/>
              </a:buClr>
              <a:defRPr baseline="0">
                <a:solidFill>
                  <a:schemeClr val="bg1"/>
                </a:solidFill>
                <a:latin typeface="IBM Plex Sans" panose="020B0503050203000203" pitchFamily="34" charset="0"/>
                <a:cs typeface="Museo Sans 100"/>
              </a:defRPr>
            </a:lvl4pPr>
            <a:lvl5pPr>
              <a:buClr>
                <a:srgbClr val="FDBA12"/>
              </a:buClr>
              <a:defRPr baseline="0">
                <a:solidFill>
                  <a:schemeClr val="bg1"/>
                </a:solidFill>
                <a:latin typeface="IBM Plex Sans" panose="020B0503050203000203" pitchFamily="34" charset="0"/>
                <a:cs typeface="Museo Sans 100"/>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
        <p:nvSpPr>
          <p:cNvPr id="8" name="Picture Placeholder 6">
            <a:extLst>
              <a:ext uri="{FF2B5EF4-FFF2-40B4-BE49-F238E27FC236}">
                <a16:creationId xmlns:a16="http://schemas.microsoft.com/office/drawing/2014/main" id="{C619DA90-5716-16E7-D0C6-E0AD562F6B2B}"/>
              </a:ext>
            </a:extLst>
          </p:cNvPr>
          <p:cNvSpPr>
            <a:spLocks noGrp="1"/>
          </p:cNvSpPr>
          <p:nvPr>
            <p:ph type="pic" sz="quarter" idx="11"/>
          </p:nvPr>
        </p:nvSpPr>
        <p:spPr>
          <a:xfrm>
            <a:off x="4716463" y="1563688"/>
            <a:ext cx="3970337" cy="2663825"/>
          </a:xfrm>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302160466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B24E4B3-3B43-4DAC-86C7-428A165A1491}"/>
              </a:ext>
            </a:extLst>
          </p:cNvPr>
          <p:cNvPicPr>
            <a:picLocks noChangeAspect="1"/>
          </p:cNvPicPr>
          <p:nvPr userDrawn="1"/>
        </p:nvPicPr>
        <p:blipFill>
          <a:blip r:embed="rId2"/>
          <a:stretch>
            <a:fillRect/>
          </a:stretch>
        </p:blipFill>
        <p:spPr>
          <a:xfrm>
            <a:off x="220266" y="223781"/>
            <a:ext cx="1966928" cy="650577"/>
          </a:xfrm>
          <a:prstGeom prst="rect">
            <a:avLst/>
          </a:prstGeom>
        </p:spPr>
      </p:pic>
      <p:sp>
        <p:nvSpPr>
          <p:cNvPr id="11" name="TextBox 10">
            <a:extLst>
              <a:ext uri="{FF2B5EF4-FFF2-40B4-BE49-F238E27FC236}">
                <a16:creationId xmlns:a16="http://schemas.microsoft.com/office/drawing/2014/main" id="{AF6A3198-A2C2-4810-9AE7-E73514CCBD53}"/>
              </a:ext>
            </a:extLst>
          </p:cNvPr>
          <p:cNvSpPr txBox="1"/>
          <p:nvPr userDrawn="1"/>
        </p:nvSpPr>
        <p:spPr>
          <a:xfrm>
            <a:off x="436533" y="4542087"/>
            <a:ext cx="3130580" cy="161583"/>
          </a:xfrm>
          <a:prstGeom prst="rect">
            <a:avLst/>
          </a:prstGeom>
          <a:noFill/>
        </p:spPr>
        <p:txBody>
          <a:bodyPr wrap="square" lIns="0" tIns="0" rIns="0" bIns="0" rtlCol="0">
            <a:spAutoFit/>
          </a:bodyPr>
          <a:lstStyle/>
          <a:p>
            <a:pPr algn="l"/>
            <a:r>
              <a:rPr lang="en-US" sz="1050">
                <a:solidFill>
                  <a:schemeClr val="accent1"/>
                </a:solidFill>
                <a:latin typeface="+mj-lt"/>
              </a:rPr>
              <a:t>COSINE</a:t>
            </a:r>
          </a:p>
        </p:txBody>
      </p:sp>
      <p:sp>
        <p:nvSpPr>
          <p:cNvPr id="12" name="Title 1">
            <a:extLst>
              <a:ext uri="{FF2B5EF4-FFF2-40B4-BE49-F238E27FC236}">
                <a16:creationId xmlns:a16="http://schemas.microsoft.com/office/drawing/2014/main" id="{4D7C9D47-2821-4E7F-B250-DAE9BAEF1A82}"/>
              </a:ext>
            </a:extLst>
          </p:cNvPr>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solidFill>
                  <a:srgbClr val="50E6FF"/>
                </a:solidFill>
                <a:latin typeface="+mj-lt"/>
                <a:cs typeface="Segoe UI" panose="020B0502040204020203" pitchFamily="34" charset="0"/>
              </a:defRPr>
            </a:lvl1pPr>
          </a:lstStyle>
          <a:p>
            <a:r>
              <a:rPr lang="en-US"/>
              <a:t>Event name or presentation title </a:t>
            </a:r>
          </a:p>
        </p:txBody>
      </p:sp>
      <p:sp>
        <p:nvSpPr>
          <p:cNvPr id="15" name="Text Placeholder 4">
            <a:extLst>
              <a:ext uri="{FF2B5EF4-FFF2-40B4-BE49-F238E27FC236}">
                <a16:creationId xmlns:a16="http://schemas.microsoft.com/office/drawing/2014/main" id="{28E7CFEC-559B-40EB-A331-DAB80CDAAC97}"/>
              </a:ext>
            </a:extLst>
          </p:cNvPr>
          <p:cNvSpPr>
            <a:spLocks noGrp="1"/>
          </p:cNvSpPr>
          <p:nvPr>
            <p:ph type="body" sz="quarter" idx="12" hasCustomPrompt="1"/>
          </p:nvPr>
        </p:nvSpPr>
        <p:spPr>
          <a:xfrm>
            <a:off x="438150" y="2971800"/>
            <a:ext cx="685800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16" name="Text Placeholder 4">
            <a:extLst>
              <a:ext uri="{FF2B5EF4-FFF2-40B4-BE49-F238E27FC236}">
                <a16:creationId xmlns:a16="http://schemas.microsoft.com/office/drawing/2014/main" id="{87153ABA-1ED3-450E-B3DC-2E352C6B79DC}"/>
              </a:ext>
            </a:extLst>
          </p:cNvPr>
          <p:cNvSpPr>
            <a:spLocks noGrp="1"/>
          </p:cNvSpPr>
          <p:nvPr>
            <p:ph type="body" sz="quarter" idx="14" hasCustomPrompt="1"/>
          </p:nvPr>
        </p:nvSpPr>
        <p:spPr>
          <a:xfrm>
            <a:off x="436532" y="3300667"/>
            <a:ext cx="3123437" cy="161583"/>
          </a:xfrm>
          <a:noFill/>
        </p:spPr>
        <p:txBody>
          <a:bodyPr wrap="square" lIns="0" tIns="0" rIns="0" bIns="0">
            <a:spAutoFit/>
          </a:bodyPr>
          <a:lstStyle>
            <a:lvl1pPr marL="0" indent="0">
              <a:spcBef>
                <a:spcPts val="0"/>
              </a:spcBef>
              <a:buNone/>
              <a:defRPr sz="105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2872949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5064">
          <p15:clr>
            <a:srgbClr val="5ACBF0"/>
          </p15:clr>
        </p15:guide>
        <p15:guide id="4" orient="horz" pos="2136">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NDA slide">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4A3D60-9462-4E00-8783-8DB549CD4F54}"/>
              </a:ext>
            </a:extLst>
          </p:cNvPr>
          <p:cNvSpPr txBox="1"/>
          <p:nvPr userDrawn="1"/>
        </p:nvSpPr>
        <p:spPr>
          <a:xfrm>
            <a:off x="3881105" y="4954389"/>
            <a:ext cx="1381790" cy="92333"/>
          </a:xfrm>
          <a:prstGeom prst="rect">
            <a:avLst/>
          </a:prstGeom>
          <a:noFill/>
        </p:spPr>
        <p:txBody>
          <a:bodyPr wrap="non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150" normalizeH="0" noProof="0">
                <a:ln>
                  <a:noFill/>
                </a:ln>
                <a:solidFill>
                  <a:schemeClr val="bg1"/>
                </a:solidFill>
                <a:effectLst/>
                <a:uLnTx/>
                <a:uFillTx/>
                <a:latin typeface="Segoe UI" panose="020B0502040204020203" pitchFamily="34" charset="0"/>
                <a:ea typeface="+mn-ea"/>
                <a:cs typeface="Segoe UI" panose="020B0502040204020203" pitchFamily="34" charset="0"/>
              </a:rPr>
              <a:t>MICROSOFT CONFIDENTIAL</a:t>
            </a:r>
          </a:p>
        </p:txBody>
      </p:sp>
      <p:sp>
        <p:nvSpPr>
          <p:cNvPr id="6" name="TextBox 5">
            <a:extLst>
              <a:ext uri="{FF2B5EF4-FFF2-40B4-BE49-F238E27FC236}">
                <a16:creationId xmlns:a16="http://schemas.microsoft.com/office/drawing/2014/main" id="{651ED59B-662B-475A-A037-62C37DD0509C}"/>
              </a:ext>
            </a:extLst>
          </p:cNvPr>
          <p:cNvSpPr txBox="1"/>
          <p:nvPr userDrawn="1"/>
        </p:nvSpPr>
        <p:spPr>
          <a:xfrm>
            <a:off x="438150" y="3238686"/>
            <a:ext cx="8266938" cy="1354217"/>
          </a:xfrm>
          <a:prstGeom prst="rect">
            <a:avLst/>
          </a:prstGeom>
          <a:noFill/>
        </p:spPr>
        <p:txBody>
          <a:bodyPr wrap="square" lIns="137160" tIns="109728" rIns="137160" bIns="109728" rtlCol="0" anchor="ctr">
            <a:spAutoFit/>
          </a:bodyPr>
          <a:lstStyle/>
          <a:p>
            <a:pPr algn="ctr">
              <a:lnSpc>
                <a:spcPct val="90000"/>
              </a:lnSpc>
              <a:spcBef>
                <a:spcPts val="450"/>
              </a:spcBef>
              <a:spcAft>
                <a:spcPts val="450"/>
              </a:spcAft>
            </a:pPr>
            <a:r>
              <a:rPr lang="en-US" sz="1350">
                <a:solidFill>
                  <a:schemeClr val="bg1"/>
                </a:solidFill>
              </a:rPr>
              <a:t>This content is </a:t>
            </a:r>
            <a:r>
              <a:rPr lang="en-US" sz="1350" kern="1200">
                <a:solidFill>
                  <a:schemeClr val="bg1"/>
                </a:soli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450"/>
              </a:spcBef>
              <a:spcAft>
                <a:spcPts val="450"/>
              </a:spcAft>
            </a:pPr>
            <a:r>
              <a:rPr lang="en-US" sz="1350" kern="1200">
                <a:solidFill>
                  <a:schemeClr val="bg1"/>
                </a:solidFill>
                <a:latin typeface="Segoe UI Semibold" panose="020B0702040204020203" pitchFamily="34" charset="0"/>
                <a:ea typeface="+mn-ea"/>
                <a:cs typeface="Segoe UI Semibold" panose="020B0702040204020203" pitchFamily="34" charset="0"/>
              </a:rPr>
              <a:t>DO NOT </a:t>
            </a:r>
            <a:r>
              <a:rPr lang="en-US" sz="1350">
                <a:solidFill>
                  <a:schemeClr val="bg1"/>
                </a:solidFill>
              </a:rPr>
              <a:t>post any of this content to any blogs or external websites</a:t>
            </a:r>
          </a:p>
          <a:p>
            <a:pPr algn="ctr">
              <a:lnSpc>
                <a:spcPct val="90000"/>
              </a:lnSpc>
              <a:spcBef>
                <a:spcPts val="450"/>
              </a:spcBef>
              <a:spcAft>
                <a:spcPts val="450"/>
              </a:spcAft>
            </a:pPr>
            <a:r>
              <a:rPr lang="en-US" sz="1350" kern="1200">
                <a:solidFill>
                  <a:schemeClr val="bg1"/>
                </a:solidFill>
                <a:latin typeface="Segoe UI Semibold" panose="020B0702040204020203" pitchFamily="34" charset="0"/>
                <a:ea typeface="+mn-ea"/>
                <a:cs typeface="Segoe UI Semibold" panose="020B0702040204020203" pitchFamily="34" charset="0"/>
              </a:rPr>
              <a:t>DO NOT </a:t>
            </a:r>
            <a:r>
              <a:rPr lang="en-US" sz="1350">
                <a:solidFill>
                  <a:schemeClr val="bg1"/>
                </a:solidFill>
              </a:rPr>
              <a:t>take photos or video of sessions or slides</a:t>
            </a:r>
          </a:p>
          <a:p>
            <a:pPr algn="ctr">
              <a:lnSpc>
                <a:spcPct val="90000"/>
              </a:lnSpc>
              <a:spcBef>
                <a:spcPts val="450"/>
              </a:spcBef>
              <a:spcAft>
                <a:spcPts val="450"/>
              </a:spcAft>
            </a:pPr>
            <a:r>
              <a:rPr lang="en-US" sz="1350">
                <a:solidFill>
                  <a:schemeClr val="bg1"/>
                </a:solidFill>
              </a:rPr>
              <a:t>Content will be available to internal audiences on-demand</a:t>
            </a:r>
          </a:p>
        </p:txBody>
      </p:sp>
      <p:sp>
        <p:nvSpPr>
          <p:cNvPr id="7" name="Oval 6">
            <a:extLst>
              <a:ext uri="{FF2B5EF4-FFF2-40B4-BE49-F238E27FC236}">
                <a16:creationId xmlns:a16="http://schemas.microsoft.com/office/drawing/2014/main" id="{14B12DC3-1AA5-4ED6-B761-3B8E3076E2BE}"/>
              </a:ext>
            </a:extLst>
          </p:cNvPr>
          <p:cNvSpPr/>
          <p:nvPr userDrawn="1"/>
        </p:nvSpPr>
        <p:spPr bwMode="gray">
          <a:xfrm>
            <a:off x="2022827" y="1697814"/>
            <a:ext cx="1202159" cy="1202159"/>
          </a:xfrm>
          <a:prstGeom prst="ellipse">
            <a:avLst/>
          </a:prstGeom>
          <a:solidFill>
            <a:schemeClr val="tx1"/>
          </a:solidFill>
          <a:ln w="10795" cap="flat" cmpd="sng" algn="ctr">
            <a:noFill/>
            <a:prstDash val="solid"/>
          </a:ln>
          <a:effectLst>
            <a:outerShdw blurRad="317500" sx="102000" sy="102000" algn="ctr" rotWithShape="0">
              <a:schemeClr val="bg1">
                <a:alpha val="40000"/>
              </a:schemeClr>
            </a:outerShdw>
          </a:effectLst>
        </p:spPr>
        <p:txBody>
          <a:bodyPr vert="horz" wrap="square" lIns="0" tIns="34967" rIns="0" bIns="34967" numCol="1" rtlCol="0" anchor="ctr" anchorCtr="0" compatLnSpc="1">
            <a:prstTxWarp prst="textNoShape">
              <a:avLst/>
            </a:prstTxWarp>
          </a:bodyPr>
          <a:lstStyle/>
          <a:p>
            <a:pPr marL="0" marR="0" lvl="0" indent="0" algn="ctr" defTabSz="699086" rtl="0"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 name="Oval 7">
            <a:extLst>
              <a:ext uri="{FF2B5EF4-FFF2-40B4-BE49-F238E27FC236}">
                <a16:creationId xmlns:a16="http://schemas.microsoft.com/office/drawing/2014/main" id="{4E3825C3-A0EB-487F-BD57-7D81D3DC2089}"/>
              </a:ext>
            </a:extLst>
          </p:cNvPr>
          <p:cNvSpPr/>
          <p:nvPr userDrawn="1"/>
        </p:nvSpPr>
        <p:spPr bwMode="gray">
          <a:xfrm>
            <a:off x="3988552" y="1697814"/>
            <a:ext cx="1202159" cy="1202159"/>
          </a:xfrm>
          <a:prstGeom prst="ellipse">
            <a:avLst/>
          </a:prstGeom>
          <a:solidFill>
            <a:schemeClr val="tx1"/>
          </a:solidFill>
          <a:ln w="10795" cap="flat" cmpd="sng" algn="ctr">
            <a:noFill/>
            <a:prstDash val="solid"/>
          </a:ln>
          <a:effectLst>
            <a:outerShdw blurRad="317500" sx="102000" sy="102000" algn="ctr" rotWithShape="0">
              <a:schemeClr val="bg1">
                <a:alpha val="40000"/>
              </a:scheme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9" name="Group 8">
            <a:extLst>
              <a:ext uri="{FF2B5EF4-FFF2-40B4-BE49-F238E27FC236}">
                <a16:creationId xmlns:a16="http://schemas.microsoft.com/office/drawing/2014/main" id="{3BF35ED3-CC9C-4B2E-AECC-804E897BB9F5}"/>
              </a:ext>
            </a:extLst>
          </p:cNvPr>
          <p:cNvGrpSpPr/>
          <p:nvPr userDrawn="1"/>
        </p:nvGrpSpPr>
        <p:grpSpPr bwMode="gray">
          <a:xfrm flipH="1">
            <a:off x="4426115" y="1988617"/>
            <a:ext cx="327033" cy="620553"/>
            <a:chOff x="5200650" y="1722438"/>
            <a:chExt cx="1797050" cy="3409950"/>
          </a:xfrm>
        </p:grpSpPr>
        <p:sp>
          <p:nvSpPr>
            <p:cNvPr id="10" name="Freeform 26">
              <a:extLst>
                <a:ext uri="{FF2B5EF4-FFF2-40B4-BE49-F238E27FC236}">
                  <a16:creationId xmlns:a16="http://schemas.microsoft.com/office/drawing/2014/main" id="{16BD814E-7CCC-49B3-833E-FB11E29262A7}"/>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 name="Freeform 27">
              <a:extLst>
                <a:ext uri="{FF2B5EF4-FFF2-40B4-BE49-F238E27FC236}">
                  <a16:creationId xmlns:a16="http://schemas.microsoft.com/office/drawing/2014/main" id="{4DC854E3-FA03-4048-B561-D426FEAEC79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2" name="Rectangle 28">
              <a:extLst>
                <a:ext uri="{FF2B5EF4-FFF2-40B4-BE49-F238E27FC236}">
                  <a16:creationId xmlns:a16="http://schemas.microsoft.com/office/drawing/2014/main" id="{A39795C5-10A7-433B-9071-B33B3E5AB417}"/>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 name="Rectangle 29">
              <a:extLst>
                <a:ext uri="{FF2B5EF4-FFF2-40B4-BE49-F238E27FC236}">
                  <a16:creationId xmlns:a16="http://schemas.microsoft.com/office/drawing/2014/main" id="{8734A9AC-B7DD-4A71-A9CE-65D3D9C0D1A3}"/>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 name="Rectangle 30">
              <a:extLst>
                <a:ext uri="{FF2B5EF4-FFF2-40B4-BE49-F238E27FC236}">
                  <a16:creationId xmlns:a16="http://schemas.microsoft.com/office/drawing/2014/main" id="{E979D18A-D17C-439E-9004-CF7E23A6C2D0}"/>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5" name="Rectangle 31">
              <a:extLst>
                <a:ext uri="{FF2B5EF4-FFF2-40B4-BE49-F238E27FC236}">
                  <a16:creationId xmlns:a16="http://schemas.microsoft.com/office/drawing/2014/main" id="{4BBA9FCC-A9CC-4A4E-8059-0E68ABF974BB}"/>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6" name="Rectangle 32">
              <a:extLst>
                <a:ext uri="{FF2B5EF4-FFF2-40B4-BE49-F238E27FC236}">
                  <a16:creationId xmlns:a16="http://schemas.microsoft.com/office/drawing/2014/main" id="{DA61CA6E-A50D-4C4E-86A2-42F7DAA2D6D4}"/>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7" name="Rectangle 33">
              <a:extLst>
                <a:ext uri="{FF2B5EF4-FFF2-40B4-BE49-F238E27FC236}">
                  <a16:creationId xmlns:a16="http://schemas.microsoft.com/office/drawing/2014/main" id="{D49D4EFC-46A0-4FDC-927A-B65B1230D9CC}"/>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8" name="Rectangle 34">
              <a:extLst>
                <a:ext uri="{FF2B5EF4-FFF2-40B4-BE49-F238E27FC236}">
                  <a16:creationId xmlns:a16="http://schemas.microsoft.com/office/drawing/2014/main" id="{700F6E4D-E515-4B56-BA78-A8052B670743}"/>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9" name="Rectangle 35">
              <a:extLst>
                <a:ext uri="{FF2B5EF4-FFF2-40B4-BE49-F238E27FC236}">
                  <a16:creationId xmlns:a16="http://schemas.microsoft.com/office/drawing/2014/main" id="{4C093B51-EEF9-4677-82E3-BC6CDE469689}"/>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20" name="Rectangle 36">
              <a:extLst>
                <a:ext uri="{FF2B5EF4-FFF2-40B4-BE49-F238E27FC236}">
                  <a16:creationId xmlns:a16="http://schemas.microsoft.com/office/drawing/2014/main" id="{3B1A55F8-3EAA-45D3-AE08-91A5BBB830B9}"/>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21" name="Rectangle 37">
              <a:extLst>
                <a:ext uri="{FF2B5EF4-FFF2-40B4-BE49-F238E27FC236}">
                  <a16:creationId xmlns:a16="http://schemas.microsoft.com/office/drawing/2014/main" id="{C980FF57-11E5-4BF4-ADDF-C06124F86F3E}"/>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22" name="Rectangle 38">
              <a:extLst>
                <a:ext uri="{FF2B5EF4-FFF2-40B4-BE49-F238E27FC236}">
                  <a16:creationId xmlns:a16="http://schemas.microsoft.com/office/drawing/2014/main" id="{BFF88941-0967-4215-A71B-B6A75633CF80}"/>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3" name="Rectangle 39">
              <a:extLst>
                <a:ext uri="{FF2B5EF4-FFF2-40B4-BE49-F238E27FC236}">
                  <a16:creationId xmlns:a16="http://schemas.microsoft.com/office/drawing/2014/main" id="{F24750B6-9AF4-4483-8D2F-9632EAA0CD12}"/>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4" name="Rectangle 40">
              <a:extLst>
                <a:ext uri="{FF2B5EF4-FFF2-40B4-BE49-F238E27FC236}">
                  <a16:creationId xmlns:a16="http://schemas.microsoft.com/office/drawing/2014/main" id="{1A457C56-7629-4586-842B-894738A73430}"/>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5" name="Rectangle 41">
              <a:extLst>
                <a:ext uri="{FF2B5EF4-FFF2-40B4-BE49-F238E27FC236}">
                  <a16:creationId xmlns:a16="http://schemas.microsoft.com/office/drawing/2014/main" id="{94FE704F-2DB2-441E-A21C-4D10909C057E}"/>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26" name="Freeform 42">
              <a:extLst>
                <a:ext uri="{FF2B5EF4-FFF2-40B4-BE49-F238E27FC236}">
                  <a16:creationId xmlns:a16="http://schemas.microsoft.com/office/drawing/2014/main" id="{162CBBAE-EC9A-4097-A96F-43D0CD3898B4}"/>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27" name="Rectangle 43">
              <a:extLst>
                <a:ext uri="{FF2B5EF4-FFF2-40B4-BE49-F238E27FC236}">
                  <a16:creationId xmlns:a16="http://schemas.microsoft.com/office/drawing/2014/main" id="{25A72DE7-95A2-42BA-A129-5D3963449C0E}"/>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grpSp>
      <p:sp>
        <p:nvSpPr>
          <p:cNvPr id="28" name="Oval 27">
            <a:extLst>
              <a:ext uri="{FF2B5EF4-FFF2-40B4-BE49-F238E27FC236}">
                <a16:creationId xmlns:a16="http://schemas.microsoft.com/office/drawing/2014/main" id="{FB917A57-38F7-42C5-A15E-63442582FBD9}"/>
              </a:ext>
            </a:extLst>
          </p:cNvPr>
          <p:cNvSpPr/>
          <p:nvPr userDrawn="1"/>
        </p:nvSpPr>
        <p:spPr bwMode="gray">
          <a:xfrm>
            <a:off x="5919016" y="1697814"/>
            <a:ext cx="1202159" cy="1202159"/>
          </a:xfrm>
          <a:prstGeom prst="ellipse">
            <a:avLst/>
          </a:prstGeom>
          <a:solidFill>
            <a:schemeClr val="tx1"/>
          </a:solidFill>
          <a:ln w="10795" cap="flat" cmpd="sng" algn="ctr">
            <a:noFill/>
            <a:prstDash val="solid"/>
          </a:ln>
          <a:effectLst>
            <a:outerShdw blurRad="317500" sx="102000" sy="102000" algn="ctr" rotWithShape="0">
              <a:schemeClr val="bg1">
                <a:alpha val="40000"/>
              </a:scheme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29" name="Group 28">
            <a:extLst>
              <a:ext uri="{FF2B5EF4-FFF2-40B4-BE49-F238E27FC236}">
                <a16:creationId xmlns:a16="http://schemas.microsoft.com/office/drawing/2014/main" id="{D9F031CF-7239-4EDF-839E-A1B55AFB504B}"/>
              </a:ext>
            </a:extLst>
          </p:cNvPr>
          <p:cNvGrpSpPr/>
          <p:nvPr userDrawn="1"/>
        </p:nvGrpSpPr>
        <p:grpSpPr bwMode="gray">
          <a:xfrm>
            <a:off x="6088730" y="2069920"/>
            <a:ext cx="862732" cy="457946"/>
            <a:chOff x="6151563" y="1584325"/>
            <a:chExt cx="4276725" cy="2270126"/>
          </a:xfrm>
        </p:grpSpPr>
        <p:sp>
          <p:nvSpPr>
            <p:cNvPr id="30" name="Rectangle 47">
              <a:extLst>
                <a:ext uri="{FF2B5EF4-FFF2-40B4-BE49-F238E27FC236}">
                  <a16:creationId xmlns:a16="http://schemas.microsoft.com/office/drawing/2014/main" id="{0CD659C4-5986-46C5-BEDE-B5993589B4CD}"/>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31" name="Rectangle 48">
              <a:extLst>
                <a:ext uri="{FF2B5EF4-FFF2-40B4-BE49-F238E27FC236}">
                  <a16:creationId xmlns:a16="http://schemas.microsoft.com/office/drawing/2014/main" id="{0323046C-C017-46CB-BD6A-49DFB122A881}"/>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2" name="Freeform 49">
              <a:extLst>
                <a:ext uri="{FF2B5EF4-FFF2-40B4-BE49-F238E27FC236}">
                  <a16:creationId xmlns:a16="http://schemas.microsoft.com/office/drawing/2014/main" id="{247600BF-70D9-438F-A51A-5FBF331EC7CC}"/>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350"/>
            </a:p>
          </p:txBody>
        </p:sp>
        <p:sp>
          <p:nvSpPr>
            <p:cNvPr id="33" name="Rectangle 50">
              <a:extLst>
                <a:ext uri="{FF2B5EF4-FFF2-40B4-BE49-F238E27FC236}">
                  <a16:creationId xmlns:a16="http://schemas.microsoft.com/office/drawing/2014/main" id="{D832C40C-74A0-4893-B85C-028BE538137A}"/>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34" name="Rectangle 51">
              <a:extLst>
                <a:ext uri="{FF2B5EF4-FFF2-40B4-BE49-F238E27FC236}">
                  <a16:creationId xmlns:a16="http://schemas.microsoft.com/office/drawing/2014/main" id="{77879A55-B2AD-4D02-9FF6-A847DF783A13}"/>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35" name="Rectangle 52">
              <a:extLst>
                <a:ext uri="{FF2B5EF4-FFF2-40B4-BE49-F238E27FC236}">
                  <a16:creationId xmlns:a16="http://schemas.microsoft.com/office/drawing/2014/main" id="{F3B329F2-B129-4663-8C67-FDF9EBC2BDE1}"/>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36" name="Rectangle 53">
              <a:extLst>
                <a:ext uri="{FF2B5EF4-FFF2-40B4-BE49-F238E27FC236}">
                  <a16:creationId xmlns:a16="http://schemas.microsoft.com/office/drawing/2014/main" id="{35405D40-9AEC-4318-AB8D-FA6B72C41BF9}"/>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37" name="Rectangle 54">
              <a:extLst>
                <a:ext uri="{FF2B5EF4-FFF2-40B4-BE49-F238E27FC236}">
                  <a16:creationId xmlns:a16="http://schemas.microsoft.com/office/drawing/2014/main" id="{05C691CB-6513-4837-BA65-46AB88908CF3}"/>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38" name="Rectangle 55">
              <a:extLst>
                <a:ext uri="{FF2B5EF4-FFF2-40B4-BE49-F238E27FC236}">
                  <a16:creationId xmlns:a16="http://schemas.microsoft.com/office/drawing/2014/main" id="{285CD685-268F-4718-94CB-234D2317BEAE}"/>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39" name="Rectangle 56">
              <a:extLst>
                <a:ext uri="{FF2B5EF4-FFF2-40B4-BE49-F238E27FC236}">
                  <a16:creationId xmlns:a16="http://schemas.microsoft.com/office/drawing/2014/main" id="{CD4C8442-6528-4252-B60F-9453785744B6}"/>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40" name="Rectangle 57">
              <a:extLst>
                <a:ext uri="{FF2B5EF4-FFF2-40B4-BE49-F238E27FC236}">
                  <a16:creationId xmlns:a16="http://schemas.microsoft.com/office/drawing/2014/main" id="{05A39216-6C33-4A40-B464-74EEFF8E7CD2}"/>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41" name="Rectangle 58">
              <a:extLst>
                <a:ext uri="{FF2B5EF4-FFF2-40B4-BE49-F238E27FC236}">
                  <a16:creationId xmlns:a16="http://schemas.microsoft.com/office/drawing/2014/main" id="{763FDC9B-520B-47E4-9FE6-48D0B8EE08F2}"/>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42" name="Rectangle 59">
              <a:extLst>
                <a:ext uri="{FF2B5EF4-FFF2-40B4-BE49-F238E27FC236}">
                  <a16:creationId xmlns:a16="http://schemas.microsoft.com/office/drawing/2014/main" id="{E1527710-6E1E-42FA-99C2-12A73FA9E339}"/>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43" name="Rectangle 60">
              <a:extLst>
                <a:ext uri="{FF2B5EF4-FFF2-40B4-BE49-F238E27FC236}">
                  <a16:creationId xmlns:a16="http://schemas.microsoft.com/office/drawing/2014/main" id="{E136BDF8-7FF8-46A8-9E21-759BDBA64451}"/>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44" name="Rectangle 61">
              <a:extLst>
                <a:ext uri="{FF2B5EF4-FFF2-40B4-BE49-F238E27FC236}">
                  <a16:creationId xmlns:a16="http://schemas.microsoft.com/office/drawing/2014/main" id="{9AD6C937-5EEB-497D-8D2B-140CFE1B2B0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45" name="Rectangle 62">
              <a:extLst>
                <a:ext uri="{FF2B5EF4-FFF2-40B4-BE49-F238E27FC236}">
                  <a16:creationId xmlns:a16="http://schemas.microsoft.com/office/drawing/2014/main" id="{FA06E5E9-FFF8-445D-958C-D006E1350808}"/>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46" name="Rectangle 63">
              <a:extLst>
                <a:ext uri="{FF2B5EF4-FFF2-40B4-BE49-F238E27FC236}">
                  <a16:creationId xmlns:a16="http://schemas.microsoft.com/office/drawing/2014/main" id="{F2BE6402-8321-4F32-9900-FB14FA64123E}"/>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47" name="Rectangle 64">
              <a:extLst>
                <a:ext uri="{FF2B5EF4-FFF2-40B4-BE49-F238E27FC236}">
                  <a16:creationId xmlns:a16="http://schemas.microsoft.com/office/drawing/2014/main" id="{05163067-2AF3-4F72-B77E-31D235A73D4D}"/>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48" name="Rectangle 65">
              <a:extLst>
                <a:ext uri="{FF2B5EF4-FFF2-40B4-BE49-F238E27FC236}">
                  <a16:creationId xmlns:a16="http://schemas.microsoft.com/office/drawing/2014/main" id="{02EA02DD-6EE8-4B75-A27F-B42A8C5D653B}"/>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grpSp>
      <p:sp>
        <p:nvSpPr>
          <p:cNvPr id="49" name="Multiplication Sign 48">
            <a:extLst>
              <a:ext uri="{FF2B5EF4-FFF2-40B4-BE49-F238E27FC236}">
                <a16:creationId xmlns:a16="http://schemas.microsoft.com/office/drawing/2014/main" id="{C3EABB92-EC64-4C33-81BF-AA4A74228A81}"/>
              </a:ext>
            </a:extLst>
          </p:cNvPr>
          <p:cNvSpPr/>
          <p:nvPr userDrawn="1"/>
        </p:nvSpPr>
        <p:spPr bwMode="ltGray">
          <a:xfrm>
            <a:off x="2732433" y="2478079"/>
            <a:ext cx="536426" cy="536423"/>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50" name="Multiplication Sign 49">
            <a:extLst>
              <a:ext uri="{FF2B5EF4-FFF2-40B4-BE49-F238E27FC236}">
                <a16:creationId xmlns:a16="http://schemas.microsoft.com/office/drawing/2014/main" id="{C8F47BC7-42F2-4EB7-9D91-760975BB9D03}"/>
              </a:ext>
            </a:extLst>
          </p:cNvPr>
          <p:cNvSpPr/>
          <p:nvPr userDrawn="1"/>
        </p:nvSpPr>
        <p:spPr bwMode="ltGray">
          <a:xfrm>
            <a:off x="4703919" y="2478079"/>
            <a:ext cx="536426" cy="536423"/>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51" name="Multiplication Sign 50">
            <a:extLst>
              <a:ext uri="{FF2B5EF4-FFF2-40B4-BE49-F238E27FC236}">
                <a16:creationId xmlns:a16="http://schemas.microsoft.com/office/drawing/2014/main" id="{1443FEA1-3301-4699-8854-5B883A84EA89}"/>
              </a:ext>
            </a:extLst>
          </p:cNvPr>
          <p:cNvSpPr/>
          <p:nvPr userDrawn="1"/>
        </p:nvSpPr>
        <p:spPr bwMode="ltGray">
          <a:xfrm>
            <a:off x="6619972" y="2478079"/>
            <a:ext cx="536426" cy="536423"/>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51">
            <a:extLst>
              <a:ext uri="{FF2B5EF4-FFF2-40B4-BE49-F238E27FC236}">
                <a16:creationId xmlns:a16="http://schemas.microsoft.com/office/drawing/2014/main" id="{B9877B1E-FC34-46C6-8746-8C2682EB5180}"/>
              </a:ext>
            </a:extLst>
          </p:cNvPr>
          <p:cNvGrpSpPr/>
          <p:nvPr userDrawn="1"/>
        </p:nvGrpSpPr>
        <p:grpSpPr bwMode="gray">
          <a:xfrm>
            <a:off x="2349209" y="2078474"/>
            <a:ext cx="538653" cy="408412"/>
            <a:chOff x="3132278" y="2298246"/>
            <a:chExt cx="718204" cy="544549"/>
          </a:xfrm>
        </p:grpSpPr>
        <p:sp>
          <p:nvSpPr>
            <p:cNvPr id="53" name="Freeform: Shape 52">
              <a:extLst>
                <a:ext uri="{FF2B5EF4-FFF2-40B4-BE49-F238E27FC236}">
                  <a16:creationId xmlns:a16="http://schemas.microsoft.com/office/drawing/2014/main" id="{638492F5-F9B8-4F24-AA74-1FD178E9CAA9}"/>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54" name="Freeform: Shape 53">
              <a:extLst>
                <a:ext uri="{FF2B5EF4-FFF2-40B4-BE49-F238E27FC236}">
                  <a16:creationId xmlns:a16="http://schemas.microsoft.com/office/drawing/2014/main" id="{A4A566CE-AE17-46B6-9442-2F32F88D0752}"/>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55" name="Freeform: Shape 54">
              <a:extLst>
                <a:ext uri="{FF2B5EF4-FFF2-40B4-BE49-F238E27FC236}">
                  <a16:creationId xmlns:a16="http://schemas.microsoft.com/office/drawing/2014/main" id="{CB0A3ED5-8382-48F2-A5EE-09E051E91CB1}"/>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56" name="Freeform: Shape 55">
              <a:extLst>
                <a:ext uri="{FF2B5EF4-FFF2-40B4-BE49-F238E27FC236}">
                  <a16:creationId xmlns:a16="http://schemas.microsoft.com/office/drawing/2014/main" id="{C33AD297-E22C-4C09-88E1-DE795EF64493}"/>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57" name="Freeform: Shape 56">
              <a:extLst>
                <a:ext uri="{FF2B5EF4-FFF2-40B4-BE49-F238E27FC236}">
                  <a16:creationId xmlns:a16="http://schemas.microsoft.com/office/drawing/2014/main" id="{06340F6A-8EF4-4D18-8167-9B4B0961F715}"/>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58" name="Freeform: Shape 57">
              <a:extLst>
                <a:ext uri="{FF2B5EF4-FFF2-40B4-BE49-F238E27FC236}">
                  <a16:creationId xmlns:a16="http://schemas.microsoft.com/office/drawing/2014/main" id="{FDC807A5-496A-4696-9349-3FD62B9C2AA7}"/>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59" name="Freeform: Shape 58">
              <a:extLst>
                <a:ext uri="{FF2B5EF4-FFF2-40B4-BE49-F238E27FC236}">
                  <a16:creationId xmlns:a16="http://schemas.microsoft.com/office/drawing/2014/main" id="{7B722A1C-DAC0-4E46-896C-971438843DFE}"/>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60" name="Freeform: Shape 59">
              <a:extLst>
                <a:ext uri="{FF2B5EF4-FFF2-40B4-BE49-F238E27FC236}">
                  <a16:creationId xmlns:a16="http://schemas.microsoft.com/office/drawing/2014/main" id="{DED24BEF-D375-4682-A916-0824896C7A54}"/>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61" name="Freeform: Shape 60">
              <a:extLst>
                <a:ext uri="{FF2B5EF4-FFF2-40B4-BE49-F238E27FC236}">
                  <a16:creationId xmlns:a16="http://schemas.microsoft.com/office/drawing/2014/main" id="{286C25AB-B9E7-4EB5-8A6D-7ED164D8D53B}"/>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62" name="Freeform: Shape 61">
              <a:extLst>
                <a:ext uri="{FF2B5EF4-FFF2-40B4-BE49-F238E27FC236}">
                  <a16:creationId xmlns:a16="http://schemas.microsoft.com/office/drawing/2014/main" id="{1E1B99F3-A647-427A-8E1C-40EA8C0F5EAE}"/>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63" name="Freeform: Shape 62">
              <a:extLst>
                <a:ext uri="{FF2B5EF4-FFF2-40B4-BE49-F238E27FC236}">
                  <a16:creationId xmlns:a16="http://schemas.microsoft.com/office/drawing/2014/main" id="{89E6123A-A60D-4395-8C6A-3ED5C8889E37}"/>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64" name="Freeform: Shape 63">
              <a:extLst>
                <a:ext uri="{FF2B5EF4-FFF2-40B4-BE49-F238E27FC236}">
                  <a16:creationId xmlns:a16="http://schemas.microsoft.com/office/drawing/2014/main" id="{381BF36A-3C0C-41F8-B0A8-016EEBA67FF5}"/>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65" name="Freeform: Shape 64">
              <a:extLst>
                <a:ext uri="{FF2B5EF4-FFF2-40B4-BE49-F238E27FC236}">
                  <a16:creationId xmlns:a16="http://schemas.microsoft.com/office/drawing/2014/main" id="{76B929F9-8A20-4D2F-83E2-FCA62B966820}"/>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66" name="Freeform: Shape 65">
              <a:extLst>
                <a:ext uri="{FF2B5EF4-FFF2-40B4-BE49-F238E27FC236}">
                  <a16:creationId xmlns:a16="http://schemas.microsoft.com/office/drawing/2014/main" id="{C2BF8121-C47A-4571-B1CD-FFE0D5C0CFC6}"/>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67" name="Freeform: Shape 66">
              <a:extLst>
                <a:ext uri="{FF2B5EF4-FFF2-40B4-BE49-F238E27FC236}">
                  <a16:creationId xmlns:a16="http://schemas.microsoft.com/office/drawing/2014/main" id="{4EF383D7-C030-4C9E-A5CD-906F6D4472C0}"/>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grpSp>
      <p:sp>
        <p:nvSpPr>
          <p:cNvPr id="68" name="TextBox 67">
            <a:extLst>
              <a:ext uri="{FF2B5EF4-FFF2-40B4-BE49-F238E27FC236}">
                <a16:creationId xmlns:a16="http://schemas.microsoft.com/office/drawing/2014/main" id="{8080EA76-145F-4D37-BB94-88AFEAA102EE}"/>
              </a:ext>
            </a:extLst>
          </p:cNvPr>
          <p:cNvSpPr txBox="1"/>
          <p:nvPr userDrawn="1"/>
        </p:nvSpPr>
        <p:spPr>
          <a:xfrm>
            <a:off x="438150" y="918928"/>
            <a:ext cx="8266938" cy="595548"/>
          </a:xfrm>
          <a:prstGeom prst="rect">
            <a:avLst/>
          </a:prstGeom>
          <a:noFill/>
        </p:spPr>
        <p:txBody>
          <a:bodyPr wrap="square" lIns="137160" tIns="109728" rIns="137160" bIns="109728" rtlCol="0" anchor="ctr">
            <a:spAutoFit/>
          </a:bodyPr>
          <a:lstStyle/>
          <a:p>
            <a:pPr algn="ctr">
              <a:lnSpc>
                <a:spcPct val="90000"/>
              </a:lnSpc>
              <a:spcBef>
                <a:spcPts val="0"/>
              </a:spcBef>
              <a:spcAft>
                <a:spcPts val="0"/>
              </a:spcAft>
            </a:pPr>
            <a:r>
              <a:rPr kumimoji="0" lang="en-US" sz="2700" b="0" i="0" u="none" strike="noStrike" kern="1200" cap="none" spc="-38" normalizeH="0" baseline="0" noProof="0">
                <a:ln w="3175">
                  <a:noFill/>
                </a:ln>
                <a:solidFill>
                  <a:schemeClr val="bg1"/>
                </a:solidFill>
                <a:effectLst/>
                <a:uLnTx/>
                <a:uFillTx/>
                <a:latin typeface="Segoe UI Semibold"/>
                <a:ea typeface="+mn-ea"/>
                <a:cs typeface="Segoe UI" pitchFamily="34" charset="0"/>
              </a:rPr>
              <a:t>All content is strictly under NDA</a:t>
            </a:r>
            <a:endParaRPr lang="en-US" sz="1350">
              <a:solidFill>
                <a:schemeClr val="bg1"/>
              </a:solidFill>
            </a:endParaRPr>
          </a:p>
        </p:txBody>
      </p:sp>
    </p:spTree>
    <p:extLst>
      <p:ext uri="{BB962C8B-B14F-4D97-AF65-F5344CB8AC3E}">
        <p14:creationId xmlns:p14="http://schemas.microsoft.com/office/powerpoint/2010/main" val="36789850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amp;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821764"/>
          </a:xfrm>
        </p:spPr>
        <p:txBody>
          <a:bodyPr/>
          <a:lstStyle>
            <a:lvl1pPr>
              <a:buClr>
                <a:schemeClr val="tx1">
                  <a:lumMod val="50000"/>
                  <a:lumOff val="50000"/>
                </a:schemeClr>
              </a:buClr>
              <a:buSzPct val="100000"/>
              <a:defRPr/>
            </a:lvl1pPr>
            <a:lvl2pPr marL="480060">
              <a:buClr>
                <a:schemeClr val="tx1">
                  <a:lumMod val="50000"/>
                  <a:lumOff val="50000"/>
                </a:schemeClr>
              </a:buClr>
              <a:buSzPct val="100000"/>
              <a:defRPr/>
            </a:lvl2pPr>
            <a:lvl3pPr marL="822960">
              <a:buClr>
                <a:schemeClr val="tx1">
                  <a:lumMod val="50000"/>
                  <a:lumOff val="50000"/>
                </a:schemeClr>
              </a:buClr>
              <a:buSzPct val="100000"/>
              <a:defRPr/>
            </a:lvl3pPr>
            <a:lvl4pPr>
              <a:buClr>
                <a:schemeClr val="tx1">
                  <a:lumMod val="50000"/>
                  <a:lumOff val="50000"/>
                </a:schemeClr>
              </a:buClr>
              <a:buSzPct val="100000"/>
              <a:defRPr/>
            </a:lvl4pPr>
          </a:lstStyle>
          <a:p>
            <a:pPr lvl="0"/>
            <a:r>
              <a:rPr lang="en-US"/>
              <a:t>Click to edit Master text styles</a:t>
            </a:r>
          </a:p>
          <a:p>
            <a:pPr lvl="1"/>
            <a:r>
              <a:rPr lang="en-US"/>
              <a:t>Second level</a:t>
            </a:r>
          </a:p>
          <a:p>
            <a:pPr lvl="2"/>
            <a:r>
              <a:rPr lang="en-US"/>
              <a:t>Third level</a:t>
            </a:r>
          </a:p>
        </p:txBody>
      </p:sp>
      <p:sp>
        <p:nvSpPr>
          <p:cNvPr id="5" name="TextBox 4">
            <a:extLst>
              <a:ext uri="{FF2B5EF4-FFF2-40B4-BE49-F238E27FC236}">
                <a16:creationId xmlns:a16="http://schemas.microsoft.com/office/drawing/2014/main" id="{2E4A3D60-9462-4E00-8783-8DB549CD4F54}"/>
              </a:ext>
            </a:extLst>
          </p:cNvPr>
          <p:cNvSpPr txBox="1"/>
          <p:nvPr userDrawn="1"/>
        </p:nvSpPr>
        <p:spPr>
          <a:xfrm>
            <a:off x="3881105" y="4954389"/>
            <a:ext cx="1381790" cy="92333"/>
          </a:xfrm>
          <a:prstGeom prst="rect">
            <a:avLst/>
          </a:prstGeom>
          <a:noFill/>
        </p:spPr>
        <p:txBody>
          <a:bodyPr wrap="non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15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2136262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821764"/>
          </a:xfrm>
        </p:spPr>
        <p:txBody>
          <a:bodyPr wrap="square">
            <a:spAutoFit/>
          </a:bodyPr>
          <a:lstStyle>
            <a:lvl1pPr marL="0" indent="0">
              <a:buNone/>
              <a:defRPr/>
            </a:lvl1pPr>
            <a:lvl2pPr marL="342900" indent="0">
              <a:buNone/>
              <a:defRPr/>
            </a:lvl2pPr>
            <a:lvl3pPr marL="6858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p:txBody>
      </p:sp>
      <p:sp>
        <p:nvSpPr>
          <p:cNvPr id="5" name="TextBox 4">
            <a:extLst>
              <a:ext uri="{FF2B5EF4-FFF2-40B4-BE49-F238E27FC236}">
                <a16:creationId xmlns:a16="http://schemas.microsoft.com/office/drawing/2014/main" id="{8B1E62B2-2678-422B-B7F6-F7CFE71261EA}"/>
              </a:ext>
            </a:extLst>
          </p:cNvPr>
          <p:cNvSpPr txBox="1"/>
          <p:nvPr userDrawn="1"/>
        </p:nvSpPr>
        <p:spPr>
          <a:xfrm>
            <a:off x="3881105" y="4954389"/>
            <a:ext cx="1381790" cy="92333"/>
          </a:xfrm>
          <a:prstGeom prst="rect">
            <a:avLst/>
          </a:prstGeom>
          <a:noFill/>
        </p:spPr>
        <p:txBody>
          <a:bodyPr wrap="non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15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8705188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6"/>
            <a:ext cx="3908822" cy="821763"/>
          </a:xfrm>
        </p:spPr>
        <p:txBody>
          <a:bodyPr/>
          <a:lstStyle>
            <a:lvl1pPr>
              <a:buClr>
                <a:schemeClr val="tx1">
                  <a:lumMod val="50000"/>
                  <a:lumOff val="50000"/>
                </a:schemeClr>
              </a:buClr>
              <a:buSzPct val="100000"/>
              <a:defRPr/>
            </a:lvl1pPr>
            <a:lvl2pPr marL="565785" indent="-257175">
              <a:buClr>
                <a:schemeClr val="tx1">
                  <a:lumMod val="50000"/>
                  <a:lumOff val="50000"/>
                </a:schemeClr>
              </a:buClr>
              <a:buSzPct val="100000"/>
              <a:defRPr lang="en-US" sz="1500" kern="1200" spc="0" baseline="0" dirty="0">
                <a:gradFill>
                  <a:gsLst>
                    <a:gs pos="1250">
                      <a:schemeClr val="tx1"/>
                    </a:gs>
                    <a:gs pos="100000">
                      <a:schemeClr val="tx1"/>
                    </a:gs>
                  </a:gsLst>
                  <a:lin ang="5400000" scaled="0"/>
                </a:gradFill>
                <a:latin typeface="+mn-lt"/>
                <a:ea typeface="+mn-ea"/>
                <a:cs typeface="+mn-cs"/>
              </a:defRPr>
            </a:lvl2pPr>
            <a:lvl3pPr marL="887254" indent="-214313">
              <a:buClr>
                <a:schemeClr val="tx1">
                  <a:lumMod val="50000"/>
                  <a:lumOff val="50000"/>
                </a:schemeClr>
              </a:buClr>
              <a:buSzPct val="100000"/>
              <a:defRPr lang="en-US" sz="1200" kern="1200" spc="0" baseline="0" dirty="0" smtClean="0">
                <a:gradFill>
                  <a:gsLst>
                    <a:gs pos="1250">
                      <a:schemeClr val="tx1"/>
                    </a:gs>
                    <a:gs pos="100000">
                      <a:schemeClr val="tx1"/>
                    </a:gs>
                  </a:gsLst>
                  <a:lin ang="5400000" scaled="0"/>
                </a:gradFill>
                <a:latin typeface="+mn-lt"/>
                <a:ea typeface="+mn-ea"/>
                <a:cs typeface="+mn-cs"/>
              </a:defRPr>
            </a:lvl3pPr>
            <a:lvl4pPr>
              <a:buClr>
                <a:schemeClr val="tx1">
                  <a:lumMod val="50000"/>
                  <a:lumOff val="50000"/>
                </a:schemeClr>
              </a:buClr>
              <a:buSzPct val="100000"/>
              <a:defRPr/>
            </a:lvl4pPr>
          </a:lstStyle>
          <a:p>
            <a:pPr lvl="0"/>
            <a:r>
              <a:rPr lang="en-US"/>
              <a:t>Click to edit Master text styles</a:t>
            </a:r>
          </a:p>
          <a:p>
            <a:pPr marL="480060" marR="0" lvl="1" indent="-171450" algn="l" defTabSz="699557" rtl="0" eaLnBrk="1" fontAlgn="auto" latinLnBrk="0" hangingPunct="1">
              <a:lnSpc>
                <a:spcPct val="100000"/>
              </a:lnSpc>
              <a:spcBef>
                <a:spcPct val="20000"/>
              </a:spcBef>
              <a:spcAft>
                <a:spcPts val="0"/>
              </a:spcAft>
              <a:buClr>
                <a:schemeClr val="tx1">
                  <a:lumMod val="50000"/>
                  <a:lumOff val="50000"/>
                </a:schemeClr>
              </a:buClr>
              <a:buSzPct val="100000"/>
              <a:buFont typeface="Wingdings" panose="05000000000000000000" pitchFamily="2" charset="2"/>
              <a:buChar char=""/>
              <a:tabLst/>
            </a:pPr>
            <a:r>
              <a:rPr lang="en-US"/>
              <a:t>Second level</a:t>
            </a:r>
          </a:p>
          <a:p>
            <a:pPr marL="822960" marR="0" lvl="2" indent="-150019" algn="l" defTabSz="699557" rtl="0" eaLnBrk="1" fontAlgn="auto" latinLnBrk="0" hangingPunct="1">
              <a:lnSpc>
                <a:spcPct val="100000"/>
              </a:lnSpc>
              <a:spcBef>
                <a:spcPct val="20000"/>
              </a:spcBef>
              <a:spcAft>
                <a:spcPts val="0"/>
              </a:spcAft>
              <a:buClr>
                <a:schemeClr val="tx1">
                  <a:lumMod val="50000"/>
                  <a:lumOff val="50000"/>
                </a:schemeClr>
              </a:buClr>
              <a:buSzPct val="100000"/>
              <a:buFont typeface="Wingdings" panose="05000000000000000000" pitchFamily="2" charset="2"/>
              <a:buChar char=""/>
              <a:tabLst/>
            </a:pPr>
            <a:r>
              <a:rPr lang="en-US"/>
              <a:t>Third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6"/>
            <a:ext cx="3914775" cy="821763"/>
          </a:xfrm>
        </p:spPr>
        <p:txBody>
          <a:bodyPr/>
          <a:lstStyle>
            <a:lvl1pPr>
              <a:buClr>
                <a:schemeClr val="tx1">
                  <a:lumMod val="50000"/>
                  <a:lumOff val="50000"/>
                </a:schemeClr>
              </a:buClr>
              <a:buSzPct val="100000"/>
              <a:defRPr/>
            </a:lvl1pPr>
            <a:lvl2pPr marL="565785" indent="-257175">
              <a:buClr>
                <a:schemeClr val="tx1">
                  <a:lumMod val="50000"/>
                  <a:lumOff val="50000"/>
                </a:schemeClr>
              </a:buClr>
              <a:buSzPct val="100000"/>
              <a:defRPr lang="en-US" sz="1500" kern="1200" spc="0" baseline="0" dirty="0">
                <a:gradFill>
                  <a:gsLst>
                    <a:gs pos="1250">
                      <a:schemeClr val="tx1"/>
                    </a:gs>
                    <a:gs pos="100000">
                      <a:schemeClr val="tx1"/>
                    </a:gs>
                  </a:gsLst>
                  <a:lin ang="5400000" scaled="0"/>
                </a:gradFill>
                <a:latin typeface="+mn-lt"/>
                <a:ea typeface="+mn-ea"/>
                <a:cs typeface="+mn-cs"/>
              </a:defRPr>
            </a:lvl2pPr>
            <a:lvl3pPr marL="887254" indent="-214313">
              <a:buClr>
                <a:schemeClr val="tx1">
                  <a:lumMod val="50000"/>
                  <a:lumOff val="50000"/>
                </a:schemeClr>
              </a:buClr>
              <a:buSzPct val="100000"/>
              <a:defRPr lang="en-US" sz="1200" kern="1200" spc="0" baseline="0" dirty="0">
                <a:gradFill>
                  <a:gsLst>
                    <a:gs pos="1250">
                      <a:schemeClr val="tx1"/>
                    </a:gs>
                    <a:gs pos="100000">
                      <a:schemeClr val="tx1"/>
                    </a:gs>
                  </a:gsLst>
                  <a:lin ang="5400000" scaled="0"/>
                </a:gradFill>
                <a:latin typeface="+mn-lt"/>
                <a:ea typeface="+mn-ea"/>
                <a:cs typeface="+mn-cs"/>
              </a:defRPr>
            </a:lvl3pPr>
            <a:lvl4pPr>
              <a:buClr>
                <a:schemeClr val="tx1">
                  <a:lumMod val="50000"/>
                  <a:lumOff val="50000"/>
                </a:schemeClr>
              </a:buClr>
              <a:buSzPct val="100000"/>
              <a:defRPr/>
            </a:lvl4pPr>
          </a:lstStyle>
          <a:p>
            <a:pPr lvl="0"/>
            <a:r>
              <a:rPr lang="en-US"/>
              <a:t>Click to edit Master text styles</a:t>
            </a:r>
          </a:p>
          <a:p>
            <a:pPr marL="480060" marR="0" lvl="1" indent="-171450" algn="l" defTabSz="699557" rtl="0" eaLnBrk="1" fontAlgn="auto" latinLnBrk="0" hangingPunct="1">
              <a:lnSpc>
                <a:spcPct val="100000"/>
              </a:lnSpc>
              <a:spcBef>
                <a:spcPct val="20000"/>
              </a:spcBef>
              <a:spcAft>
                <a:spcPts val="0"/>
              </a:spcAft>
              <a:buClr>
                <a:schemeClr val="tx1">
                  <a:lumMod val="50000"/>
                  <a:lumOff val="50000"/>
                </a:schemeClr>
              </a:buClr>
              <a:buSzPct val="100000"/>
              <a:buFont typeface="Wingdings" panose="05000000000000000000" pitchFamily="2" charset="2"/>
              <a:buChar char=""/>
              <a:tabLst/>
            </a:pPr>
            <a:r>
              <a:rPr lang="en-US"/>
              <a:t>Second level</a:t>
            </a:r>
          </a:p>
          <a:p>
            <a:pPr marL="822960" marR="0" lvl="2" indent="-150019" algn="l" defTabSz="699557" rtl="0" eaLnBrk="1" fontAlgn="auto" latinLnBrk="0" hangingPunct="1">
              <a:lnSpc>
                <a:spcPct val="100000"/>
              </a:lnSpc>
              <a:spcBef>
                <a:spcPct val="20000"/>
              </a:spcBef>
              <a:spcAft>
                <a:spcPts val="0"/>
              </a:spcAft>
              <a:buClr>
                <a:schemeClr val="tx1">
                  <a:lumMod val="50000"/>
                  <a:lumOff val="50000"/>
                </a:schemeClr>
              </a:buClr>
              <a:buSzPct val="100000"/>
              <a:buFont typeface="Wingdings" panose="05000000000000000000" pitchFamily="2" charset="2"/>
              <a:buChar char=""/>
              <a:tabLst/>
            </a:pPr>
            <a:r>
              <a:rPr lang="en-US"/>
              <a:t>Third level</a:t>
            </a:r>
          </a:p>
        </p:txBody>
      </p:sp>
      <p:sp>
        <p:nvSpPr>
          <p:cNvPr id="6" name="TextBox 5">
            <a:extLst>
              <a:ext uri="{FF2B5EF4-FFF2-40B4-BE49-F238E27FC236}">
                <a16:creationId xmlns:a16="http://schemas.microsoft.com/office/drawing/2014/main" id="{7DADBE2B-4ADE-44BF-94AD-5EE0F72E9520}"/>
              </a:ext>
            </a:extLst>
          </p:cNvPr>
          <p:cNvSpPr txBox="1"/>
          <p:nvPr userDrawn="1"/>
        </p:nvSpPr>
        <p:spPr>
          <a:xfrm>
            <a:off x="3881105" y="4954389"/>
            <a:ext cx="1381790" cy="92333"/>
          </a:xfrm>
          <a:prstGeom prst="rect">
            <a:avLst/>
          </a:prstGeom>
          <a:noFill/>
        </p:spPr>
        <p:txBody>
          <a:bodyPr wrap="non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15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6820716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Text Placeholder 3"/>
          <p:cNvSpPr>
            <a:spLocks noGrp="1"/>
          </p:cNvSpPr>
          <p:nvPr>
            <p:ph type="body" sz="quarter" idx="10"/>
          </p:nvPr>
        </p:nvSpPr>
        <p:spPr>
          <a:xfrm>
            <a:off x="438150" y="1076326"/>
            <a:ext cx="3909060" cy="821763"/>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lang="en-US" sz="1500" kern="1200" spc="0" baseline="0" dirty="0">
                <a:gradFill>
                  <a:gsLst>
                    <a:gs pos="1250">
                      <a:schemeClr val="tx1"/>
                    </a:gs>
                    <a:gs pos="100000">
                      <a:schemeClr val="tx1"/>
                    </a:gs>
                  </a:gsLst>
                  <a:lin ang="5400000" scaled="0"/>
                </a:gradFill>
                <a:latin typeface="+mn-lt"/>
                <a:ea typeface="+mn-ea"/>
                <a:cs typeface="+mn-cs"/>
              </a:defRPr>
            </a:lvl2pPr>
            <a:lvl3pPr marL="338138" indent="0">
              <a:buFont typeface="Wingdings" panose="05000000000000000000" pitchFamily="2" charset="2"/>
              <a:buNone/>
              <a:tabLst/>
              <a:defRPr lang="en-US" sz="1200" kern="1200" spc="0" baseline="0" dirty="0">
                <a:gradFill>
                  <a:gsLst>
                    <a:gs pos="1250">
                      <a:schemeClr val="tx1"/>
                    </a:gs>
                    <a:gs pos="100000">
                      <a:schemeClr val="tx1"/>
                    </a:gs>
                  </a:gsLst>
                  <a:lin ang="5400000" scaled="0"/>
                </a:gradFill>
                <a:latin typeface="+mn-lt"/>
                <a:ea typeface="+mn-ea"/>
                <a:cs typeface="+mn-cs"/>
              </a:defRPr>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marL="342900" marR="0" lvl="1" indent="0" algn="l"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Second level</a:t>
            </a:r>
          </a:p>
          <a:p>
            <a:pPr marL="685800" marR="0" lvl="2" indent="0" algn="l"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6"/>
            <a:ext cx="3909060" cy="821763"/>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lang="en-US" sz="1500" kern="1200" spc="0" baseline="0" dirty="0">
                <a:gradFill>
                  <a:gsLst>
                    <a:gs pos="1250">
                      <a:schemeClr val="tx1"/>
                    </a:gs>
                    <a:gs pos="100000">
                      <a:schemeClr val="tx1"/>
                    </a:gs>
                  </a:gsLst>
                  <a:lin ang="5400000" scaled="0"/>
                </a:gradFill>
                <a:latin typeface="+mn-lt"/>
                <a:ea typeface="+mn-ea"/>
                <a:cs typeface="+mn-cs"/>
              </a:defRPr>
            </a:lvl2pPr>
            <a:lvl3pPr marL="338138" indent="0">
              <a:buFont typeface="Wingdings" panose="05000000000000000000" pitchFamily="2" charset="2"/>
              <a:buNone/>
              <a:tabLst/>
              <a:defRPr lang="en-US" sz="1200" kern="1200" spc="0" baseline="0" dirty="0">
                <a:gradFill>
                  <a:gsLst>
                    <a:gs pos="1250">
                      <a:schemeClr val="tx1"/>
                    </a:gs>
                    <a:gs pos="100000">
                      <a:schemeClr val="tx1"/>
                    </a:gs>
                  </a:gsLst>
                  <a:lin ang="5400000" scaled="0"/>
                </a:gradFill>
                <a:latin typeface="+mn-lt"/>
                <a:ea typeface="+mn-ea"/>
                <a:cs typeface="+mn-cs"/>
              </a:defRPr>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marL="342900" marR="0" lvl="1" indent="0" algn="l"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Second level</a:t>
            </a:r>
          </a:p>
          <a:p>
            <a:pPr marL="685800" marR="0" lvl="2" indent="0" algn="l"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Third level</a:t>
            </a:r>
          </a:p>
        </p:txBody>
      </p:sp>
      <p:sp>
        <p:nvSpPr>
          <p:cNvPr id="5" name="TextBox 4">
            <a:extLst>
              <a:ext uri="{FF2B5EF4-FFF2-40B4-BE49-F238E27FC236}">
                <a16:creationId xmlns:a16="http://schemas.microsoft.com/office/drawing/2014/main" id="{27873400-33C6-4564-B2C2-F81BE5DEB0FD}"/>
              </a:ext>
            </a:extLst>
          </p:cNvPr>
          <p:cNvSpPr txBox="1"/>
          <p:nvPr userDrawn="1"/>
        </p:nvSpPr>
        <p:spPr>
          <a:xfrm>
            <a:off x="3881105" y="4954389"/>
            <a:ext cx="1381790" cy="92333"/>
          </a:xfrm>
          <a:prstGeom prst="rect">
            <a:avLst/>
          </a:prstGeom>
          <a:noFill/>
        </p:spPr>
        <p:txBody>
          <a:bodyPr wrap="non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15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681168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19571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 column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41197" y="1098947"/>
            <a:ext cx="8263890" cy="415499"/>
          </a:xfrm>
        </p:spPr>
        <p:txBody>
          <a:bodyPr/>
          <a:lstStyle>
            <a:lvl1pPr algn="ctr">
              <a:defRPr/>
            </a:lvl1pPr>
          </a:lstStyle>
          <a:p>
            <a:r>
              <a:rPr lang="en-US"/>
              <a:t>Click to edit Master title style</a:t>
            </a:r>
          </a:p>
        </p:txBody>
      </p:sp>
      <p:sp>
        <p:nvSpPr>
          <p:cNvPr id="3" name="TextBox 2">
            <a:extLst>
              <a:ext uri="{FF2B5EF4-FFF2-40B4-BE49-F238E27FC236}">
                <a16:creationId xmlns:a16="http://schemas.microsoft.com/office/drawing/2014/main" id="{E29B0E89-24F8-4BEB-95BE-B136B3895F96}"/>
              </a:ext>
            </a:extLst>
          </p:cNvPr>
          <p:cNvSpPr txBox="1"/>
          <p:nvPr userDrawn="1"/>
        </p:nvSpPr>
        <p:spPr>
          <a:xfrm>
            <a:off x="3881701" y="4954389"/>
            <a:ext cx="1381790" cy="92333"/>
          </a:xfrm>
          <a:prstGeom prst="rect">
            <a:avLst/>
          </a:prstGeom>
          <a:noFill/>
        </p:spPr>
        <p:txBody>
          <a:bodyPr wrap="non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15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5" name="Oval 4">
            <a:extLst>
              <a:ext uri="{FF2B5EF4-FFF2-40B4-BE49-F238E27FC236}">
                <a16:creationId xmlns:a16="http://schemas.microsoft.com/office/drawing/2014/main" id="{650574EF-C98C-4CE7-B983-4CE1945D7127}"/>
              </a:ext>
            </a:extLst>
          </p:cNvPr>
          <p:cNvSpPr/>
          <p:nvPr userDrawn="1"/>
        </p:nvSpPr>
        <p:spPr bwMode="auto">
          <a:xfrm>
            <a:off x="1445419" y="1801763"/>
            <a:ext cx="1196579" cy="1196576"/>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94040E01-FFA4-4F0E-BA3A-A1BEEE4BCBC5}"/>
              </a:ext>
            </a:extLst>
          </p:cNvPr>
          <p:cNvSpPr>
            <a:spLocks noGrp="1"/>
          </p:cNvSpPr>
          <p:nvPr>
            <p:ph type="body" sz="quarter" idx="16"/>
          </p:nvPr>
        </p:nvSpPr>
        <p:spPr>
          <a:xfrm>
            <a:off x="1266230" y="3211895"/>
            <a:ext cx="1554957" cy="415499"/>
          </a:xfrm>
        </p:spPr>
        <p:txBody>
          <a:bodyPr/>
          <a:lstStyle>
            <a:lvl1pPr marL="0" indent="0" algn="ctr">
              <a:spcBef>
                <a:spcPts val="0"/>
              </a:spcBef>
              <a:buNone/>
              <a:defRPr sz="1350">
                <a:solidFill>
                  <a:schemeClr val="accent1"/>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423169B3-2F4E-46F2-8F2F-AEAB1A2D7DA9}"/>
              </a:ext>
            </a:extLst>
          </p:cNvPr>
          <p:cNvSpPr>
            <a:spLocks noGrp="1"/>
          </p:cNvSpPr>
          <p:nvPr>
            <p:ph type="body" sz="quarter" idx="17"/>
          </p:nvPr>
        </p:nvSpPr>
        <p:spPr>
          <a:xfrm>
            <a:off x="1266230" y="3705226"/>
            <a:ext cx="1554957" cy="369332"/>
          </a:xfrm>
        </p:spPr>
        <p:txBody>
          <a:bodyPr/>
          <a:lstStyle>
            <a:lvl1pPr marL="0" indent="0" algn="ctr">
              <a:spcBef>
                <a:spcPts val="0"/>
              </a:spcBef>
              <a:spcAft>
                <a:spcPts val="225"/>
              </a:spcAft>
              <a:buNone/>
              <a:defRPr sz="1200">
                <a:solidFill>
                  <a:schemeClr val="tx1"/>
                </a:solidFill>
                <a:latin typeface="+mn-lt"/>
              </a:defRPr>
            </a:lvl1pPr>
          </a:lstStyle>
          <a:p>
            <a:pPr lvl="0"/>
            <a:r>
              <a:rPr lang="en-US"/>
              <a:t>Click to edit Master text styles</a:t>
            </a:r>
          </a:p>
        </p:txBody>
      </p:sp>
      <p:sp>
        <p:nvSpPr>
          <p:cNvPr id="8" name="Text Placeholder 3">
            <a:extLst>
              <a:ext uri="{FF2B5EF4-FFF2-40B4-BE49-F238E27FC236}">
                <a16:creationId xmlns:a16="http://schemas.microsoft.com/office/drawing/2014/main" id="{3D8164F7-065A-4D6F-8C81-F8C4D8C2D448}"/>
              </a:ext>
            </a:extLst>
          </p:cNvPr>
          <p:cNvSpPr>
            <a:spLocks noGrp="1"/>
          </p:cNvSpPr>
          <p:nvPr>
            <p:ph type="body" sz="quarter" idx="18"/>
          </p:nvPr>
        </p:nvSpPr>
        <p:spPr>
          <a:xfrm>
            <a:off x="3795116" y="3211895"/>
            <a:ext cx="1554957" cy="415499"/>
          </a:xfrm>
        </p:spPr>
        <p:txBody>
          <a:bodyPr/>
          <a:lstStyle>
            <a:lvl1pPr marL="0" indent="0" algn="ctr">
              <a:spcBef>
                <a:spcPts val="0"/>
              </a:spcBef>
              <a:buNone/>
              <a:defRPr sz="1350">
                <a:solidFill>
                  <a:schemeClr val="accent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99FCE297-2DE5-405D-B6F2-093F0C18F7B2}"/>
              </a:ext>
            </a:extLst>
          </p:cNvPr>
          <p:cNvSpPr>
            <a:spLocks noGrp="1"/>
          </p:cNvSpPr>
          <p:nvPr>
            <p:ph type="body" sz="quarter" idx="19"/>
          </p:nvPr>
        </p:nvSpPr>
        <p:spPr>
          <a:xfrm>
            <a:off x="3795116" y="3705226"/>
            <a:ext cx="1554957" cy="369332"/>
          </a:xfrm>
        </p:spPr>
        <p:txBody>
          <a:bodyPr/>
          <a:lstStyle>
            <a:lvl1pPr marL="0" indent="0" algn="ctr">
              <a:spcBef>
                <a:spcPts val="0"/>
              </a:spcBef>
              <a:spcAft>
                <a:spcPts val="225"/>
              </a:spcAft>
              <a:buNone/>
              <a:defRPr sz="1200">
                <a:solidFill>
                  <a:schemeClr val="tx1"/>
                </a:solidFill>
                <a:latin typeface="+mn-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ECAA7BAB-5D61-4BE7-B5A2-24D6E2B1320C}"/>
              </a:ext>
            </a:extLst>
          </p:cNvPr>
          <p:cNvSpPr>
            <a:spLocks noGrp="1"/>
          </p:cNvSpPr>
          <p:nvPr>
            <p:ph type="body" sz="quarter" idx="20"/>
          </p:nvPr>
        </p:nvSpPr>
        <p:spPr>
          <a:xfrm>
            <a:off x="6331743" y="3211895"/>
            <a:ext cx="1554957" cy="415499"/>
          </a:xfrm>
        </p:spPr>
        <p:txBody>
          <a:bodyPr/>
          <a:lstStyle>
            <a:lvl1pPr marL="0" indent="0" algn="ctr">
              <a:spcBef>
                <a:spcPts val="0"/>
              </a:spcBef>
              <a:buNone/>
              <a:defRPr sz="1350">
                <a:solidFill>
                  <a:schemeClr val="accent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13B95AD4-DC93-4118-8B8E-61A3DBC05599}"/>
              </a:ext>
            </a:extLst>
          </p:cNvPr>
          <p:cNvSpPr>
            <a:spLocks noGrp="1"/>
          </p:cNvSpPr>
          <p:nvPr>
            <p:ph type="body" sz="quarter" idx="21"/>
          </p:nvPr>
        </p:nvSpPr>
        <p:spPr>
          <a:xfrm>
            <a:off x="6331743" y="3705226"/>
            <a:ext cx="1554957" cy="369332"/>
          </a:xfrm>
        </p:spPr>
        <p:txBody>
          <a:bodyPr/>
          <a:lstStyle>
            <a:lvl1pPr marL="0" indent="0" algn="ctr">
              <a:spcBef>
                <a:spcPts val="0"/>
              </a:spcBef>
              <a:spcAft>
                <a:spcPts val="225"/>
              </a:spcAft>
              <a:buNone/>
              <a:defRPr sz="1200">
                <a:solidFill>
                  <a:schemeClr val="tx1"/>
                </a:solidFill>
                <a:latin typeface="+mn-lt"/>
              </a:defRPr>
            </a:lvl1pPr>
          </a:lstStyle>
          <a:p>
            <a:pPr lvl="0"/>
            <a:r>
              <a:rPr lang="en-US"/>
              <a:t>Click to edit Master text styles</a:t>
            </a:r>
          </a:p>
        </p:txBody>
      </p:sp>
      <p:sp>
        <p:nvSpPr>
          <p:cNvPr id="12" name="Oval 11">
            <a:extLst>
              <a:ext uri="{FF2B5EF4-FFF2-40B4-BE49-F238E27FC236}">
                <a16:creationId xmlns:a16="http://schemas.microsoft.com/office/drawing/2014/main" id="{CEDB0A2C-6175-4CA4-A54A-0B1850E724B5}"/>
              </a:ext>
            </a:extLst>
          </p:cNvPr>
          <p:cNvSpPr/>
          <p:nvPr userDrawn="1"/>
        </p:nvSpPr>
        <p:spPr bwMode="auto">
          <a:xfrm>
            <a:off x="3974305" y="1801763"/>
            <a:ext cx="1196579" cy="1196576"/>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B3AFDF47-E417-4434-9001-222C7A7B601B}"/>
              </a:ext>
            </a:extLst>
          </p:cNvPr>
          <p:cNvSpPr/>
          <p:nvPr userDrawn="1"/>
        </p:nvSpPr>
        <p:spPr bwMode="auto">
          <a:xfrm>
            <a:off x="6510932" y="1801763"/>
            <a:ext cx="1196579" cy="1196576"/>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924650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36">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 column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41197" y="1098947"/>
            <a:ext cx="8263890" cy="415499"/>
          </a:xfrm>
        </p:spPr>
        <p:txBody>
          <a:bodyPr/>
          <a:lstStyle>
            <a:lvl1pPr algn="ctr">
              <a:defRPr/>
            </a:lvl1pPr>
          </a:lstStyle>
          <a:p>
            <a:r>
              <a:rPr lang="en-US"/>
              <a:t>Click to edit Master title style</a:t>
            </a:r>
          </a:p>
        </p:txBody>
      </p:sp>
      <p:sp>
        <p:nvSpPr>
          <p:cNvPr id="3" name="TextBox 2">
            <a:extLst>
              <a:ext uri="{FF2B5EF4-FFF2-40B4-BE49-F238E27FC236}">
                <a16:creationId xmlns:a16="http://schemas.microsoft.com/office/drawing/2014/main" id="{E29B0E89-24F8-4BEB-95BE-B136B3895F96}"/>
              </a:ext>
            </a:extLst>
          </p:cNvPr>
          <p:cNvSpPr txBox="1"/>
          <p:nvPr userDrawn="1"/>
        </p:nvSpPr>
        <p:spPr>
          <a:xfrm>
            <a:off x="3881701" y="4954389"/>
            <a:ext cx="1381790" cy="92333"/>
          </a:xfrm>
          <a:prstGeom prst="rect">
            <a:avLst/>
          </a:prstGeom>
          <a:noFill/>
        </p:spPr>
        <p:txBody>
          <a:bodyPr wrap="non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15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5" name="Oval 4">
            <a:extLst>
              <a:ext uri="{FF2B5EF4-FFF2-40B4-BE49-F238E27FC236}">
                <a16:creationId xmlns:a16="http://schemas.microsoft.com/office/drawing/2014/main" id="{650574EF-C98C-4CE7-B983-4CE1945D7127}"/>
              </a:ext>
            </a:extLst>
          </p:cNvPr>
          <p:cNvSpPr/>
          <p:nvPr userDrawn="1"/>
        </p:nvSpPr>
        <p:spPr bwMode="auto">
          <a:xfrm>
            <a:off x="911640" y="1856154"/>
            <a:ext cx="1087799" cy="1087796"/>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94040E01-FFA4-4F0E-BA3A-A1BEEE4BCBC5}"/>
              </a:ext>
            </a:extLst>
          </p:cNvPr>
          <p:cNvSpPr>
            <a:spLocks noGrp="1"/>
          </p:cNvSpPr>
          <p:nvPr>
            <p:ph type="body" sz="quarter" idx="16"/>
          </p:nvPr>
        </p:nvSpPr>
        <p:spPr>
          <a:xfrm>
            <a:off x="678061" y="3211895"/>
            <a:ext cx="1554957" cy="415499"/>
          </a:xfrm>
        </p:spPr>
        <p:txBody>
          <a:bodyPr/>
          <a:lstStyle>
            <a:lvl1pPr marL="0" indent="0" algn="ctr">
              <a:spcBef>
                <a:spcPts val="0"/>
              </a:spcBef>
              <a:buNone/>
              <a:defRPr sz="1350">
                <a:solidFill>
                  <a:schemeClr val="accent1"/>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423169B3-2F4E-46F2-8F2F-AEAB1A2D7DA9}"/>
              </a:ext>
            </a:extLst>
          </p:cNvPr>
          <p:cNvSpPr>
            <a:spLocks noGrp="1"/>
          </p:cNvSpPr>
          <p:nvPr>
            <p:ph type="body" sz="quarter" idx="17"/>
          </p:nvPr>
        </p:nvSpPr>
        <p:spPr>
          <a:xfrm>
            <a:off x="678061" y="3705226"/>
            <a:ext cx="1554957" cy="369332"/>
          </a:xfrm>
        </p:spPr>
        <p:txBody>
          <a:bodyPr/>
          <a:lstStyle>
            <a:lvl1pPr marL="0" indent="0" algn="ctr">
              <a:spcBef>
                <a:spcPts val="0"/>
              </a:spcBef>
              <a:spcAft>
                <a:spcPts val="225"/>
              </a:spcAft>
              <a:buNone/>
              <a:defRPr sz="1200">
                <a:solidFill>
                  <a:schemeClr val="tx1"/>
                </a:solidFill>
                <a:latin typeface="+mn-lt"/>
              </a:defRPr>
            </a:lvl1pPr>
          </a:lstStyle>
          <a:p>
            <a:pPr lvl="0"/>
            <a:r>
              <a:rPr lang="en-US"/>
              <a:t>Click to edit Master text styles</a:t>
            </a:r>
          </a:p>
        </p:txBody>
      </p:sp>
      <p:sp>
        <p:nvSpPr>
          <p:cNvPr id="8" name="Text Placeholder 3">
            <a:extLst>
              <a:ext uri="{FF2B5EF4-FFF2-40B4-BE49-F238E27FC236}">
                <a16:creationId xmlns:a16="http://schemas.microsoft.com/office/drawing/2014/main" id="{3D8164F7-065A-4D6F-8C81-F8C4D8C2D448}"/>
              </a:ext>
            </a:extLst>
          </p:cNvPr>
          <p:cNvSpPr>
            <a:spLocks noGrp="1"/>
          </p:cNvSpPr>
          <p:nvPr>
            <p:ph type="body" sz="quarter" idx="18"/>
          </p:nvPr>
        </p:nvSpPr>
        <p:spPr>
          <a:xfrm>
            <a:off x="2755701" y="3211895"/>
            <a:ext cx="1554957" cy="415499"/>
          </a:xfrm>
        </p:spPr>
        <p:txBody>
          <a:bodyPr/>
          <a:lstStyle>
            <a:lvl1pPr marL="0" indent="0" algn="ctr">
              <a:spcBef>
                <a:spcPts val="0"/>
              </a:spcBef>
              <a:buNone/>
              <a:defRPr sz="1350">
                <a:solidFill>
                  <a:schemeClr val="accent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99FCE297-2DE5-405D-B6F2-093F0C18F7B2}"/>
              </a:ext>
            </a:extLst>
          </p:cNvPr>
          <p:cNvSpPr>
            <a:spLocks noGrp="1"/>
          </p:cNvSpPr>
          <p:nvPr>
            <p:ph type="body" sz="quarter" idx="19"/>
          </p:nvPr>
        </p:nvSpPr>
        <p:spPr>
          <a:xfrm>
            <a:off x="2755701" y="3705226"/>
            <a:ext cx="1554957" cy="369332"/>
          </a:xfrm>
        </p:spPr>
        <p:txBody>
          <a:bodyPr/>
          <a:lstStyle>
            <a:lvl1pPr marL="0" indent="0" algn="ctr">
              <a:spcBef>
                <a:spcPts val="0"/>
              </a:spcBef>
              <a:spcAft>
                <a:spcPts val="225"/>
              </a:spcAft>
              <a:buNone/>
              <a:defRPr sz="1200">
                <a:solidFill>
                  <a:schemeClr val="tx1"/>
                </a:solidFill>
                <a:latin typeface="+mn-lt"/>
              </a:defRPr>
            </a:lvl1pPr>
          </a:lstStyle>
          <a:p>
            <a:pPr lvl="0"/>
            <a:r>
              <a:rPr lang="en-US"/>
              <a:t>Click to edit Master text styles</a:t>
            </a:r>
          </a:p>
        </p:txBody>
      </p:sp>
      <p:sp>
        <p:nvSpPr>
          <p:cNvPr id="12" name="Oval 11">
            <a:extLst>
              <a:ext uri="{FF2B5EF4-FFF2-40B4-BE49-F238E27FC236}">
                <a16:creationId xmlns:a16="http://schemas.microsoft.com/office/drawing/2014/main" id="{CEDB0A2C-6175-4CA4-A54A-0B1850E724B5}"/>
              </a:ext>
            </a:extLst>
          </p:cNvPr>
          <p:cNvSpPr/>
          <p:nvPr userDrawn="1"/>
        </p:nvSpPr>
        <p:spPr bwMode="auto">
          <a:xfrm>
            <a:off x="2989280" y="1856154"/>
            <a:ext cx="1087799" cy="1087796"/>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9C5F9FC3-AD04-45D7-B193-E0BAD0C8C7C0}"/>
              </a:ext>
            </a:extLst>
          </p:cNvPr>
          <p:cNvSpPr/>
          <p:nvPr userDrawn="1"/>
        </p:nvSpPr>
        <p:spPr bwMode="auto">
          <a:xfrm>
            <a:off x="5066920" y="1856154"/>
            <a:ext cx="1087799" cy="1087796"/>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3">
            <a:extLst>
              <a:ext uri="{FF2B5EF4-FFF2-40B4-BE49-F238E27FC236}">
                <a16:creationId xmlns:a16="http://schemas.microsoft.com/office/drawing/2014/main" id="{2CE6B68A-400C-4B43-BC4E-3B9FDCB79F91}"/>
              </a:ext>
            </a:extLst>
          </p:cNvPr>
          <p:cNvSpPr>
            <a:spLocks noGrp="1"/>
          </p:cNvSpPr>
          <p:nvPr>
            <p:ph type="body" sz="quarter" idx="20"/>
          </p:nvPr>
        </p:nvSpPr>
        <p:spPr>
          <a:xfrm>
            <a:off x="4833341" y="3211895"/>
            <a:ext cx="1554957" cy="415499"/>
          </a:xfrm>
        </p:spPr>
        <p:txBody>
          <a:bodyPr/>
          <a:lstStyle>
            <a:lvl1pPr marL="0" indent="0" algn="ctr">
              <a:spcBef>
                <a:spcPts val="0"/>
              </a:spcBef>
              <a:buNone/>
              <a:defRPr sz="1350">
                <a:solidFill>
                  <a:schemeClr val="accent1"/>
                </a:solidFill>
                <a:latin typeface="+mj-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652FE4A6-19C7-436D-B5D9-B828628B63CB}"/>
              </a:ext>
            </a:extLst>
          </p:cNvPr>
          <p:cNvSpPr>
            <a:spLocks noGrp="1"/>
          </p:cNvSpPr>
          <p:nvPr>
            <p:ph type="body" sz="quarter" idx="21"/>
          </p:nvPr>
        </p:nvSpPr>
        <p:spPr>
          <a:xfrm>
            <a:off x="4833341" y="3705226"/>
            <a:ext cx="1554957" cy="369332"/>
          </a:xfrm>
        </p:spPr>
        <p:txBody>
          <a:bodyPr/>
          <a:lstStyle>
            <a:lvl1pPr marL="0" indent="0" algn="ctr">
              <a:spcBef>
                <a:spcPts val="0"/>
              </a:spcBef>
              <a:spcAft>
                <a:spcPts val="225"/>
              </a:spcAft>
              <a:buNone/>
              <a:defRPr sz="1200">
                <a:solidFill>
                  <a:schemeClr val="tx1"/>
                </a:solidFill>
                <a:latin typeface="+mn-lt"/>
              </a:defRPr>
            </a:lvl1pPr>
          </a:lstStyle>
          <a:p>
            <a:pPr lvl="0"/>
            <a:r>
              <a:rPr lang="en-US"/>
              <a:t>Click to edit Master text styles</a:t>
            </a:r>
          </a:p>
        </p:txBody>
      </p:sp>
      <p:sp>
        <p:nvSpPr>
          <p:cNvPr id="17" name="Text Placeholder 3">
            <a:extLst>
              <a:ext uri="{FF2B5EF4-FFF2-40B4-BE49-F238E27FC236}">
                <a16:creationId xmlns:a16="http://schemas.microsoft.com/office/drawing/2014/main" id="{FEB2ADDC-D27C-4D14-BCA5-0CA584F39107}"/>
              </a:ext>
            </a:extLst>
          </p:cNvPr>
          <p:cNvSpPr>
            <a:spLocks noGrp="1"/>
          </p:cNvSpPr>
          <p:nvPr>
            <p:ph type="body" sz="quarter" idx="22"/>
          </p:nvPr>
        </p:nvSpPr>
        <p:spPr>
          <a:xfrm>
            <a:off x="6910982" y="3211895"/>
            <a:ext cx="1554957" cy="415499"/>
          </a:xfrm>
        </p:spPr>
        <p:txBody>
          <a:bodyPr/>
          <a:lstStyle>
            <a:lvl1pPr marL="0" indent="0" algn="ctr">
              <a:spcBef>
                <a:spcPts val="0"/>
              </a:spcBef>
              <a:buNone/>
              <a:defRPr sz="1350">
                <a:solidFill>
                  <a:schemeClr val="accent1"/>
                </a:solidFill>
                <a:latin typeface="+mj-lt"/>
              </a:defRPr>
            </a:lvl1pPr>
          </a:lstStyle>
          <a:p>
            <a:pPr lvl="0"/>
            <a:r>
              <a:rPr lang="en-US"/>
              <a:t>Click to edit Master text styles</a:t>
            </a:r>
          </a:p>
        </p:txBody>
      </p:sp>
      <p:sp>
        <p:nvSpPr>
          <p:cNvPr id="18" name="Text Placeholder 3">
            <a:extLst>
              <a:ext uri="{FF2B5EF4-FFF2-40B4-BE49-F238E27FC236}">
                <a16:creationId xmlns:a16="http://schemas.microsoft.com/office/drawing/2014/main" id="{2D0B0B95-35CC-4DE5-B8AC-EA76EEC03711}"/>
              </a:ext>
            </a:extLst>
          </p:cNvPr>
          <p:cNvSpPr>
            <a:spLocks noGrp="1"/>
          </p:cNvSpPr>
          <p:nvPr>
            <p:ph type="body" sz="quarter" idx="23"/>
          </p:nvPr>
        </p:nvSpPr>
        <p:spPr>
          <a:xfrm>
            <a:off x="6910982" y="3705226"/>
            <a:ext cx="1554957" cy="369332"/>
          </a:xfrm>
        </p:spPr>
        <p:txBody>
          <a:bodyPr/>
          <a:lstStyle>
            <a:lvl1pPr marL="0" indent="0" algn="ctr">
              <a:spcBef>
                <a:spcPts val="0"/>
              </a:spcBef>
              <a:spcAft>
                <a:spcPts val="225"/>
              </a:spcAft>
              <a:buNone/>
              <a:defRPr sz="1200">
                <a:solidFill>
                  <a:schemeClr val="tx1"/>
                </a:solidFill>
                <a:latin typeface="+mn-lt"/>
              </a:defRPr>
            </a:lvl1pPr>
          </a:lstStyle>
          <a:p>
            <a:pPr lvl="0"/>
            <a:r>
              <a:rPr lang="en-US"/>
              <a:t>Click to edit Master text styles</a:t>
            </a:r>
          </a:p>
        </p:txBody>
      </p:sp>
      <p:sp>
        <p:nvSpPr>
          <p:cNvPr id="19" name="Oval 18">
            <a:extLst>
              <a:ext uri="{FF2B5EF4-FFF2-40B4-BE49-F238E27FC236}">
                <a16:creationId xmlns:a16="http://schemas.microsoft.com/office/drawing/2014/main" id="{ECA0597E-2C41-476D-891F-F05CDE09877F}"/>
              </a:ext>
            </a:extLst>
          </p:cNvPr>
          <p:cNvSpPr/>
          <p:nvPr userDrawn="1"/>
        </p:nvSpPr>
        <p:spPr bwMode="auto">
          <a:xfrm>
            <a:off x="7144561" y="1856154"/>
            <a:ext cx="1087799" cy="1087796"/>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782074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36">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usiness Model Canvas">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1153DF8-635C-BC43-B02D-4B0F75E36121}"/>
              </a:ext>
            </a:extLst>
          </p:cNvPr>
          <p:cNvSpPr/>
          <p:nvPr userDrawn="1"/>
        </p:nvSpPr>
        <p:spPr bwMode="auto">
          <a:xfrm>
            <a:off x="441198" y="797644"/>
            <a:ext cx="1958540" cy="1919165"/>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154" tIns="89154" rIns="0" bIns="0" numCol="1" spcCol="0" rtlCol="0" fromWordArt="0" anchor="t" anchorCtr="0" forceAA="0" compatLnSpc="1">
            <a:prstTxWarp prst="textNoShape">
              <a:avLst/>
            </a:prstTxWarp>
            <a:noAutofit/>
          </a:bodyPr>
          <a:lstStyle/>
          <a:p>
            <a:pPr lvl="0" defTabSz="699354" fontAlgn="base">
              <a:lnSpc>
                <a:spcPts val="900"/>
              </a:lnSpc>
              <a:defRPr/>
            </a:pPr>
            <a:r>
              <a:rPr lang="en-US" sz="75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Value proposition</a:t>
            </a:r>
          </a:p>
        </p:txBody>
      </p:sp>
      <p:sp>
        <p:nvSpPr>
          <p:cNvPr id="11" name="Rectangle 10">
            <a:extLst>
              <a:ext uri="{FF2B5EF4-FFF2-40B4-BE49-F238E27FC236}">
                <a16:creationId xmlns:a16="http://schemas.microsoft.com/office/drawing/2014/main" id="{BCB21D27-1889-B748-ADB4-C14DF10278A6}"/>
              </a:ext>
            </a:extLst>
          </p:cNvPr>
          <p:cNvSpPr/>
          <p:nvPr userDrawn="1"/>
        </p:nvSpPr>
        <p:spPr bwMode="auto">
          <a:xfrm>
            <a:off x="2465542" y="797643"/>
            <a:ext cx="1663211" cy="1371586"/>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154" tIns="89154" rIns="0" bIns="0" numCol="1" spcCol="0" rtlCol="0" fromWordArt="0" anchor="t" anchorCtr="0" forceAA="0" compatLnSpc="1">
            <a:prstTxWarp prst="textNoShape">
              <a:avLst/>
            </a:prstTxWarp>
            <a:noAutofit/>
          </a:bodyPr>
          <a:lstStyle/>
          <a:p>
            <a:pPr lvl="0" defTabSz="699354" fontAlgn="base">
              <a:lnSpc>
                <a:spcPts val="900"/>
              </a:lnSpc>
              <a:defRPr/>
            </a:pPr>
            <a:r>
              <a:rPr lang="en-US" sz="75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Key customers</a:t>
            </a:r>
          </a:p>
        </p:txBody>
      </p:sp>
      <p:sp>
        <p:nvSpPr>
          <p:cNvPr id="12" name="Rectangle 11">
            <a:extLst>
              <a:ext uri="{FF2B5EF4-FFF2-40B4-BE49-F238E27FC236}">
                <a16:creationId xmlns:a16="http://schemas.microsoft.com/office/drawing/2014/main" id="{45ED3186-9F44-9B48-8E0A-860CBC323651}"/>
              </a:ext>
            </a:extLst>
          </p:cNvPr>
          <p:cNvSpPr/>
          <p:nvPr userDrawn="1"/>
        </p:nvSpPr>
        <p:spPr bwMode="auto">
          <a:xfrm>
            <a:off x="4194557" y="797643"/>
            <a:ext cx="1663211" cy="1371585"/>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154" tIns="89154" rIns="0" bIns="0" numCol="1" spcCol="0" rtlCol="0" fromWordArt="0" anchor="t" anchorCtr="0" forceAA="0" compatLnSpc="1">
            <a:prstTxWarp prst="textNoShape">
              <a:avLst/>
            </a:prstTxWarp>
            <a:noAutofit/>
          </a:bodyPr>
          <a:lstStyle/>
          <a:p>
            <a:pPr lvl="0" defTabSz="699354" fontAlgn="base">
              <a:lnSpc>
                <a:spcPts val="900"/>
              </a:lnSpc>
              <a:defRPr/>
            </a:pPr>
            <a:r>
              <a:rPr lang="en-US" sz="75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Key activities</a:t>
            </a:r>
          </a:p>
        </p:txBody>
      </p:sp>
      <p:sp>
        <p:nvSpPr>
          <p:cNvPr id="13" name="Rectangle 12">
            <a:extLst>
              <a:ext uri="{FF2B5EF4-FFF2-40B4-BE49-F238E27FC236}">
                <a16:creationId xmlns:a16="http://schemas.microsoft.com/office/drawing/2014/main" id="{7DD88181-83D7-FB40-9D54-7E6203E3874B}"/>
              </a:ext>
            </a:extLst>
          </p:cNvPr>
          <p:cNvSpPr/>
          <p:nvPr userDrawn="1"/>
        </p:nvSpPr>
        <p:spPr bwMode="auto">
          <a:xfrm>
            <a:off x="5923573" y="797643"/>
            <a:ext cx="1358831" cy="2809923"/>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154" tIns="89154" rIns="0" bIns="0" numCol="1" spcCol="0" rtlCol="0" fromWordArt="0" anchor="t" anchorCtr="0" forceAA="0" compatLnSpc="1">
            <a:prstTxWarp prst="textNoShape">
              <a:avLst/>
            </a:prstTxWarp>
            <a:noAutofit/>
          </a:bodyPr>
          <a:lstStyle/>
          <a:p>
            <a:pPr lvl="0" defTabSz="699354" fontAlgn="base">
              <a:lnSpc>
                <a:spcPts val="900"/>
              </a:lnSpc>
              <a:defRPr/>
            </a:pPr>
            <a:r>
              <a:rPr lang="en-US" sz="75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Customer</a:t>
            </a:r>
          </a:p>
          <a:p>
            <a:pPr lvl="0" defTabSz="699354" fontAlgn="base">
              <a:lnSpc>
                <a:spcPts val="900"/>
              </a:lnSpc>
              <a:defRPr/>
            </a:pPr>
            <a:r>
              <a:rPr lang="en-US" sz="75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relationships</a:t>
            </a:r>
          </a:p>
        </p:txBody>
      </p:sp>
      <p:sp>
        <p:nvSpPr>
          <p:cNvPr id="14" name="Rectangle 13">
            <a:extLst>
              <a:ext uri="{FF2B5EF4-FFF2-40B4-BE49-F238E27FC236}">
                <a16:creationId xmlns:a16="http://schemas.microsoft.com/office/drawing/2014/main" id="{A1E17021-D9AF-CF4A-8EDD-9E17F2EA006A}"/>
              </a:ext>
            </a:extLst>
          </p:cNvPr>
          <p:cNvSpPr/>
          <p:nvPr userDrawn="1"/>
        </p:nvSpPr>
        <p:spPr bwMode="auto">
          <a:xfrm>
            <a:off x="7348210" y="797642"/>
            <a:ext cx="1358831" cy="2809924"/>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154" tIns="89154" rIns="0" bIns="0" numCol="1" spcCol="0" rtlCol="0" fromWordArt="0" anchor="t" anchorCtr="0" forceAA="0" compatLnSpc="1">
            <a:prstTxWarp prst="textNoShape">
              <a:avLst/>
            </a:prstTxWarp>
            <a:noAutofit/>
          </a:bodyPr>
          <a:lstStyle/>
          <a:p>
            <a:pPr lvl="0" defTabSz="699354" fontAlgn="base">
              <a:lnSpc>
                <a:spcPts val="900"/>
              </a:lnSpc>
              <a:defRPr/>
            </a:pPr>
            <a:r>
              <a:rPr lang="en-US" sz="75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Industry</a:t>
            </a:r>
          </a:p>
          <a:p>
            <a:pPr lvl="0" defTabSz="699354" fontAlgn="base">
              <a:lnSpc>
                <a:spcPts val="900"/>
              </a:lnSpc>
              <a:defRPr/>
            </a:pPr>
            <a:r>
              <a:rPr lang="en-US" sz="75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competitors</a:t>
            </a:r>
          </a:p>
        </p:txBody>
      </p:sp>
      <p:sp>
        <p:nvSpPr>
          <p:cNvPr id="15" name="Rectangle 14">
            <a:extLst>
              <a:ext uri="{FF2B5EF4-FFF2-40B4-BE49-F238E27FC236}">
                <a16:creationId xmlns:a16="http://schemas.microsoft.com/office/drawing/2014/main" id="{417B19F6-5EFB-6449-B67B-8D5F8CACFDA6}"/>
              </a:ext>
            </a:extLst>
          </p:cNvPr>
          <p:cNvSpPr/>
          <p:nvPr userDrawn="1"/>
        </p:nvSpPr>
        <p:spPr bwMode="auto">
          <a:xfrm>
            <a:off x="441198" y="2782613"/>
            <a:ext cx="1958540" cy="1919165"/>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154" tIns="89154" rIns="0" bIns="0" numCol="1" spcCol="0" rtlCol="0" fromWordArt="0" anchor="t" anchorCtr="0" forceAA="0" compatLnSpc="1">
            <a:prstTxWarp prst="textNoShape">
              <a:avLst/>
            </a:prstTxWarp>
            <a:noAutofit/>
          </a:bodyPr>
          <a:lstStyle/>
          <a:p>
            <a:pPr lvl="0" defTabSz="699354" fontAlgn="base">
              <a:lnSpc>
                <a:spcPts val="900"/>
              </a:lnSpc>
              <a:defRPr/>
            </a:pPr>
            <a:r>
              <a:rPr lang="en-US" sz="75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Problem definition</a:t>
            </a:r>
          </a:p>
        </p:txBody>
      </p:sp>
      <p:sp>
        <p:nvSpPr>
          <p:cNvPr id="16" name="Rectangle 15">
            <a:extLst>
              <a:ext uri="{FF2B5EF4-FFF2-40B4-BE49-F238E27FC236}">
                <a16:creationId xmlns:a16="http://schemas.microsoft.com/office/drawing/2014/main" id="{92B93EDC-A09F-0748-B1F5-1E9CDFF12919}"/>
              </a:ext>
            </a:extLst>
          </p:cNvPr>
          <p:cNvSpPr/>
          <p:nvPr userDrawn="1"/>
        </p:nvSpPr>
        <p:spPr bwMode="auto">
          <a:xfrm>
            <a:off x="2465542" y="2235980"/>
            <a:ext cx="1663211" cy="1371586"/>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154" tIns="89154" rIns="0" bIns="0" numCol="1" spcCol="0" rtlCol="0" fromWordArt="0" anchor="t" anchorCtr="0" forceAA="0" compatLnSpc="1">
            <a:prstTxWarp prst="textNoShape">
              <a:avLst/>
            </a:prstTxWarp>
            <a:noAutofit/>
          </a:bodyPr>
          <a:lstStyle/>
          <a:p>
            <a:pPr lvl="0" defTabSz="699354" fontAlgn="base">
              <a:lnSpc>
                <a:spcPts val="900"/>
              </a:lnSpc>
              <a:defRPr/>
            </a:pPr>
            <a:r>
              <a:rPr lang="en-US" sz="75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Key partners &amp; channels</a:t>
            </a:r>
          </a:p>
        </p:txBody>
      </p:sp>
      <p:sp>
        <p:nvSpPr>
          <p:cNvPr id="17" name="Rectangle 16">
            <a:extLst>
              <a:ext uri="{FF2B5EF4-FFF2-40B4-BE49-F238E27FC236}">
                <a16:creationId xmlns:a16="http://schemas.microsoft.com/office/drawing/2014/main" id="{AE0AA2A5-F0C8-F946-975B-2D183A502D42}"/>
              </a:ext>
            </a:extLst>
          </p:cNvPr>
          <p:cNvSpPr/>
          <p:nvPr userDrawn="1"/>
        </p:nvSpPr>
        <p:spPr bwMode="auto">
          <a:xfrm>
            <a:off x="4194557" y="2235980"/>
            <a:ext cx="1663211" cy="2465798"/>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154" tIns="89154" rIns="0" bIns="0" numCol="1" spcCol="0" rtlCol="0" fromWordArt="0" anchor="t" anchorCtr="0" forceAA="0" compatLnSpc="1">
            <a:prstTxWarp prst="textNoShape">
              <a:avLst/>
            </a:prstTxWarp>
            <a:noAutofit/>
          </a:bodyPr>
          <a:lstStyle/>
          <a:p>
            <a:pPr lvl="0" defTabSz="699354" fontAlgn="base">
              <a:lnSpc>
                <a:spcPts val="900"/>
              </a:lnSpc>
              <a:defRPr/>
            </a:pPr>
            <a:r>
              <a:rPr lang="en-US" sz="75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Key resources</a:t>
            </a:r>
          </a:p>
        </p:txBody>
      </p:sp>
      <p:sp>
        <p:nvSpPr>
          <p:cNvPr id="18" name="Rectangle 17">
            <a:extLst>
              <a:ext uri="{FF2B5EF4-FFF2-40B4-BE49-F238E27FC236}">
                <a16:creationId xmlns:a16="http://schemas.microsoft.com/office/drawing/2014/main" id="{F0F27E3C-AC0E-8E40-B5BE-F3EC4FBAAE8C}"/>
              </a:ext>
            </a:extLst>
          </p:cNvPr>
          <p:cNvSpPr/>
          <p:nvPr userDrawn="1"/>
        </p:nvSpPr>
        <p:spPr bwMode="auto">
          <a:xfrm>
            <a:off x="2465542" y="3673371"/>
            <a:ext cx="1663211" cy="1028408"/>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154" tIns="89154" rIns="0" bIns="0" numCol="1" spcCol="0" rtlCol="0" fromWordArt="0" anchor="t" anchorCtr="0" forceAA="0" compatLnSpc="1">
            <a:prstTxWarp prst="textNoShape">
              <a:avLst/>
            </a:prstTxWarp>
            <a:noAutofit/>
          </a:bodyPr>
          <a:lstStyle/>
          <a:p>
            <a:pPr lvl="0" defTabSz="699354" fontAlgn="base">
              <a:lnSpc>
                <a:spcPts val="900"/>
              </a:lnSpc>
              <a:defRPr/>
            </a:pPr>
            <a:r>
              <a:rPr lang="en-US" sz="75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Cost structure</a:t>
            </a:r>
          </a:p>
        </p:txBody>
      </p:sp>
      <p:sp>
        <p:nvSpPr>
          <p:cNvPr id="19" name="Rectangle 18">
            <a:extLst>
              <a:ext uri="{FF2B5EF4-FFF2-40B4-BE49-F238E27FC236}">
                <a16:creationId xmlns:a16="http://schemas.microsoft.com/office/drawing/2014/main" id="{EA3B384A-75F5-5C45-B04B-C6A36674BFE8}"/>
              </a:ext>
            </a:extLst>
          </p:cNvPr>
          <p:cNvSpPr/>
          <p:nvPr userDrawn="1"/>
        </p:nvSpPr>
        <p:spPr bwMode="auto">
          <a:xfrm>
            <a:off x="5923572" y="3673371"/>
            <a:ext cx="2779231" cy="1028408"/>
          </a:xfrm>
          <a:prstGeom prst="rect">
            <a:avLst/>
          </a:prstGeom>
          <a:solidFill>
            <a:schemeClr val="bg1">
              <a:lumMod val="85000"/>
              <a:lumOff val="15000"/>
            </a:schemeClr>
          </a:solidFill>
          <a:ln>
            <a:noFill/>
            <a:headEnd type="none" w="med" len="med"/>
            <a:tailEnd type="none" w="med" len="med"/>
          </a:ln>
          <a:effectLst>
            <a:outerShdw blurRad="177800" dist="50800" dir="24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154" tIns="89154" rIns="0" bIns="0" numCol="1" spcCol="0" rtlCol="0" fromWordArt="0" anchor="t" anchorCtr="0" forceAA="0" compatLnSpc="1">
            <a:prstTxWarp prst="textNoShape">
              <a:avLst/>
            </a:prstTxWarp>
            <a:noAutofit/>
          </a:bodyPr>
          <a:lstStyle/>
          <a:p>
            <a:pPr lvl="0" defTabSz="699354" fontAlgn="base">
              <a:lnSpc>
                <a:spcPts val="900"/>
              </a:lnSpc>
              <a:defRPr/>
            </a:pPr>
            <a:r>
              <a:rPr lang="en-US" sz="750" b="1">
                <a:solidFill>
                  <a:schemeClr val="tx1"/>
                </a:solidFill>
                <a:latin typeface="Segoe UI Semibold" panose="020B0502040204020203" pitchFamily="34" charset="0"/>
                <a:ea typeface="Segoe UI" panose="020B0502040204020203" pitchFamily="34" charset="0"/>
                <a:cs typeface="Segoe UI Semibold" panose="020B0502040204020203" pitchFamily="34" charset="0"/>
              </a:rPr>
              <a:t>Revenue streams</a:t>
            </a:r>
          </a:p>
        </p:txBody>
      </p:sp>
      <p:pic>
        <p:nvPicPr>
          <p:cNvPr id="20" name="Graphic 19">
            <a:extLst>
              <a:ext uri="{FF2B5EF4-FFF2-40B4-BE49-F238E27FC236}">
                <a16:creationId xmlns:a16="http://schemas.microsoft.com/office/drawing/2014/main" id="{BB7BD84B-7559-FC44-B250-BA5E6F4F1D3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096860" y="881892"/>
            <a:ext cx="173781" cy="173781"/>
          </a:xfrm>
          <a:prstGeom prst="rect">
            <a:avLst/>
          </a:prstGeom>
        </p:spPr>
      </p:pic>
      <p:pic>
        <p:nvPicPr>
          <p:cNvPr id="21" name="Graphic 20">
            <a:extLst>
              <a:ext uri="{FF2B5EF4-FFF2-40B4-BE49-F238E27FC236}">
                <a16:creationId xmlns:a16="http://schemas.microsoft.com/office/drawing/2014/main" id="{952C791F-1FD1-4B4D-A8C1-A770BC39434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790695" y="881706"/>
            <a:ext cx="212598" cy="212598"/>
          </a:xfrm>
          <a:prstGeom prst="rect">
            <a:avLst/>
          </a:prstGeom>
        </p:spPr>
      </p:pic>
      <p:pic>
        <p:nvPicPr>
          <p:cNvPr id="22" name="Graphic 21">
            <a:extLst>
              <a:ext uri="{FF2B5EF4-FFF2-40B4-BE49-F238E27FC236}">
                <a16:creationId xmlns:a16="http://schemas.microsoft.com/office/drawing/2014/main" id="{C1DA98D2-C0C1-A940-8A2D-082A73E74236}"/>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8355750" y="3741355"/>
            <a:ext cx="210275" cy="210275"/>
          </a:xfrm>
          <a:prstGeom prst="rect">
            <a:avLst/>
          </a:prstGeom>
        </p:spPr>
      </p:pic>
      <p:pic>
        <p:nvPicPr>
          <p:cNvPr id="23" name="Graphic 22">
            <a:extLst>
              <a:ext uri="{FF2B5EF4-FFF2-40B4-BE49-F238E27FC236}">
                <a16:creationId xmlns:a16="http://schemas.microsoft.com/office/drawing/2014/main" id="{13D6B85C-0FAE-694B-B03E-89B50097E1DC}"/>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967544" y="892221"/>
            <a:ext cx="210275" cy="210275"/>
          </a:xfrm>
          <a:prstGeom prst="rect">
            <a:avLst/>
          </a:prstGeom>
        </p:spPr>
      </p:pic>
      <p:pic>
        <p:nvPicPr>
          <p:cNvPr id="24" name="Graphic 23">
            <a:extLst>
              <a:ext uri="{FF2B5EF4-FFF2-40B4-BE49-F238E27FC236}">
                <a16:creationId xmlns:a16="http://schemas.microsoft.com/office/drawing/2014/main" id="{366A1532-68BD-894D-A1A7-0DE09CD48632}"/>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088172" y="2882808"/>
            <a:ext cx="191159" cy="191159"/>
          </a:xfrm>
          <a:prstGeom prst="rect">
            <a:avLst/>
          </a:prstGeom>
        </p:spPr>
      </p:pic>
      <p:pic>
        <p:nvPicPr>
          <p:cNvPr id="25" name="Graphic 24">
            <a:extLst>
              <a:ext uri="{FF2B5EF4-FFF2-40B4-BE49-F238E27FC236}">
                <a16:creationId xmlns:a16="http://schemas.microsoft.com/office/drawing/2014/main" id="{7C9186D0-248F-A844-857E-FFA2FB4DA04B}"/>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3791857" y="3750879"/>
            <a:ext cx="210275" cy="210275"/>
          </a:xfrm>
          <a:prstGeom prst="rect">
            <a:avLst/>
          </a:prstGeom>
        </p:spPr>
      </p:pic>
      <p:pic>
        <p:nvPicPr>
          <p:cNvPr id="26" name="Graphic 25">
            <a:extLst>
              <a:ext uri="{FF2B5EF4-FFF2-40B4-BE49-F238E27FC236}">
                <a16:creationId xmlns:a16="http://schemas.microsoft.com/office/drawing/2014/main" id="{CBE1A202-D89E-694C-ADC4-E6A1196FE5EF}"/>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5539865" y="900942"/>
            <a:ext cx="173781" cy="173781"/>
          </a:xfrm>
          <a:prstGeom prst="rect">
            <a:avLst/>
          </a:prstGeom>
        </p:spPr>
      </p:pic>
      <p:pic>
        <p:nvPicPr>
          <p:cNvPr id="27" name="Graphic 26">
            <a:extLst>
              <a:ext uri="{FF2B5EF4-FFF2-40B4-BE49-F238E27FC236}">
                <a16:creationId xmlns:a16="http://schemas.microsoft.com/office/drawing/2014/main" id="{6714B6D4-C34D-774F-8D40-E0E427E09CFD}"/>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5539865" y="2320539"/>
            <a:ext cx="173781" cy="173781"/>
          </a:xfrm>
          <a:prstGeom prst="rect">
            <a:avLst/>
          </a:prstGeom>
        </p:spPr>
      </p:pic>
      <p:pic>
        <p:nvPicPr>
          <p:cNvPr id="28" name="Graphic 27">
            <a:extLst>
              <a:ext uri="{FF2B5EF4-FFF2-40B4-BE49-F238E27FC236}">
                <a16:creationId xmlns:a16="http://schemas.microsoft.com/office/drawing/2014/main" id="{F77071D0-0D83-784A-B10E-89100FA4639F}"/>
              </a:ext>
            </a:extLst>
          </p:cNvPr>
          <p:cNvPicPr>
            <a:picLocks noChangeAspect="1"/>
          </p:cNvPicPr>
          <p:nvPr userDrawn="1"/>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3781343" y="2310828"/>
            <a:ext cx="231303" cy="231303"/>
          </a:xfrm>
          <a:prstGeom prst="rect">
            <a:avLst/>
          </a:prstGeom>
        </p:spPr>
      </p:pic>
      <p:pic>
        <p:nvPicPr>
          <p:cNvPr id="29" name="Graphic 28">
            <a:extLst>
              <a:ext uri="{FF2B5EF4-FFF2-40B4-BE49-F238E27FC236}">
                <a16:creationId xmlns:a16="http://schemas.microsoft.com/office/drawing/2014/main" id="{AFED16D2-7D82-9646-A9C2-83A03A9855E4}"/>
              </a:ext>
            </a:extLst>
          </p:cNvPr>
          <p:cNvPicPr>
            <a:picLocks noChangeAspect="1"/>
          </p:cNvPicPr>
          <p:nvPr userDrawn="1"/>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8370037" y="892221"/>
            <a:ext cx="210275" cy="210275"/>
          </a:xfrm>
          <a:prstGeom prst="rect">
            <a:avLst/>
          </a:prstGeom>
        </p:spPr>
      </p:pic>
      <p:sp>
        <p:nvSpPr>
          <p:cNvPr id="35" name="Text Placeholder 4">
            <a:extLst>
              <a:ext uri="{FF2B5EF4-FFF2-40B4-BE49-F238E27FC236}">
                <a16:creationId xmlns:a16="http://schemas.microsoft.com/office/drawing/2014/main" id="{CB0C5E63-BE88-8740-877A-E455D2C59EE3}"/>
              </a:ext>
            </a:extLst>
          </p:cNvPr>
          <p:cNvSpPr>
            <a:spLocks noGrp="1"/>
          </p:cNvSpPr>
          <p:nvPr>
            <p:ph type="body" sz="quarter" idx="12" hasCustomPrompt="1"/>
          </p:nvPr>
        </p:nvSpPr>
        <p:spPr>
          <a:xfrm>
            <a:off x="550069" y="1193383"/>
            <a:ext cx="1738810" cy="92333"/>
          </a:xfrm>
          <a:noFill/>
        </p:spPr>
        <p:txBody>
          <a:bodyPr wrap="square" lIns="0" tIns="0" rIns="0" bIns="0">
            <a:spAutoFit/>
          </a:bodyPr>
          <a:lstStyle>
            <a:lvl1pPr marL="0" indent="0">
              <a:spcBef>
                <a:spcPts val="0"/>
              </a:spcBef>
              <a:buNone/>
              <a:defRPr sz="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These are our value props…</a:t>
            </a:r>
          </a:p>
        </p:txBody>
      </p:sp>
      <p:sp>
        <p:nvSpPr>
          <p:cNvPr id="36" name="Text Placeholder 4">
            <a:extLst>
              <a:ext uri="{FF2B5EF4-FFF2-40B4-BE49-F238E27FC236}">
                <a16:creationId xmlns:a16="http://schemas.microsoft.com/office/drawing/2014/main" id="{444F9CB8-48D4-2C4C-8C5A-F9D48FDBB027}"/>
              </a:ext>
            </a:extLst>
          </p:cNvPr>
          <p:cNvSpPr>
            <a:spLocks noGrp="1"/>
          </p:cNvSpPr>
          <p:nvPr>
            <p:ph type="body" sz="quarter" idx="13" hasCustomPrompt="1"/>
          </p:nvPr>
        </p:nvSpPr>
        <p:spPr>
          <a:xfrm>
            <a:off x="550069" y="3170464"/>
            <a:ext cx="1738810" cy="92333"/>
          </a:xfrm>
          <a:noFill/>
        </p:spPr>
        <p:txBody>
          <a:bodyPr wrap="square" lIns="0" tIns="0" rIns="0" bIns="0">
            <a:spAutoFit/>
          </a:bodyPr>
          <a:lstStyle>
            <a:lvl1pPr marL="0" indent="0">
              <a:spcBef>
                <a:spcPts val="0"/>
              </a:spcBef>
              <a:buNone/>
              <a:defRPr sz="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These are our problem definitions…</a:t>
            </a:r>
          </a:p>
        </p:txBody>
      </p:sp>
      <p:sp>
        <p:nvSpPr>
          <p:cNvPr id="37" name="Text Placeholder 4">
            <a:extLst>
              <a:ext uri="{FF2B5EF4-FFF2-40B4-BE49-F238E27FC236}">
                <a16:creationId xmlns:a16="http://schemas.microsoft.com/office/drawing/2014/main" id="{12AD85A3-05A1-1247-BF40-C09EBA6E02C9}"/>
              </a:ext>
            </a:extLst>
          </p:cNvPr>
          <p:cNvSpPr>
            <a:spLocks noGrp="1"/>
          </p:cNvSpPr>
          <p:nvPr>
            <p:ph type="body" sz="quarter" idx="14" hasCustomPrompt="1"/>
          </p:nvPr>
        </p:nvSpPr>
        <p:spPr>
          <a:xfrm>
            <a:off x="2570399" y="1193383"/>
            <a:ext cx="1442247" cy="92333"/>
          </a:xfrm>
          <a:noFill/>
        </p:spPr>
        <p:txBody>
          <a:bodyPr wrap="square" lIns="0" tIns="0" rIns="0" bIns="0">
            <a:spAutoFit/>
          </a:bodyPr>
          <a:lstStyle>
            <a:lvl1pPr marL="0" indent="0">
              <a:spcBef>
                <a:spcPts val="0"/>
              </a:spcBef>
              <a:buNone/>
              <a:defRPr sz="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Key customers are…</a:t>
            </a:r>
          </a:p>
        </p:txBody>
      </p:sp>
      <p:sp>
        <p:nvSpPr>
          <p:cNvPr id="38" name="Text Placeholder 4">
            <a:extLst>
              <a:ext uri="{FF2B5EF4-FFF2-40B4-BE49-F238E27FC236}">
                <a16:creationId xmlns:a16="http://schemas.microsoft.com/office/drawing/2014/main" id="{B1624D85-334D-EA43-8FCD-91006776FF76}"/>
              </a:ext>
            </a:extLst>
          </p:cNvPr>
          <p:cNvSpPr>
            <a:spLocks noGrp="1"/>
          </p:cNvSpPr>
          <p:nvPr>
            <p:ph type="body" sz="quarter" idx="15" hasCustomPrompt="1"/>
          </p:nvPr>
        </p:nvSpPr>
        <p:spPr>
          <a:xfrm>
            <a:off x="4292599" y="1193383"/>
            <a:ext cx="1442247" cy="92333"/>
          </a:xfrm>
          <a:noFill/>
        </p:spPr>
        <p:txBody>
          <a:bodyPr wrap="square" lIns="0" tIns="0" rIns="0" bIns="0">
            <a:spAutoFit/>
          </a:bodyPr>
          <a:lstStyle>
            <a:lvl1pPr marL="0" indent="0">
              <a:spcBef>
                <a:spcPts val="0"/>
              </a:spcBef>
              <a:buNone/>
              <a:defRPr sz="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Key activities are…</a:t>
            </a:r>
          </a:p>
        </p:txBody>
      </p:sp>
      <p:sp>
        <p:nvSpPr>
          <p:cNvPr id="39" name="Text Placeholder 4">
            <a:extLst>
              <a:ext uri="{FF2B5EF4-FFF2-40B4-BE49-F238E27FC236}">
                <a16:creationId xmlns:a16="http://schemas.microsoft.com/office/drawing/2014/main" id="{4C81FFE2-3B32-7C42-953B-2DB6F854A4FE}"/>
              </a:ext>
            </a:extLst>
          </p:cNvPr>
          <p:cNvSpPr>
            <a:spLocks noGrp="1"/>
          </p:cNvSpPr>
          <p:nvPr>
            <p:ph type="body" sz="quarter" idx="16" hasCustomPrompt="1"/>
          </p:nvPr>
        </p:nvSpPr>
        <p:spPr>
          <a:xfrm>
            <a:off x="6022544" y="1193383"/>
            <a:ext cx="1165788" cy="92333"/>
          </a:xfrm>
          <a:noFill/>
        </p:spPr>
        <p:txBody>
          <a:bodyPr wrap="square" lIns="0" tIns="0" rIns="0" bIns="0">
            <a:spAutoFit/>
          </a:bodyPr>
          <a:lstStyle>
            <a:lvl1pPr marL="0" indent="0">
              <a:spcBef>
                <a:spcPts val="0"/>
              </a:spcBef>
              <a:buNone/>
              <a:defRPr sz="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Customer relationships…</a:t>
            </a:r>
          </a:p>
        </p:txBody>
      </p:sp>
      <p:sp>
        <p:nvSpPr>
          <p:cNvPr id="40" name="Text Placeholder 4">
            <a:extLst>
              <a:ext uri="{FF2B5EF4-FFF2-40B4-BE49-F238E27FC236}">
                <a16:creationId xmlns:a16="http://schemas.microsoft.com/office/drawing/2014/main" id="{4D242A72-34B3-594E-A04C-DCFE997B4A31}"/>
              </a:ext>
            </a:extLst>
          </p:cNvPr>
          <p:cNvSpPr>
            <a:spLocks noGrp="1"/>
          </p:cNvSpPr>
          <p:nvPr>
            <p:ph type="body" sz="quarter" idx="17" hasCustomPrompt="1"/>
          </p:nvPr>
        </p:nvSpPr>
        <p:spPr>
          <a:xfrm>
            <a:off x="7444731" y="1193383"/>
            <a:ext cx="1165788" cy="92333"/>
          </a:xfrm>
          <a:noFill/>
        </p:spPr>
        <p:txBody>
          <a:bodyPr wrap="square" lIns="0" tIns="0" rIns="0" bIns="0">
            <a:spAutoFit/>
          </a:bodyPr>
          <a:lstStyle>
            <a:lvl1pPr marL="0" indent="0">
              <a:spcBef>
                <a:spcPts val="0"/>
              </a:spcBef>
              <a:buNone/>
              <a:defRPr sz="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Industry competitors…</a:t>
            </a:r>
          </a:p>
        </p:txBody>
      </p:sp>
      <p:sp>
        <p:nvSpPr>
          <p:cNvPr id="41" name="Text Placeholder 4">
            <a:extLst>
              <a:ext uri="{FF2B5EF4-FFF2-40B4-BE49-F238E27FC236}">
                <a16:creationId xmlns:a16="http://schemas.microsoft.com/office/drawing/2014/main" id="{2B2689B1-ADF3-424E-8061-D599D7205ADD}"/>
              </a:ext>
            </a:extLst>
          </p:cNvPr>
          <p:cNvSpPr>
            <a:spLocks noGrp="1"/>
          </p:cNvSpPr>
          <p:nvPr>
            <p:ph type="body" sz="quarter" idx="18" hasCustomPrompt="1"/>
          </p:nvPr>
        </p:nvSpPr>
        <p:spPr>
          <a:xfrm>
            <a:off x="2570399" y="2628448"/>
            <a:ext cx="1442247" cy="92333"/>
          </a:xfrm>
          <a:noFill/>
        </p:spPr>
        <p:txBody>
          <a:bodyPr wrap="square" lIns="0" tIns="0" rIns="0" bIns="0">
            <a:spAutoFit/>
          </a:bodyPr>
          <a:lstStyle>
            <a:lvl1pPr marL="0" indent="0">
              <a:spcBef>
                <a:spcPts val="0"/>
              </a:spcBef>
              <a:buNone/>
              <a:defRPr sz="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Key partners &amp; channels are…</a:t>
            </a:r>
          </a:p>
        </p:txBody>
      </p:sp>
      <p:sp>
        <p:nvSpPr>
          <p:cNvPr id="42" name="Text Placeholder 4">
            <a:extLst>
              <a:ext uri="{FF2B5EF4-FFF2-40B4-BE49-F238E27FC236}">
                <a16:creationId xmlns:a16="http://schemas.microsoft.com/office/drawing/2014/main" id="{BDEB38DF-A189-7344-A768-5B6982EA0D17}"/>
              </a:ext>
            </a:extLst>
          </p:cNvPr>
          <p:cNvSpPr>
            <a:spLocks noGrp="1"/>
          </p:cNvSpPr>
          <p:nvPr>
            <p:ph type="body" sz="quarter" idx="19" hasCustomPrompt="1"/>
          </p:nvPr>
        </p:nvSpPr>
        <p:spPr>
          <a:xfrm>
            <a:off x="4292599" y="2628448"/>
            <a:ext cx="1442247" cy="92333"/>
          </a:xfrm>
          <a:noFill/>
        </p:spPr>
        <p:txBody>
          <a:bodyPr wrap="square" lIns="0" tIns="0" rIns="0" bIns="0">
            <a:spAutoFit/>
          </a:bodyPr>
          <a:lstStyle>
            <a:lvl1pPr marL="0" indent="0">
              <a:spcBef>
                <a:spcPts val="0"/>
              </a:spcBef>
              <a:buNone/>
              <a:defRPr sz="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Key resources are…</a:t>
            </a:r>
          </a:p>
        </p:txBody>
      </p:sp>
      <p:sp>
        <p:nvSpPr>
          <p:cNvPr id="43" name="Text Placeholder 4">
            <a:extLst>
              <a:ext uri="{FF2B5EF4-FFF2-40B4-BE49-F238E27FC236}">
                <a16:creationId xmlns:a16="http://schemas.microsoft.com/office/drawing/2014/main" id="{4E1AFBF9-E0EE-1444-96D7-BF5156FF0A18}"/>
              </a:ext>
            </a:extLst>
          </p:cNvPr>
          <p:cNvSpPr>
            <a:spLocks noGrp="1"/>
          </p:cNvSpPr>
          <p:nvPr>
            <p:ph type="body" sz="quarter" idx="20" hasCustomPrompt="1"/>
          </p:nvPr>
        </p:nvSpPr>
        <p:spPr>
          <a:xfrm>
            <a:off x="2570399" y="4075573"/>
            <a:ext cx="1442247" cy="92333"/>
          </a:xfrm>
          <a:noFill/>
        </p:spPr>
        <p:txBody>
          <a:bodyPr wrap="square" lIns="0" tIns="0" rIns="0" bIns="0">
            <a:spAutoFit/>
          </a:bodyPr>
          <a:lstStyle>
            <a:lvl1pPr marL="0" indent="0">
              <a:spcBef>
                <a:spcPts val="0"/>
              </a:spcBef>
              <a:buNone/>
              <a:defRPr sz="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Cost structure is…</a:t>
            </a:r>
          </a:p>
        </p:txBody>
      </p:sp>
      <p:sp>
        <p:nvSpPr>
          <p:cNvPr id="44" name="Text Placeholder 4">
            <a:extLst>
              <a:ext uri="{FF2B5EF4-FFF2-40B4-BE49-F238E27FC236}">
                <a16:creationId xmlns:a16="http://schemas.microsoft.com/office/drawing/2014/main" id="{BEC40F9C-2BEE-6943-B800-157EAE457A7E}"/>
              </a:ext>
            </a:extLst>
          </p:cNvPr>
          <p:cNvSpPr>
            <a:spLocks noGrp="1"/>
          </p:cNvSpPr>
          <p:nvPr>
            <p:ph type="body" sz="quarter" idx="21" hasCustomPrompt="1"/>
          </p:nvPr>
        </p:nvSpPr>
        <p:spPr>
          <a:xfrm>
            <a:off x="6022544" y="4075573"/>
            <a:ext cx="2568281" cy="92333"/>
          </a:xfrm>
          <a:noFill/>
        </p:spPr>
        <p:txBody>
          <a:bodyPr wrap="square" lIns="0" tIns="0" rIns="0" bIns="0">
            <a:spAutoFit/>
          </a:bodyPr>
          <a:lstStyle>
            <a:lvl1pPr marL="0" indent="0">
              <a:spcBef>
                <a:spcPts val="0"/>
              </a:spcBef>
              <a:buNone/>
              <a:defRPr sz="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Revenue streams are…</a:t>
            </a:r>
          </a:p>
        </p:txBody>
      </p:sp>
      <p:sp>
        <p:nvSpPr>
          <p:cNvPr id="45" name="Title 2">
            <a:extLst>
              <a:ext uri="{FF2B5EF4-FFF2-40B4-BE49-F238E27FC236}">
                <a16:creationId xmlns:a16="http://schemas.microsoft.com/office/drawing/2014/main" id="{8DE12D4B-D2A5-4322-A9DC-EF2E6D6633D4}"/>
              </a:ext>
            </a:extLst>
          </p:cNvPr>
          <p:cNvSpPr>
            <a:spLocks noGrp="1"/>
          </p:cNvSpPr>
          <p:nvPr>
            <p:ph type="title"/>
          </p:nvPr>
        </p:nvSpPr>
        <p:spPr>
          <a:xfrm>
            <a:off x="438150" y="342900"/>
            <a:ext cx="8268891"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
        <p:nvSpPr>
          <p:cNvPr id="33" name="TextBox 32">
            <a:extLst>
              <a:ext uri="{FF2B5EF4-FFF2-40B4-BE49-F238E27FC236}">
                <a16:creationId xmlns:a16="http://schemas.microsoft.com/office/drawing/2014/main" id="{E0167C7D-2152-4C51-A0DC-8D7746377ECE}"/>
              </a:ext>
            </a:extLst>
          </p:cNvPr>
          <p:cNvSpPr txBox="1"/>
          <p:nvPr userDrawn="1"/>
        </p:nvSpPr>
        <p:spPr>
          <a:xfrm>
            <a:off x="3881105" y="4954389"/>
            <a:ext cx="1381790" cy="92333"/>
          </a:xfrm>
          <a:prstGeom prst="rect">
            <a:avLst/>
          </a:prstGeom>
          <a:noFill/>
        </p:spPr>
        <p:txBody>
          <a:bodyPr wrap="non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15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8365166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68">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age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baseline="0">
                <a:solidFill>
                  <a:srgbClr val="343741"/>
                </a:solidFill>
                <a:latin typeface="IBM Plex Sans" panose="020B0503050203000203" pitchFamily="34" charset="0"/>
              </a:defRPr>
            </a:lvl1pPr>
          </a:lstStyle>
          <a:p>
            <a:r>
              <a:rPr lang="nb-NO" dirty="0"/>
              <a:t>Klikk for å redigere tittelstil</a:t>
            </a:r>
            <a:endParaRPr lang="en-US" dirty="0"/>
          </a:p>
        </p:txBody>
      </p:sp>
      <p:sp>
        <p:nvSpPr>
          <p:cNvPr id="4" name="Plassholder for tekst 3"/>
          <p:cNvSpPr>
            <a:spLocks noGrp="1"/>
          </p:cNvSpPr>
          <p:nvPr>
            <p:ph type="body" sz="quarter" idx="10"/>
          </p:nvPr>
        </p:nvSpPr>
        <p:spPr>
          <a:xfrm>
            <a:off x="457200" y="1563688"/>
            <a:ext cx="8229600" cy="2663825"/>
          </a:xfrm>
        </p:spPr>
        <p:txBody>
          <a:bodyPr/>
          <a:lstStyle>
            <a:lvl1pPr>
              <a:buClr>
                <a:srgbClr val="FDBA12"/>
              </a:buClr>
              <a:defRPr baseline="0">
                <a:solidFill>
                  <a:srgbClr val="343741"/>
                </a:solidFill>
                <a:latin typeface="IBM Plex Sans" panose="020B0503050203000203" pitchFamily="34" charset="0"/>
                <a:cs typeface="Museo Sans 100"/>
              </a:defRPr>
            </a:lvl1pPr>
            <a:lvl2pPr>
              <a:buClr>
                <a:srgbClr val="FDBA12"/>
              </a:buClr>
              <a:defRPr baseline="0">
                <a:solidFill>
                  <a:srgbClr val="343741"/>
                </a:solidFill>
                <a:latin typeface="IBM Plex Sans" panose="020B0503050203000203" pitchFamily="34" charset="0"/>
                <a:cs typeface="Museo Sans 100"/>
              </a:defRPr>
            </a:lvl2pPr>
            <a:lvl3pPr>
              <a:buClr>
                <a:srgbClr val="FDBA12"/>
              </a:buClr>
              <a:defRPr baseline="0">
                <a:solidFill>
                  <a:srgbClr val="343741"/>
                </a:solidFill>
                <a:latin typeface="IBM Plex Sans" panose="020B0503050203000203" pitchFamily="34" charset="0"/>
                <a:cs typeface="Museo Sans 100"/>
              </a:defRPr>
            </a:lvl3pPr>
            <a:lvl4pPr>
              <a:buClr>
                <a:srgbClr val="FDBA12"/>
              </a:buClr>
              <a:defRPr baseline="0">
                <a:solidFill>
                  <a:srgbClr val="343741"/>
                </a:solidFill>
                <a:latin typeface="IBM Plex Sans" panose="020B0503050203000203" pitchFamily="34" charset="0"/>
                <a:cs typeface="Museo Sans 100"/>
              </a:defRPr>
            </a:lvl4pPr>
            <a:lvl5pPr>
              <a:buClr>
                <a:srgbClr val="FDBA12"/>
              </a:buClr>
              <a:defRPr baseline="0">
                <a:solidFill>
                  <a:srgbClr val="343741"/>
                </a:solidFill>
                <a:latin typeface="IBM Plex Sans" panose="020B0503050203000203" pitchFamily="34" charset="0"/>
                <a:cs typeface="Museo Sans 100"/>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extLst>
      <p:ext uri="{BB962C8B-B14F-4D97-AF65-F5344CB8AC3E}">
        <p14:creationId xmlns:p14="http://schemas.microsoft.com/office/powerpoint/2010/main" val="394308730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 column box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959A7A91-AC3F-4EE6-A597-122248EE874C}"/>
              </a:ext>
            </a:extLst>
          </p:cNvPr>
          <p:cNvSpPr/>
          <p:nvPr userDrawn="1"/>
        </p:nvSpPr>
        <p:spPr bwMode="auto">
          <a:xfrm>
            <a:off x="438150" y="1077516"/>
            <a:ext cx="4025504" cy="362426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99B7281F-D4B5-4906-A747-28674C3D4F35}"/>
              </a:ext>
            </a:extLst>
          </p:cNvPr>
          <p:cNvSpPr/>
          <p:nvPr userDrawn="1"/>
        </p:nvSpPr>
        <p:spPr bwMode="auto">
          <a:xfrm>
            <a:off x="4679584" y="1077516"/>
            <a:ext cx="4025504" cy="362426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C434AD37-6AD2-4837-8F90-CD9CCFF1A202}"/>
              </a:ext>
            </a:extLst>
          </p:cNvPr>
          <p:cNvSpPr>
            <a:spLocks noGrp="1"/>
          </p:cNvSpPr>
          <p:nvPr>
            <p:ph type="body" sz="quarter" idx="16"/>
          </p:nvPr>
        </p:nvSpPr>
        <p:spPr>
          <a:xfrm>
            <a:off x="747714" y="1379466"/>
            <a:ext cx="3406378" cy="276999"/>
          </a:xfrm>
        </p:spPr>
        <p:txBody>
          <a:bodyPr/>
          <a:lstStyle>
            <a:lvl1pPr marL="0" indent="0" algn="l">
              <a:spcBef>
                <a:spcPts val="0"/>
              </a:spcBef>
              <a:buNone/>
              <a:defRPr sz="1800">
                <a:solidFill>
                  <a:schemeClr val="accent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27967722-3B31-4F12-8DE5-668735F98202}"/>
              </a:ext>
            </a:extLst>
          </p:cNvPr>
          <p:cNvSpPr>
            <a:spLocks noGrp="1"/>
          </p:cNvSpPr>
          <p:nvPr>
            <p:ph type="body" sz="quarter" idx="17"/>
          </p:nvPr>
        </p:nvSpPr>
        <p:spPr>
          <a:xfrm>
            <a:off x="747714" y="1865557"/>
            <a:ext cx="3406378" cy="230832"/>
          </a:xfrm>
        </p:spPr>
        <p:txBody>
          <a:bodyPr/>
          <a:lstStyle>
            <a:lvl1pPr marL="0" indent="0" algn="l">
              <a:spcBef>
                <a:spcPts val="0"/>
              </a:spcBef>
              <a:buNone/>
              <a:defRPr sz="1500">
                <a:solidFill>
                  <a:schemeClr val="tx1"/>
                </a:solidFill>
                <a:latin typeface="+mn-lt"/>
              </a:defRPr>
            </a:lvl1pPr>
          </a:lstStyle>
          <a:p>
            <a:pPr lvl="0"/>
            <a:r>
              <a:rPr lang="en-US"/>
              <a:t>Click to edit Master text styles</a:t>
            </a:r>
          </a:p>
        </p:txBody>
      </p:sp>
      <p:sp>
        <p:nvSpPr>
          <p:cNvPr id="7" name="Text Placeholder 3">
            <a:extLst>
              <a:ext uri="{FF2B5EF4-FFF2-40B4-BE49-F238E27FC236}">
                <a16:creationId xmlns:a16="http://schemas.microsoft.com/office/drawing/2014/main" id="{67B83AF3-55A4-4C11-AAB1-D10336D29BCF}"/>
              </a:ext>
            </a:extLst>
          </p:cNvPr>
          <p:cNvSpPr>
            <a:spLocks noGrp="1"/>
          </p:cNvSpPr>
          <p:nvPr>
            <p:ph type="body" sz="quarter" idx="18"/>
          </p:nvPr>
        </p:nvSpPr>
        <p:spPr>
          <a:xfrm>
            <a:off x="4989147" y="1379466"/>
            <a:ext cx="3406378" cy="276999"/>
          </a:xfrm>
        </p:spPr>
        <p:txBody>
          <a:bodyPr/>
          <a:lstStyle>
            <a:lvl1pPr marL="0" indent="0" algn="l">
              <a:spcBef>
                <a:spcPts val="0"/>
              </a:spcBef>
              <a:buNone/>
              <a:defRPr sz="1800">
                <a:solidFill>
                  <a:schemeClr val="accent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FEC7E601-D821-4202-9D77-5ADD3591D36B}"/>
              </a:ext>
            </a:extLst>
          </p:cNvPr>
          <p:cNvSpPr>
            <a:spLocks noGrp="1"/>
          </p:cNvSpPr>
          <p:nvPr>
            <p:ph type="body" sz="quarter" idx="19"/>
          </p:nvPr>
        </p:nvSpPr>
        <p:spPr>
          <a:xfrm>
            <a:off x="4989147" y="1865557"/>
            <a:ext cx="3406378" cy="230832"/>
          </a:xfrm>
        </p:spPr>
        <p:txBody>
          <a:bodyPr/>
          <a:lstStyle>
            <a:lvl1pPr marL="0" indent="0" algn="l">
              <a:spcBef>
                <a:spcPts val="0"/>
              </a:spcBef>
              <a:buNone/>
              <a:defRPr sz="1500">
                <a:solidFill>
                  <a:schemeClr val="tx1"/>
                </a:solidFill>
                <a:latin typeface="+mn-lt"/>
              </a:defRPr>
            </a:lvl1pPr>
          </a:lstStyle>
          <a:p>
            <a:pPr lvl="0"/>
            <a:r>
              <a:rPr lang="en-US"/>
              <a:t>Click to edit Master text styles</a:t>
            </a:r>
          </a:p>
        </p:txBody>
      </p:sp>
      <p:sp>
        <p:nvSpPr>
          <p:cNvPr id="9" name="TextBox 8">
            <a:extLst>
              <a:ext uri="{FF2B5EF4-FFF2-40B4-BE49-F238E27FC236}">
                <a16:creationId xmlns:a16="http://schemas.microsoft.com/office/drawing/2014/main" id="{B6917A08-6DD1-4CA7-B342-E57004069B43}"/>
              </a:ext>
            </a:extLst>
          </p:cNvPr>
          <p:cNvSpPr txBox="1"/>
          <p:nvPr userDrawn="1"/>
        </p:nvSpPr>
        <p:spPr>
          <a:xfrm>
            <a:off x="3881105" y="4954389"/>
            <a:ext cx="1381790" cy="92333"/>
          </a:xfrm>
          <a:prstGeom prst="rect">
            <a:avLst/>
          </a:prstGeom>
          <a:noFill/>
        </p:spPr>
        <p:txBody>
          <a:bodyPr wrap="non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15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8991000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 column boxe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3CB69BF-3A64-4E46-8F9F-B042E821429A}"/>
              </a:ext>
            </a:extLst>
          </p:cNvPr>
          <p:cNvSpPr/>
          <p:nvPr userDrawn="1"/>
        </p:nvSpPr>
        <p:spPr bwMode="auto">
          <a:xfrm>
            <a:off x="3267074" y="1077516"/>
            <a:ext cx="2611041" cy="362426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959A7A91-AC3F-4EE6-A597-122248EE874C}"/>
              </a:ext>
            </a:extLst>
          </p:cNvPr>
          <p:cNvSpPr/>
          <p:nvPr userDrawn="1"/>
        </p:nvSpPr>
        <p:spPr bwMode="auto">
          <a:xfrm>
            <a:off x="438150" y="1077516"/>
            <a:ext cx="2611041" cy="362426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99B7281F-D4B5-4906-A747-28674C3D4F35}"/>
              </a:ext>
            </a:extLst>
          </p:cNvPr>
          <p:cNvSpPr/>
          <p:nvPr userDrawn="1"/>
        </p:nvSpPr>
        <p:spPr bwMode="auto">
          <a:xfrm>
            <a:off x="6096000" y="1077516"/>
            <a:ext cx="2609087" cy="362426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C434AD37-6AD2-4837-8F90-CD9CCFF1A202}"/>
              </a:ext>
            </a:extLst>
          </p:cNvPr>
          <p:cNvSpPr>
            <a:spLocks noGrp="1"/>
          </p:cNvSpPr>
          <p:nvPr>
            <p:ph type="body" sz="quarter" idx="16"/>
          </p:nvPr>
        </p:nvSpPr>
        <p:spPr>
          <a:xfrm>
            <a:off x="749499" y="1379466"/>
            <a:ext cx="1988343" cy="553998"/>
          </a:xfrm>
        </p:spPr>
        <p:txBody>
          <a:bodyPr/>
          <a:lstStyle>
            <a:lvl1pPr marL="0" indent="0" algn="l">
              <a:spcBef>
                <a:spcPts val="0"/>
              </a:spcBef>
              <a:buNone/>
              <a:defRPr sz="1800">
                <a:solidFill>
                  <a:schemeClr val="accent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27967722-3B31-4F12-8DE5-668735F98202}"/>
              </a:ext>
            </a:extLst>
          </p:cNvPr>
          <p:cNvSpPr>
            <a:spLocks noGrp="1"/>
          </p:cNvSpPr>
          <p:nvPr>
            <p:ph type="body" sz="quarter" idx="17"/>
          </p:nvPr>
        </p:nvSpPr>
        <p:spPr>
          <a:xfrm>
            <a:off x="749499" y="2171700"/>
            <a:ext cx="1988343" cy="461665"/>
          </a:xfrm>
        </p:spPr>
        <p:txBody>
          <a:bodyPr/>
          <a:lstStyle>
            <a:lvl1pPr marL="0" indent="0" algn="l">
              <a:spcBef>
                <a:spcPts val="0"/>
              </a:spcBef>
              <a:buNone/>
              <a:defRPr sz="1500">
                <a:solidFill>
                  <a:schemeClr val="tx1"/>
                </a:solidFill>
                <a:latin typeface="+mn-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68BA27B9-85A0-49D0-998E-0E3851D48E82}"/>
              </a:ext>
            </a:extLst>
          </p:cNvPr>
          <p:cNvSpPr>
            <a:spLocks noGrp="1"/>
          </p:cNvSpPr>
          <p:nvPr>
            <p:ph type="body" sz="quarter" idx="18"/>
          </p:nvPr>
        </p:nvSpPr>
        <p:spPr>
          <a:xfrm>
            <a:off x="3578423" y="1379466"/>
            <a:ext cx="1988343" cy="553998"/>
          </a:xfrm>
        </p:spPr>
        <p:txBody>
          <a:bodyPr/>
          <a:lstStyle>
            <a:lvl1pPr marL="0" indent="0" algn="l">
              <a:spcBef>
                <a:spcPts val="0"/>
              </a:spcBef>
              <a:buNone/>
              <a:defRPr sz="1800">
                <a:solidFill>
                  <a:schemeClr val="accent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6BCF8FDB-792E-49AF-875A-BC98235BB58E}"/>
              </a:ext>
            </a:extLst>
          </p:cNvPr>
          <p:cNvSpPr>
            <a:spLocks noGrp="1"/>
          </p:cNvSpPr>
          <p:nvPr>
            <p:ph type="body" sz="quarter" idx="19"/>
          </p:nvPr>
        </p:nvSpPr>
        <p:spPr>
          <a:xfrm>
            <a:off x="3578423" y="2171700"/>
            <a:ext cx="1988343" cy="461665"/>
          </a:xfrm>
        </p:spPr>
        <p:txBody>
          <a:bodyPr/>
          <a:lstStyle>
            <a:lvl1pPr marL="0" indent="0" algn="l">
              <a:spcBef>
                <a:spcPts val="0"/>
              </a:spcBef>
              <a:buNone/>
              <a:defRPr sz="1500">
                <a:solidFill>
                  <a:schemeClr val="tx1"/>
                </a:solidFill>
                <a:latin typeface="+mn-lt"/>
              </a:defRPr>
            </a:lvl1pPr>
          </a:lstStyle>
          <a:p>
            <a:pPr lvl="0"/>
            <a:r>
              <a:rPr lang="en-US"/>
              <a:t>Click to edit Master text styles</a:t>
            </a:r>
          </a:p>
        </p:txBody>
      </p:sp>
      <p:sp>
        <p:nvSpPr>
          <p:cNvPr id="15" name="Rectangle 14">
            <a:extLst>
              <a:ext uri="{FF2B5EF4-FFF2-40B4-BE49-F238E27FC236}">
                <a16:creationId xmlns:a16="http://schemas.microsoft.com/office/drawing/2014/main" id="{0B1AF903-0040-4D7E-A33F-1E7E5F9262AB}"/>
              </a:ext>
            </a:extLst>
          </p:cNvPr>
          <p:cNvSpPr/>
          <p:nvPr userDrawn="1"/>
        </p:nvSpPr>
        <p:spPr bwMode="auto">
          <a:xfrm>
            <a:off x="6096000" y="1077516"/>
            <a:ext cx="2611041" cy="362426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3">
            <a:extLst>
              <a:ext uri="{FF2B5EF4-FFF2-40B4-BE49-F238E27FC236}">
                <a16:creationId xmlns:a16="http://schemas.microsoft.com/office/drawing/2014/main" id="{35775668-B416-43B2-B932-AACA4B9D630B}"/>
              </a:ext>
            </a:extLst>
          </p:cNvPr>
          <p:cNvSpPr>
            <a:spLocks noGrp="1"/>
          </p:cNvSpPr>
          <p:nvPr>
            <p:ph type="body" sz="quarter" idx="20"/>
          </p:nvPr>
        </p:nvSpPr>
        <p:spPr>
          <a:xfrm>
            <a:off x="6407349" y="1379466"/>
            <a:ext cx="1988343" cy="553998"/>
          </a:xfrm>
        </p:spPr>
        <p:txBody>
          <a:bodyPr/>
          <a:lstStyle>
            <a:lvl1pPr marL="0" indent="0" algn="l">
              <a:spcBef>
                <a:spcPts val="0"/>
              </a:spcBef>
              <a:buNone/>
              <a:defRPr sz="1800">
                <a:solidFill>
                  <a:schemeClr val="accent1"/>
                </a:solidFill>
                <a:latin typeface="+mj-lt"/>
              </a:defRPr>
            </a:lvl1pPr>
          </a:lstStyle>
          <a:p>
            <a:pPr lvl="0"/>
            <a:r>
              <a:rPr lang="en-US"/>
              <a:t>Click to edit Master text styles</a:t>
            </a:r>
          </a:p>
        </p:txBody>
      </p:sp>
      <p:sp>
        <p:nvSpPr>
          <p:cNvPr id="17" name="Text Placeholder 3">
            <a:extLst>
              <a:ext uri="{FF2B5EF4-FFF2-40B4-BE49-F238E27FC236}">
                <a16:creationId xmlns:a16="http://schemas.microsoft.com/office/drawing/2014/main" id="{ACDD7EB9-6C2B-4F86-B3A5-CC5E18774A64}"/>
              </a:ext>
            </a:extLst>
          </p:cNvPr>
          <p:cNvSpPr>
            <a:spLocks noGrp="1"/>
          </p:cNvSpPr>
          <p:nvPr>
            <p:ph type="body" sz="quarter" idx="21"/>
          </p:nvPr>
        </p:nvSpPr>
        <p:spPr>
          <a:xfrm>
            <a:off x="6407349" y="2171700"/>
            <a:ext cx="1988343" cy="461665"/>
          </a:xfrm>
        </p:spPr>
        <p:txBody>
          <a:bodyPr/>
          <a:lstStyle>
            <a:lvl1pPr marL="0" indent="0" algn="l">
              <a:spcBef>
                <a:spcPts val="0"/>
              </a:spcBef>
              <a:buNone/>
              <a:defRPr sz="1500">
                <a:solidFill>
                  <a:schemeClr val="tx1"/>
                </a:solidFill>
                <a:latin typeface="+mn-lt"/>
              </a:defRPr>
            </a:lvl1pPr>
          </a:lstStyle>
          <a:p>
            <a:pPr lvl="0"/>
            <a:r>
              <a:rPr lang="en-US"/>
              <a:t>Click to edit Master text styles</a:t>
            </a:r>
          </a:p>
        </p:txBody>
      </p:sp>
      <p:sp>
        <p:nvSpPr>
          <p:cNvPr id="18" name="TextBox 17">
            <a:extLst>
              <a:ext uri="{FF2B5EF4-FFF2-40B4-BE49-F238E27FC236}">
                <a16:creationId xmlns:a16="http://schemas.microsoft.com/office/drawing/2014/main" id="{46683B4F-5C61-4BAD-A8F0-C5EEDA071770}"/>
              </a:ext>
            </a:extLst>
          </p:cNvPr>
          <p:cNvSpPr txBox="1"/>
          <p:nvPr userDrawn="1"/>
        </p:nvSpPr>
        <p:spPr>
          <a:xfrm>
            <a:off x="3881105" y="4954389"/>
            <a:ext cx="1381790" cy="92333"/>
          </a:xfrm>
          <a:prstGeom prst="rect">
            <a:avLst/>
          </a:prstGeom>
          <a:noFill/>
        </p:spPr>
        <p:txBody>
          <a:bodyPr wrap="non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15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6942557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3792">
          <p15:clr>
            <a:srgbClr val="5ACBF0"/>
          </p15:clr>
        </p15:guide>
        <p15:guide id="29" orient="horz" pos="1272">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 column boxed content">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EAEEAE6-03FD-423D-92CD-91F21DDB69A6}"/>
              </a:ext>
            </a:extLst>
          </p:cNvPr>
          <p:cNvSpPr/>
          <p:nvPr/>
        </p:nvSpPr>
        <p:spPr bwMode="auto">
          <a:xfrm>
            <a:off x="439990" y="1514475"/>
            <a:ext cx="1946553" cy="2842372"/>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342811" tIns="1028700" rIns="342811" bIns="137124" numCol="1" spcCol="0" rtlCol="0" fromWordArt="0" anchor="t" anchorCtr="0" forceAA="0" compatLnSpc="1">
            <a:prstTxWarp prst="textNoShape">
              <a:avLst/>
            </a:prstTxWarp>
            <a:noAutofit/>
          </a:bodyPr>
          <a:lstStyle/>
          <a:p>
            <a:pPr marR="0" lvl="0" algn="ctr" defTabSz="699144" rtl="0" eaLnBrk="1" fontAlgn="base" latinLnBrk="0" hangingPunct="1">
              <a:lnSpc>
                <a:spcPct val="100000"/>
              </a:lnSpc>
              <a:spcBef>
                <a:spcPct val="0"/>
              </a:spcBef>
              <a:spcAft>
                <a:spcPts val="1349"/>
              </a:spcAft>
              <a:buClrTx/>
              <a:buSzTx/>
              <a:tabLst/>
              <a:defRPr/>
            </a:pPr>
            <a:endParaRPr kumimoji="0" lang="en-US" sz="1350" b="0" i="0" u="none" strike="noStrike" kern="1200" cap="none" spc="0" normalizeH="0" baseline="0" noProof="0">
              <a:ln>
                <a:noFill/>
              </a:ln>
              <a:solidFill>
                <a:srgbClr val="1A1A1A"/>
              </a:solidFill>
              <a:effectLst/>
              <a:uLnTx/>
              <a:uFillTx/>
              <a:latin typeface="Segoe UI Semibold"/>
              <a:ea typeface="+mn-ea"/>
              <a:cs typeface="Segoe UI" pitchFamily="34" charset="0"/>
            </a:endParaRPr>
          </a:p>
        </p:txBody>
      </p:sp>
      <p:sp>
        <p:nvSpPr>
          <p:cNvPr id="30" name="Rectangle 29">
            <a:extLst>
              <a:ext uri="{FF2B5EF4-FFF2-40B4-BE49-F238E27FC236}">
                <a16:creationId xmlns:a16="http://schemas.microsoft.com/office/drawing/2014/main" id="{0EDA82CA-48FC-4441-B9D2-3A15D2C446EB}"/>
              </a:ext>
            </a:extLst>
          </p:cNvPr>
          <p:cNvSpPr/>
          <p:nvPr/>
        </p:nvSpPr>
        <p:spPr bwMode="auto">
          <a:xfrm>
            <a:off x="2546823" y="1514475"/>
            <a:ext cx="1946553" cy="2842372"/>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342811" tIns="1028700" rIns="342811" bIns="137124" numCol="1" spcCol="0" rtlCol="0" fromWordArt="0" anchor="t" anchorCtr="0" forceAA="0" compatLnSpc="1">
            <a:prstTxWarp prst="textNoShape">
              <a:avLst/>
            </a:prstTxWarp>
            <a:noAutofit/>
          </a:bodyPr>
          <a:lstStyle/>
          <a:p>
            <a:pPr lvl="0" algn="ctr" defTabSz="699144" fontAlgn="base">
              <a:spcBef>
                <a:spcPct val="0"/>
              </a:spcBef>
              <a:spcAft>
                <a:spcPts val="1349"/>
              </a:spcAft>
              <a:defRPr/>
            </a:pPr>
            <a:endParaRPr lang="en-US" sz="1350">
              <a:solidFill>
                <a:srgbClr val="1A1A1A"/>
              </a:solidFill>
              <a:latin typeface="Segoe UI Semibold"/>
              <a:cs typeface="Segoe UI" pitchFamily="34" charset="0"/>
            </a:endParaRPr>
          </a:p>
        </p:txBody>
      </p:sp>
      <p:sp>
        <p:nvSpPr>
          <p:cNvPr id="36" name="Rectangle 35">
            <a:extLst>
              <a:ext uri="{FF2B5EF4-FFF2-40B4-BE49-F238E27FC236}">
                <a16:creationId xmlns:a16="http://schemas.microsoft.com/office/drawing/2014/main" id="{CF438B4E-A61C-4CD2-8097-B2773B27C599}"/>
              </a:ext>
            </a:extLst>
          </p:cNvPr>
          <p:cNvSpPr/>
          <p:nvPr/>
        </p:nvSpPr>
        <p:spPr bwMode="auto">
          <a:xfrm>
            <a:off x="4653656" y="1514475"/>
            <a:ext cx="1946553" cy="2842372"/>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342811" tIns="1028700" rIns="342811" bIns="137124" numCol="1" spcCol="0" rtlCol="0" fromWordArt="0" anchor="t" anchorCtr="0" forceAA="0" compatLnSpc="1">
            <a:prstTxWarp prst="textNoShape">
              <a:avLst/>
            </a:prstTxWarp>
            <a:noAutofit/>
          </a:bodyPr>
          <a:lstStyle/>
          <a:p>
            <a:pPr marR="0" lvl="0" algn="ctr" defTabSz="699144" rtl="0" eaLnBrk="1" fontAlgn="base" latinLnBrk="0" hangingPunct="1">
              <a:lnSpc>
                <a:spcPct val="100000"/>
              </a:lnSpc>
              <a:spcBef>
                <a:spcPct val="0"/>
              </a:spcBef>
              <a:spcAft>
                <a:spcPts val="1349"/>
              </a:spcAft>
              <a:buClrTx/>
              <a:buSzTx/>
              <a:tabLst/>
              <a:defRPr/>
            </a:pPr>
            <a:endParaRPr lang="en-US" sz="1350">
              <a:solidFill>
                <a:srgbClr val="1A1A1A"/>
              </a:solidFill>
              <a:latin typeface="Segoe UI Semibold"/>
              <a:cs typeface="Segoe UI" pitchFamily="34" charset="0"/>
            </a:endParaRPr>
          </a:p>
        </p:txBody>
      </p:sp>
      <p:sp>
        <p:nvSpPr>
          <p:cNvPr id="39" name="Rectangle 38">
            <a:extLst>
              <a:ext uri="{FF2B5EF4-FFF2-40B4-BE49-F238E27FC236}">
                <a16:creationId xmlns:a16="http://schemas.microsoft.com/office/drawing/2014/main" id="{B56F53B2-73EB-4791-A906-C44CED560E9A}"/>
              </a:ext>
            </a:extLst>
          </p:cNvPr>
          <p:cNvSpPr/>
          <p:nvPr/>
        </p:nvSpPr>
        <p:spPr bwMode="auto">
          <a:xfrm>
            <a:off x="6760489" y="1514475"/>
            <a:ext cx="1946553" cy="2842372"/>
          </a:xfrm>
          <a:prstGeom prst="rect">
            <a:avLst/>
          </a:prstGeom>
          <a:solidFill>
            <a:schemeClr val="bg1"/>
          </a:solidFill>
          <a:ln w="10795" cap="flat" cmpd="sng" algn="ctr">
            <a:noFill/>
            <a:prstDash val="solid"/>
          </a:ln>
          <a:effectLst>
            <a:outerShdw blurRad="254000" dist="50800" dir="2700000" sx="98000" sy="98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342811" tIns="1028700" rIns="342811" bIns="137124" numCol="1" spcCol="0" rtlCol="0" fromWordArt="0" anchor="t" anchorCtr="0" forceAA="0" compatLnSpc="1">
            <a:prstTxWarp prst="textNoShape">
              <a:avLst/>
            </a:prstTxWarp>
            <a:noAutofit/>
          </a:bodyPr>
          <a:lstStyle/>
          <a:p>
            <a:pPr algn="ctr"/>
            <a:endParaRPr lang="en-US" sz="1350">
              <a:solidFill>
                <a:srgbClr val="1A1A1A"/>
              </a:solidFill>
              <a:latin typeface="Segoe UI Semibold"/>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41197" y="750934"/>
            <a:ext cx="8263890" cy="415499"/>
          </a:xfrm>
        </p:spPr>
        <p:txBody>
          <a:bodyPr anchor="b" anchorCtr="0"/>
          <a:lstStyle/>
          <a:p>
            <a:r>
              <a:rPr lang="en-US"/>
              <a:t>Click to edit Master title style</a:t>
            </a:r>
          </a:p>
        </p:txBody>
      </p:sp>
      <p:sp>
        <p:nvSpPr>
          <p:cNvPr id="17" name="Text Placeholder 3">
            <a:extLst>
              <a:ext uri="{FF2B5EF4-FFF2-40B4-BE49-F238E27FC236}">
                <a16:creationId xmlns:a16="http://schemas.microsoft.com/office/drawing/2014/main" id="{ACDD7EB9-6C2B-4F86-B3A5-CC5E18774A64}"/>
              </a:ext>
            </a:extLst>
          </p:cNvPr>
          <p:cNvSpPr>
            <a:spLocks noGrp="1"/>
          </p:cNvSpPr>
          <p:nvPr>
            <p:ph type="body" sz="quarter" idx="21"/>
          </p:nvPr>
        </p:nvSpPr>
        <p:spPr>
          <a:xfrm>
            <a:off x="730741" y="2600549"/>
            <a:ext cx="1365051" cy="692497"/>
          </a:xfrm>
        </p:spPr>
        <p:txBody>
          <a:bodyPr anchor="ctr" anchorCtr="0"/>
          <a:lstStyle>
            <a:lvl1pPr marL="0" indent="0" algn="ctr">
              <a:spcBef>
                <a:spcPts val="0"/>
              </a:spcBef>
              <a:buNone/>
              <a:defRPr sz="1500">
                <a:solidFill>
                  <a:schemeClr val="tx1"/>
                </a:solidFill>
                <a:latin typeface="+mn-lt"/>
              </a:defRPr>
            </a:lvl1pPr>
          </a:lstStyle>
          <a:p>
            <a:pPr lvl="0"/>
            <a:r>
              <a:rPr lang="en-US"/>
              <a:t>Click to edit Master text styles</a:t>
            </a:r>
          </a:p>
        </p:txBody>
      </p:sp>
      <p:sp>
        <p:nvSpPr>
          <p:cNvPr id="44" name="Text Placeholder 3">
            <a:extLst>
              <a:ext uri="{FF2B5EF4-FFF2-40B4-BE49-F238E27FC236}">
                <a16:creationId xmlns:a16="http://schemas.microsoft.com/office/drawing/2014/main" id="{57CD1215-35EE-4B6C-9D08-DBA8C92178F0}"/>
              </a:ext>
            </a:extLst>
          </p:cNvPr>
          <p:cNvSpPr>
            <a:spLocks noGrp="1"/>
          </p:cNvSpPr>
          <p:nvPr>
            <p:ph type="body" sz="quarter" idx="22"/>
          </p:nvPr>
        </p:nvSpPr>
        <p:spPr>
          <a:xfrm>
            <a:off x="2837574" y="2600549"/>
            <a:ext cx="1365051" cy="692497"/>
          </a:xfrm>
        </p:spPr>
        <p:txBody>
          <a:bodyPr anchor="ctr" anchorCtr="0"/>
          <a:lstStyle>
            <a:lvl1pPr marL="0" indent="0" algn="ctr">
              <a:spcBef>
                <a:spcPts val="0"/>
              </a:spcBef>
              <a:buNone/>
              <a:defRPr sz="1500">
                <a:solidFill>
                  <a:schemeClr val="tx1"/>
                </a:solidFill>
                <a:latin typeface="+mn-lt"/>
              </a:defRPr>
            </a:lvl1pPr>
          </a:lstStyle>
          <a:p>
            <a:pPr lvl="0"/>
            <a:r>
              <a:rPr lang="en-US"/>
              <a:t>Click to edit Master text styles</a:t>
            </a:r>
          </a:p>
        </p:txBody>
      </p:sp>
      <p:sp>
        <p:nvSpPr>
          <p:cNvPr id="45" name="Text Placeholder 3">
            <a:extLst>
              <a:ext uri="{FF2B5EF4-FFF2-40B4-BE49-F238E27FC236}">
                <a16:creationId xmlns:a16="http://schemas.microsoft.com/office/drawing/2014/main" id="{3EED6676-2C97-4C05-ABB4-AB456FA400B2}"/>
              </a:ext>
            </a:extLst>
          </p:cNvPr>
          <p:cNvSpPr>
            <a:spLocks noGrp="1"/>
          </p:cNvSpPr>
          <p:nvPr>
            <p:ph type="body" sz="quarter" idx="23"/>
          </p:nvPr>
        </p:nvSpPr>
        <p:spPr>
          <a:xfrm>
            <a:off x="4944407" y="2600549"/>
            <a:ext cx="1365051" cy="692497"/>
          </a:xfrm>
        </p:spPr>
        <p:txBody>
          <a:bodyPr anchor="ctr" anchorCtr="0"/>
          <a:lstStyle>
            <a:lvl1pPr marL="0" indent="0" algn="ctr">
              <a:spcBef>
                <a:spcPts val="0"/>
              </a:spcBef>
              <a:buNone/>
              <a:defRPr sz="1500">
                <a:solidFill>
                  <a:schemeClr val="tx1"/>
                </a:solidFill>
                <a:latin typeface="+mn-lt"/>
              </a:defRPr>
            </a:lvl1pPr>
          </a:lstStyle>
          <a:p>
            <a:pPr lvl="0"/>
            <a:r>
              <a:rPr lang="en-US"/>
              <a:t>Click to edit Master text styles</a:t>
            </a:r>
          </a:p>
        </p:txBody>
      </p:sp>
      <p:sp>
        <p:nvSpPr>
          <p:cNvPr id="46" name="Text Placeholder 3">
            <a:extLst>
              <a:ext uri="{FF2B5EF4-FFF2-40B4-BE49-F238E27FC236}">
                <a16:creationId xmlns:a16="http://schemas.microsoft.com/office/drawing/2014/main" id="{9114E932-4457-40DE-A435-0CCB78BF596A}"/>
              </a:ext>
            </a:extLst>
          </p:cNvPr>
          <p:cNvSpPr>
            <a:spLocks noGrp="1"/>
          </p:cNvSpPr>
          <p:nvPr>
            <p:ph type="body" sz="quarter" idx="24"/>
          </p:nvPr>
        </p:nvSpPr>
        <p:spPr>
          <a:xfrm>
            <a:off x="7051240" y="2600549"/>
            <a:ext cx="1365051" cy="692497"/>
          </a:xfrm>
        </p:spPr>
        <p:txBody>
          <a:bodyPr anchor="ctr" anchorCtr="0"/>
          <a:lstStyle>
            <a:lvl1pPr marL="0" indent="0" algn="ctr">
              <a:spcBef>
                <a:spcPts val="0"/>
              </a:spcBef>
              <a:buNone/>
              <a:defRPr sz="1500">
                <a:solidFill>
                  <a:schemeClr val="tx1"/>
                </a:solidFill>
                <a:latin typeface="+mn-lt"/>
              </a:defRPr>
            </a:lvl1pPr>
          </a:lstStyle>
          <a:p>
            <a:pPr lvl="0"/>
            <a:r>
              <a:rPr lang="en-US"/>
              <a:t>Click to edit Master text styles</a:t>
            </a:r>
          </a:p>
        </p:txBody>
      </p:sp>
    </p:spTree>
    <p:extLst>
      <p:ext uri="{BB962C8B-B14F-4D97-AF65-F5344CB8AC3E}">
        <p14:creationId xmlns:p14="http://schemas.microsoft.com/office/powerpoint/2010/main" val="39986498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ottom horizontal box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Rectangle 3">
            <a:extLst>
              <a:ext uri="{FF2B5EF4-FFF2-40B4-BE49-F238E27FC236}">
                <a16:creationId xmlns:a16="http://schemas.microsoft.com/office/drawing/2014/main" id="{99B7281F-D4B5-4906-A747-28674C3D4F35}"/>
              </a:ext>
            </a:extLst>
          </p:cNvPr>
          <p:cNvSpPr/>
          <p:nvPr userDrawn="1"/>
        </p:nvSpPr>
        <p:spPr bwMode="auto">
          <a:xfrm>
            <a:off x="0" y="1100137"/>
            <a:ext cx="9144000" cy="4043363"/>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3">
            <a:extLst>
              <a:ext uri="{FF2B5EF4-FFF2-40B4-BE49-F238E27FC236}">
                <a16:creationId xmlns:a16="http://schemas.microsoft.com/office/drawing/2014/main" id="{67B83AF3-55A4-4C11-AAB1-D10336D29BCF}"/>
              </a:ext>
            </a:extLst>
          </p:cNvPr>
          <p:cNvSpPr>
            <a:spLocks noGrp="1"/>
          </p:cNvSpPr>
          <p:nvPr>
            <p:ph type="body" sz="quarter" idx="18"/>
          </p:nvPr>
        </p:nvSpPr>
        <p:spPr>
          <a:xfrm>
            <a:off x="441198" y="1522341"/>
            <a:ext cx="3406378" cy="276999"/>
          </a:xfrm>
        </p:spPr>
        <p:txBody>
          <a:bodyPr/>
          <a:lstStyle>
            <a:lvl1pPr marL="0" indent="0" algn="l">
              <a:spcBef>
                <a:spcPts val="0"/>
              </a:spcBef>
              <a:buNone/>
              <a:defRPr sz="1800">
                <a:solidFill>
                  <a:schemeClr val="accent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FEC7E601-D821-4202-9D77-5ADD3591D36B}"/>
              </a:ext>
            </a:extLst>
          </p:cNvPr>
          <p:cNvSpPr>
            <a:spLocks noGrp="1"/>
          </p:cNvSpPr>
          <p:nvPr>
            <p:ph type="body" sz="quarter" idx="19"/>
          </p:nvPr>
        </p:nvSpPr>
        <p:spPr>
          <a:xfrm>
            <a:off x="441198" y="2008432"/>
            <a:ext cx="3406378" cy="230832"/>
          </a:xfrm>
        </p:spPr>
        <p:txBody>
          <a:bodyPr/>
          <a:lstStyle>
            <a:lvl1pPr marL="0" indent="0" algn="l">
              <a:spcBef>
                <a:spcPts val="0"/>
              </a:spcBef>
              <a:buNone/>
              <a:defRPr sz="1500">
                <a:solidFill>
                  <a:schemeClr val="tx1"/>
                </a:solidFill>
                <a:latin typeface="+mn-lt"/>
              </a:defRPr>
            </a:lvl1pPr>
          </a:lstStyle>
          <a:p>
            <a:pPr lvl="0"/>
            <a:r>
              <a:rPr lang="en-US"/>
              <a:t>Click to edit Master text styles</a:t>
            </a:r>
          </a:p>
        </p:txBody>
      </p:sp>
      <p:sp>
        <p:nvSpPr>
          <p:cNvPr id="6" name="TextBox 5">
            <a:extLst>
              <a:ext uri="{FF2B5EF4-FFF2-40B4-BE49-F238E27FC236}">
                <a16:creationId xmlns:a16="http://schemas.microsoft.com/office/drawing/2014/main" id="{FECD7D8B-D7A1-4F87-97F0-A89107FBD8C4}"/>
              </a:ext>
            </a:extLst>
          </p:cNvPr>
          <p:cNvSpPr txBox="1"/>
          <p:nvPr userDrawn="1"/>
        </p:nvSpPr>
        <p:spPr>
          <a:xfrm>
            <a:off x="3881105" y="4954389"/>
            <a:ext cx="1381790" cy="92333"/>
          </a:xfrm>
          <a:prstGeom prst="rect">
            <a:avLst/>
          </a:prstGeom>
          <a:noFill/>
        </p:spPr>
        <p:txBody>
          <a:bodyPr wrap="non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15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7141279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Bottom horizontal boxe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7D6ED0-F6A9-4E7A-80C5-6A8B06500FBB}"/>
              </a:ext>
            </a:extLst>
          </p:cNvPr>
          <p:cNvSpPr/>
          <p:nvPr userDrawn="1"/>
        </p:nvSpPr>
        <p:spPr bwMode="auto">
          <a:xfrm>
            <a:off x="0" y="4205287"/>
            <a:ext cx="9144000" cy="938213"/>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Rectangle 3">
            <a:extLst>
              <a:ext uri="{FF2B5EF4-FFF2-40B4-BE49-F238E27FC236}">
                <a16:creationId xmlns:a16="http://schemas.microsoft.com/office/drawing/2014/main" id="{99B7281F-D4B5-4906-A747-28674C3D4F35}"/>
              </a:ext>
            </a:extLst>
          </p:cNvPr>
          <p:cNvSpPr/>
          <p:nvPr userDrawn="1"/>
        </p:nvSpPr>
        <p:spPr bwMode="auto">
          <a:xfrm>
            <a:off x="0" y="938213"/>
            <a:ext cx="9144000" cy="3267075"/>
          </a:xfrm>
          <a:prstGeom prst="rect">
            <a:avLst/>
          </a:prstGeom>
          <a:solidFill>
            <a:schemeClr val="bg1"/>
          </a:solidFill>
          <a:ln>
            <a:noFill/>
            <a:headEnd type="none" w="med" len="med"/>
            <a:tailEnd type="none" w="med" len="med"/>
          </a:ln>
          <a:effectLst>
            <a:outerShdw blurRad="1524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8A00A5C-310D-4F48-BA0D-6FD3A3699367}"/>
              </a:ext>
            </a:extLst>
          </p:cNvPr>
          <p:cNvSpPr>
            <a:spLocks noGrp="1"/>
          </p:cNvSpPr>
          <p:nvPr>
            <p:ph type="body" sz="quarter" idx="21"/>
          </p:nvPr>
        </p:nvSpPr>
        <p:spPr>
          <a:xfrm>
            <a:off x="441196" y="4431268"/>
            <a:ext cx="2387729" cy="161583"/>
          </a:xfrm>
        </p:spPr>
        <p:txBody>
          <a:bodyPr anchor="t" anchorCtr="0"/>
          <a:lstStyle>
            <a:lvl1pPr marL="0" indent="0" algn="l">
              <a:spcBef>
                <a:spcPts val="0"/>
              </a:spcBef>
              <a:buNone/>
              <a:defRPr sz="1050">
                <a:solidFill>
                  <a:schemeClr val="tx1"/>
                </a:solidFill>
                <a:latin typeface="+mn-lt"/>
              </a:defRPr>
            </a:lvl1pPr>
          </a:lstStyle>
          <a:p>
            <a:pPr lvl="0"/>
            <a:r>
              <a:rPr lang="en-US"/>
              <a:t>Click to edit Master text styles</a:t>
            </a:r>
          </a:p>
        </p:txBody>
      </p:sp>
      <p:sp>
        <p:nvSpPr>
          <p:cNvPr id="10" name="TextBox 9">
            <a:extLst>
              <a:ext uri="{FF2B5EF4-FFF2-40B4-BE49-F238E27FC236}">
                <a16:creationId xmlns:a16="http://schemas.microsoft.com/office/drawing/2014/main" id="{5BB2E87B-6853-460D-810A-83A45066787B}"/>
              </a:ext>
            </a:extLst>
          </p:cNvPr>
          <p:cNvSpPr txBox="1"/>
          <p:nvPr userDrawn="1"/>
        </p:nvSpPr>
        <p:spPr>
          <a:xfrm>
            <a:off x="3881105" y="4954389"/>
            <a:ext cx="1381790" cy="92333"/>
          </a:xfrm>
          <a:prstGeom prst="rect">
            <a:avLst/>
          </a:prstGeom>
          <a:noFill/>
        </p:spPr>
        <p:txBody>
          <a:bodyPr wrap="non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15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742371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Content &amp; Sq photo">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1512152"/>
            <a:ext cx="3118772"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lgn="l">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4000500" y="0"/>
            <a:ext cx="5143500" cy="5143500"/>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3FB9FE04-6DA2-4C78-80EE-FEF751819306}"/>
              </a:ext>
            </a:extLst>
          </p:cNvPr>
          <p:cNvSpPr txBox="1"/>
          <p:nvPr userDrawn="1"/>
        </p:nvSpPr>
        <p:spPr>
          <a:xfrm>
            <a:off x="438150" y="4954389"/>
            <a:ext cx="1381789" cy="92333"/>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15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6811022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Sq photo">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119963" cy="830997"/>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4000500" y="0"/>
            <a:ext cx="5143500" cy="5143500"/>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F1193F2-6F8D-4837-B57B-22EF647BAAE0}"/>
              </a:ext>
            </a:extLst>
          </p:cNvPr>
          <p:cNvSpPr txBox="1"/>
          <p:nvPr userDrawn="1"/>
        </p:nvSpPr>
        <p:spPr>
          <a:xfrm>
            <a:off x="438150" y="4954389"/>
            <a:ext cx="1381789" cy="92333"/>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15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71960072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ent &amp; Sq photo">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441198" y="2248585"/>
            <a:ext cx="3122344" cy="646331"/>
          </a:xfrm>
        </p:spPr>
        <p:txBody>
          <a:bodyPr anchor="ctr" anchorCtr="0"/>
          <a:lstStyle>
            <a:lvl1pPr>
              <a:defRPr sz="21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4220765" y="220265"/>
            <a:ext cx="4702970" cy="4702970"/>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E51D4497-B0D1-46D3-9F3C-E7E13401B14B}"/>
              </a:ext>
            </a:extLst>
          </p:cNvPr>
          <p:cNvSpPr txBox="1"/>
          <p:nvPr userDrawn="1"/>
        </p:nvSpPr>
        <p:spPr>
          <a:xfrm>
            <a:off x="438150" y="4954389"/>
            <a:ext cx="1381789" cy="92333"/>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15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85547574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 photo colla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1512152"/>
            <a:ext cx="3118772"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023913" y="219075"/>
            <a:ext cx="3899822" cy="4705350"/>
          </a:xfrm>
          <a:blipFill>
            <a:blip r:embed="rId2"/>
            <a:stretch>
              <a:fillRect l="-10308" r="-10348"/>
            </a:stretch>
          </a:blipFill>
          <a:effectLst>
            <a:outerShdw blurRad="152400" sx="102000" sy="102000" algn="ctr" rotWithShape="0">
              <a:prstClr val="black">
                <a:alpha val="20000"/>
              </a:prstClr>
            </a:outerShdw>
          </a:effectLst>
        </p:spPr>
        <p:txBody>
          <a:bodyPr lIns="1280160" tIns="2103120" rIns="128016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or click or tap icon below to insert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01883085-A662-4C6A-B5D7-67D30D885BCE}"/>
              </a:ext>
            </a:extLst>
          </p:cNvPr>
          <p:cNvSpPr>
            <a:spLocks noGrp="1"/>
          </p:cNvSpPr>
          <p:nvPr>
            <p:ph type="pic" sz="quarter" idx="12" hasCustomPrompt="1"/>
          </p:nvPr>
        </p:nvSpPr>
        <p:spPr bwMode="gray">
          <a:xfrm>
            <a:off x="4014788" y="1428750"/>
            <a:ext cx="1621632" cy="2286000"/>
          </a:xfrm>
          <a:blipFill>
            <a:blip r:embed="rId2"/>
            <a:stretch>
              <a:fillRect l="-20231" r="-20740"/>
            </a:stretch>
          </a:blipFill>
          <a:effectLst>
            <a:outerShdw blurRad="152400" sx="102000" sy="102000" algn="ctr" rotWithShape="0">
              <a:prstClr val="black">
                <a:alpha val="20000"/>
              </a:prstClr>
            </a:outerShdw>
          </a:effectLst>
        </p:spPr>
        <p:txBody>
          <a:bodyPr lIns="365760" tIns="914400" rIns="36576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BAD3D568-FD85-4518-912A-97E14C4C45AB}"/>
              </a:ext>
            </a:extLst>
          </p:cNvPr>
          <p:cNvSpPr txBox="1"/>
          <p:nvPr userDrawn="1"/>
        </p:nvSpPr>
        <p:spPr>
          <a:xfrm>
            <a:off x="438150" y="4954389"/>
            <a:ext cx="1381789" cy="92333"/>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15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4377766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Quotation &amp; Sq photo">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4437459" y="436959"/>
            <a:ext cx="4269582" cy="4269582"/>
          </a:xfrm>
          <a:blipFill>
            <a:blip r:embed="rId2"/>
            <a:stretch>
              <a:fillRect/>
            </a:stretch>
          </a:blipFill>
          <a:effectLst>
            <a:outerShdw blurRad="152400" sx="102000" sy="102000" algn="ctr" rotWithShape="0">
              <a:prstClr val="black">
                <a:alpha val="20000"/>
              </a:prstClr>
            </a:outerShdw>
          </a:effectLst>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441198" y="2248585"/>
            <a:ext cx="2523459" cy="646331"/>
          </a:xfrm>
        </p:spPr>
        <p:txBody>
          <a:bodyPr anchor="ctr" anchorCtr="0"/>
          <a:lstStyle>
            <a:lvl1pPr>
              <a:defRPr sz="2100"/>
            </a:lvl1pPr>
          </a:lstStyle>
          <a:p>
            <a:r>
              <a:rPr lang="en-US"/>
              <a:t>Square photo layout with smaller text</a:t>
            </a:r>
          </a:p>
        </p:txBody>
      </p:sp>
      <p:sp>
        <p:nvSpPr>
          <p:cNvPr id="11" name="TextBox 10">
            <a:extLst>
              <a:ext uri="{FF2B5EF4-FFF2-40B4-BE49-F238E27FC236}">
                <a16:creationId xmlns:a16="http://schemas.microsoft.com/office/drawing/2014/main" id="{B6973735-BEB5-42B8-8623-8CC1BCBE42A2}"/>
              </a:ext>
            </a:extLst>
          </p:cNvPr>
          <p:cNvSpPr txBox="1"/>
          <p:nvPr userDrawn="1"/>
        </p:nvSpPr>
        <p:spPr>
          <a:xfrm>
            <a:off x="438150" y="4954389"/>
            <a:ext cx="1381789" cy="92333"/>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15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12" name="Rectangle 11">
            <a:extLst>
              <a:ext uri="{FF2B5EF4-FFF2-40B4-BE49-F238E27FC236}">
                <a16:creationId xmlns:a16="http://schemas.microsoft.com/office/drawing/2014/main" id="{E972A9BA-A283-401E-9981-207F3801B9D3}"/>
              </a:ext>
            </a:extLst>
          </p:cNvPr>
          <p:cNvSpPr/>
          <p:nvPr userDrawn="1"/>
        </p:nvSpPr>
        <p:spPr bwMode="auto">
          <a:xfrm>
            <a:off x="4000500" y="955477"/>
            <a:ext cx="1345018" cy="3232547"/>
          </a:xfrm>
          <a:prstGeom prst="rect">
            <a:avLst/>
          </a:prstGeom>
          <a:solidFill>
            <a:srgbClr val="FFFFFF"/>
          </a:solidFill>
          <a:ln w="9525" cap="flat" cmpd="sng" algn="ctr">
            <a:noFill/>
            <a:prstDash val="solid"/>
          </a:ln>
          <a:effectLst>
            <a:outerShdw blurRad="190500" dist="38100" dir="10800000" algn="r" rotWithShape="0">
              <a:prstClr val="black">
                <a:alpha val="25000"/>
              </a:prstClr>
            </a:outerShdw>
          </a:effectLst>
        </p:spPr>
        <p:txBody>
          <a:bodyPr rot="0" spcFirstLastPara="0" vertOverflow="overflow" horzOverflow="overflow" vert="horz" wrap="square" lIns="205740" tIns="109728" rIns="274320" bIns="109728" numCol="1" spcCol="0" rtlCol="0" fromWordArt="0" anchor="ctr" anchorCtr="0" forceAA="0" compatLnSpc="1">
            <a:prstTxWarp prst="textNoShape">
              <a:avLst/>
            </a:prstTxWarp>
            <a:noAutofit/>
          </a:bodyPr>
          <a:lstStyle/>
          <a:p>
            <a:pPr marL="45244" marR="0" lvl="0" indent="-45244" algn="l" defTabSz="699354" rtl="0" eaLnBrk="1" fontAlgn="base" latinLnBrk="0" hangingPunct="1">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78D4"/>
              </a:solidFill>
              <a:effectLst/>
              <a:uLnTx/>
              <a:uFillTx/>
              <a:latin typeface="Segoe UI"/>
              <a:ea typeface="Segoe UI" pitchFamily="34" charset="0"/>
              <a:cs typeface="Segoe UI" pitchFamily="34" charset="0"/>
            </a:endParaRPr>
          </a:p>
        </p:txBody>
      </p:sp>
      <p:sp>
        <p:nvSpPr>
          <p:cNvPr id="13" name="Text Placeholder 3">
            <a:extLst>
              <a:ext uri="{FF2B5EF4-FFF2-40B4-BE49-F238E27FC236}">
                <a16:creationId xmlns:a16="http://schemas.microsoft.com/office/drawing/2014/main" id="{F34989AF-9EDC-4CC0-8AA0-8890F57B55C6}"/>
              </a:ext>
            </a:extLst>
          </p:cNvPr>
          <p:cNvSpPr>
            <a:spLocks noGrp="1"/>
          </p:cNvSpPr>
          <p:nvPr>
            <p:ph type="body" sz="quarter" idx="21"/>
          </p:nvPr>
        </p:nvSpPr>
        <p:spPr>
          <a:xfrm>
            <a:off x="4188316" y="1285875"/>
            <a:ext cx="948041" cy="553998"/>
          </a:xfrm>
        </p:spPr>
        <p:txBody>
          <a:bodyPr anchor="t" anchorCtr="0"/>
          <a:lstStyle>
            <a:lvl1pPr marL="0" indent="0" algn="l">
              <a:spcBef>
                <a:spcPts val="0"/>
              </a:spcBef>
              <a:buNone/>
              <a:defRPr sz="1200">
                <a:solidFill>
                  <a:schemeClr val="accent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73260058-1F84-4062-93EC-CF8EA263ED07}"/>
              </a:ext>
            </a:extLst>
          </p:cNvPr>
          <p:cNvSpPr>
            <a:spLocks noGrp="1"/>
          </p:cNvSpPr>
          <p:nvPr>
            <p:ph type="body" sz="quarter" idx="22"/>
          </p:nvPr>
        </p:nvSpPr>
        <p:spPr>
          <a:xfrm>
            <a:off x="4188316" y="3395781"/>
            <a:ext cx="948041" cy="553998"/>
          </a:xfrm>
        </p:spPr>
        <p:txBody>
          <a:bodyPr anchor="t" anchorCtr="0"/>
          <a:lstStyle>
            <a:lvl1pPr marL="0" indent="0" algn="l">
              <a:spcBef>
                <a:spcPts val="0"/>
              </a:spcBef>
              <a:buNone/>
              <a:defRPr sz="1200">
                <a:solidFill>
                  <a:schemeClr val="accent1"/>
                </a:solidFill>
                <a:latin typeface="+mn-lt"/>
              </a:defRPr>
            </a:lvl1pPr>
          </a:lstStyle>
          <a:p>
            <a:pPr lvl="0"/>
            <a:r>
              <a:rPr lang="en-US"/>
              <a:t>Click to edit Master text styles</a:t>
            </a:r>
          </a:p>
        </p:txBody>
      </p:sp>
      <p:sp>
        <p:nvSpPr>
          <p:cNvPr id="15" name="TextBox 14">
            <a:extLst>
              <a:ext uri="{FF2B5EF4-FFF2-40B4-BE49-F238E27FC236}">
                <a16:creationId xmlns:a16="http://schemas.microsoft.com/office/drawing/2014/main" id="{289AF701-C88F-44A3-8F2B-8E935811D086}"/>
              </a:ext>
            </a:extLst>
          </p:cNvPr>
          <p:cNvSpPr txBox="1"/>
          <p:nvPr userDrawn="1"/>
        </p:nvSpPr>
        <p:spPr>
          <a:xfrm>
            <a:off x="4116319" y="1047630"/>
            <a:ext cx="129844" cy="415498"/>
          </a:xfrm>
          <a:prstGeom prst="rect">
            <a:avLst/>
          </a:prstGeom>
          <a:noFill/>
        </p:spPr>
        <p:txBody>
          <a:bodyPr wrap="none" lIns="0" tIns="0" rIns="0" bIns="0" rtlCol="0">
            <a:spAutoFit/>
          </a:bodyPr>
          <a:lstStyle/>
          <a:p>
            <a:pPr algn="l"/>
            <a:r>
              <a:rPr lang="en-US" sz="2700">
                <a:solidFill>
                  <a:schemeClr val="accent1"/>
                </a:solidFill>
              </a:rPr>
              <a:t>“</a:t>
            </a:r>
          </a:p>
        </p:txBody>
      </p:sp>
      <p:sp>
        <p:nvSpPr>
          <p:cNvPr id="16" name="TextBox 15">
            <a:extLst>
              <a:ext uri="{FF2B5EF4-FFF2-40B4-BE49-F238E27FC236}">
                <a16:creationId xmlns:a16="http://schemas.microsoft.com/office/drawing/2014/main" id="{DFC6303F-A980-4D42-982C-AE1532163146}"/>
              </a:ext>
            </a:extLst>
          </p:cNvPr>
          <p:cNvSpPr txBox="1"/>
          <p:nvPr userDrawn="1"/>
        </p:nvSpPr>
        <p:spPr>
          <a:xfrm>
            <a:off x="5073503" y="3001297"/>
            <a:ext cx="129844" cy="415498"/>
          </a:xfrm>
          <a:prstGeom prst="rect">
            <a:avLst/>
          </a:prstGeom>
          <a:noFill/>
        </p:spPr>
        <p:txBody>
          <a:bodyPr wrap="none" lIns="0" tIns="0" rIns="0" bIns="0" rtlCol="0">
            <a:spAutoFit/>
          </a:bodyPr>
          <a:lstStyle/>
          <a:p>
            <a:pPr algn="l"/>
            <a:r>
              <a:rPr lang="en-US" sz="2700">
                <a:solidFill>
                  <a:schemeClr val="accent1"/>
                </a:solidFill>
              </a:rPr>
              <a:t>”</a:t>
            </a:r>
          </a:p>
        </p:txBody>
      </p:sp>
    </p:spTree>
    <p:extLst>
      <p:ext uri="{BB962C8B-B14F-4D97-AF65-F5344CB8AC3E}">
        <p14:creationId xmlns:p14="http://schemas.microsoft.com/office/powerpoint/2010/main" val="32744150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age LIGHT media r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baseline="0">
                <a:solidFill>
                  <a:srgbClr val="343741"/>
                </a:solidFill>
                <a:latin typeface="IBM Plex Sans" panose="020B0503050203000203" pitchFamily="34" charset="0"/>
              </a:defRPr>
            </a:lvl1pPr>
          </a:lstStyle>
          <a:p>
            <a:r>
              <a:rPr lang="nb-NO" dirty="0"/>
              <a:t>Klikk for å redigere tittelstil</a:t>
            </a:r>
            <a:endParaRPr lang="en-US" dirty="0"/>
          </a:p>
        </p:txBody>
      </p:sp>
      <p:sp>
        <p:nvSpPr>
          <p:cNvPr id="4" name="Plassholder for tekst 3"/>
          <p:cNvSpPr>
            <a:spLocks noGrp="1"/>
          </p:cNvSpPr>
          <p:nvPr>
            <p:ph type="body" sz="quarter" idx="10"/>
          </p:nvPr>
        </p:nvSpPr>
        <p:spPr>
          <a:xfrm>
            <a:off x="457200" y="1563688"/>
            <a:ext cx="4114800" cy="2663825"/>
          </a:xfrm>
        </p:spPr>
        <p:txBody>
          <a:bodyPr/>
          <a:lstStyle>
            <a:lvl1pPr>
              <a:buClr>
                <a:srgbClr val="FDBA12"/>
              </a:buClr>
              <a:defRPr baseline="0">
                <a:solidFill>
                  <a:srgbClr val="343741"/>
                </a:solidFill>
                <a:latin typeface="IBM Plex Sans" panose="020B0503050203000203" pitchFamily="34" charset="0"/>
                <a:cs typeface="Museo Sans 100"/>
              </a:defRPr>
            </a:lvl1pPr>
            <a:lvl2pPr>
              <a:buClr>
                <a:srgbClr val="FDBA12"/>
              </a:buClr>
              <a:defRPr baseline="0">
                <a:solidFill>
                  <a:srgbClr val="343741"/>
                </a:solidFill>
                <a:latin typeface="IBM Plex Sans" panose="020B0503050203000203" pitchFamily="34" charset="0"/>
                <a:cs typeface="Museo Sans 100"/>
              </a:defRPr>
            </a:lvl2pPr>
            <a:lvl3pPr>
              <a:buClr>
                <a:srgbClr val="FDBA12"/>
              </a:buClr>
              <a:defRPr baseline="0">
                <a:solidFill>
                  <a:srgbClr val="343741"/>
                </a:solidFill>
                <a:latin typeface="IBM Plex Sans" panose="020B0503050203000203" pitchFamily="34" charset="0"/>
                <a:cs typeface="Museo Sans 100"/>
              </a:defRPr>
            </a:lvl3pPr>
            <a:lvl4pPr>
              <a:buClr>
                <a:srgbClr val="FDBA12"/>
              </a:buClr>
              <a:defRPr baseline="0">
                <a:solidFill>
                  <a:srgbClr val="343741"/>
                </a:solidFill>
                <a:latin typeface="IBM Plex Sans" panose="020B0503050203000203" pitchFamily="34" charset="0"/>
                <a:cs typeface="Museo Sans 100"/>
              </a:defRPr>
            </a:lvl4pPr>
            <a:lvl5pPr>
              <a:buClr>
                <a:srgbClr val="FDBA12"/>
              </a:buClr>
              <a:defRPr baseline="0">
                <a:solidFill>
                  <a:srgbClr val="343741"/>
                </a:solidFill>
                <a:latin typeface="IBM Plex Sans" panose="020B0503050203000203" pitchFamily="34" charset="0"/>
                <a:cs typeface="Museo Sans 100"/>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
        <p:nvSpPr>
          <p:cNvPr id="6" name="Picture Placeholder 6">
            <a:extLst>
              <a:ext uri="{FF2B5EF4-FFF2-40B4-BE49-F238E27FC236}">
                <a16:creationId xmlns:a16="http://schemas.microsoft.com/office/drawing/2014/main" id="{C01918F4-FC6F-654D-B51C-427897755767}"/>
              </a:ext>
            </a:extLst>
          </p:cNvPr>
          <p:cNvSpPr>
            <a:spLocks noGrp="1"/>
          </p:cNvSpPr>
          <p:nvPr>
            <p:ph type="pic" sz="quarter" idx="11"/>
          </p:nvPr>
        </p:nvSpPr>
        <p:spPr>
          <a:xfrm>
            <a:off x="4716463" y="1563688"/>
            <a:ext cx="3970337" cy="2663825"/>
          </a:xfrm>
        </p:spPr>
        <p:txBody>
          <a:bodyPr/>
          <a:lstStyle/>
          <a:p>
            <a:endParaRPr lang="en-US"/>
          </a:p>
        </p:txBody>
      </p:sp>
    </p:spTree>
    <p:extLst>
      <p:ext uri="{BB962C8B-B14F-4D97-AF65-F5344CB8AC3E}">
        <p14:creationId xmlns:p14="http://schemas.microsoft.com/office/powerpoint/2010/main" val="337178575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ull photo with boxed content">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9144000" cy="5143500"/>
          </a:xfrm>
          <a:blipFill>
            <a:blip r:embed="rId2"/>
            <a:stretch>
              <a:fillRect/>
            </a:stretch>
          </a:blipFill>
          <a:effectLst/>
        </p:spPr>
        <p:txBody>
          <a:bodyPr vert="horz" wrap="square" lIns="1645920" tIns="2651760" rIns="45720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a:t>
            </a:r>
            <a:br>
              <a:rPr lang="en-US"/>
            </a:br>
            <a:r>
              <a:rPr lang="en-US"/>
              <a:t>your photo here </a:t>
            </a:r>
            <a:br>
              <a:rPr lang="en-US"/>
            </a:br>
            <a:r>
              <a:rPr lang="en-US"/>
              <a:t>or click</a:t>
            </a:r>
            <a:br>
              <a:rPr lang="en-US"/>
            </a:br>
            <a:r>
              <a:rPr lang="en-US"/>
              <a:t>or tap icon</a:t>
            </a:r>
            <a:br>
              <a:rPr lang="en-US"/>
            </a:br>
            <a:r>
              <a:rPr lang="en-US"/>
              <a:t>below </a:t>
            </a:r>
            <a:br>
              <a:rPr lang="en-US"/>
            </a:br>
            <a:r>
              <a:rPr lang="en-US"/>
              <a:t>to insert</a:t>
            </a:r>
          </a:p>
        </p:txBody>
      </p:sp>
      <p:sp>
        <p:nvSpPr>
          <p:cNvPr id="8" name="Rectangle 7">
            <a:extLst>
              <a:ext uri="{FF2B5EF4-FFF2-40B4-BE49-F238E27FC236}">
                <a16:creationId xmlns:a16="http://schemas.microsoft.com/office/drawing/2014/main" id="{4FCBD380-45A1-4F9B-90A9-23506DE084E4}"/>
              </a:ext>
            </a:extLst>
          </p:cNvPr>
          <p:cNvSpPr/>
          <p:nvPr userDrawn="1"/>
        </p:nvSpPr>
        <p:spPr bwMode="auto">
          <a:xfrm>
            <a:off x="438150" y="651510"/>
            <a:ext cx="3840480" cy="3840480"/>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marL="0" marR="0" lvl="0" indent="0" algn="ctr" defTabSz="699354"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 name="Text Placeholder 3">
            <a:extLst>
              <a:ext uri="{FF2B5EF4-FFF2-40B4-BE49-F238E27FC236}">
                <a16:creationId xmlns:a16="http://schemas.microsoft.com/office/drawing/2014/main" id="{D7A80F8C-915C-46C0-91D3-DCE93A080D3D}"/>
              </a:ext>
            </a:extLst>
          </p:cNvPr>
          <p:cNvSpPr>
            <a:spLocks noGrp="1"/>
          </p:cNvSpPr>
          <p:nvPr>
            <p:ph type="body" sz="quarter" idx="16"/>
          </p:nvPr>
        </p:nvSpPr>
        <p:spPr>
          <a:xfrm>
            <a:off x="747714" y="950264"/>
            <a:ext cx="3131343" cy="830997"/>
          </a:xfrm>
        </p:spPr>
        <p:txBody>
          <a:bodyPr/>
          <a:lstStyle>
            <a:lvl1pPr marL="0" indent="0" algn="l">
              <a:spcBef>
                <a:spcPts val="0"/>
              </a:spcBef>
              <a:buNone/>
              <a:defRPr sz="2700">
                <a:solidFill>
                  <a:schemeClr val="tx1"/>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B11CA0A6-642E-4E90-9C03-D8414E2BA4D3}"/>
              </a:ext>
            </a:extLst>
          </p:cNvPr>
          <p:cNvSpPr>
            <a:spLocks noGrp="1"/>
          </p:cNvSpPr>
          <p:nvPr>
            <p:ph type="body" sz="quarter" idx="17"/>
          </p:nvPr>
        </p:nvSpPr>
        <p:spPr>
          <a:xfrm>
            <a:off x="747714" y="2000250"/>
            <a:ext cx="3131343" cy="230832"/>
          </a:xfrm>
        </p:spPr>
        <p:txBody>
          <a:bodyPr/>
          <a:lstStyle>
            <a:lvl1pPr marL="0" indent="0" algn="l">
              <a:spcBef>
                <a:spcPts val="0"/>
              </a:spcBef>
              <a:buNone/>
              <a:defRPr sz="1500">
                <a:solidFill>
                  <a:schemeClr val="tx1"/>
                </a:solidFill>
                <a:latin typeface="+mn-lt"/>
              </a:defRPr>
            </a:lvl1pPr>
          </a:lstStyle>
          <a:p>
            <a:pPr lvl="0"/>
            <a:r>
              <a:rPr lang="en-US"/>
              <a:t>Click to edit Master text styles</a:t>
            </a:r>
          </a:p>
        </p:txBody>
      </p:sp>
      <p:sp>
        <p:nvSpPr>
          <p:cNvPr id="10" name="TextBox 9">
            <a:extLst>
              <a:ext uri="{FF2B5EF4-FFF2-40B4-BE49-F238E27FC236}">
                <a16:creationId xmlns:a16="http://schemas.microsoft.com/office/drawing/2014/main" id="{80115257-E287-46D1-BB4C-AA8B13D88752}"/>
              </a:ext>
            </a:extLst>
          </p:cNvPr>
          <p:cNvSpPr txBox="1"/>
          <p:nvPr userDrawn="1"/>
        </p:nvSpPr>
        <p:spPr>
          <a:xfrm>
            <a:off x="3881105" y="4954389"/>
            <a:ext cx="1381790" cy="92333"/>
          </a:xfrm>
          <a:prstGeom prst="rect">
            <a:avLst/>
          </a:prstGeom>
          <a:noFill/>
        </p:spPr>
        <p:txBody>
          <a:bodyPr wrap="non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15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9232581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500"/>
                                  </p:stCondLst>
                                  <p:childTnLst>
                                    <p:set>
                                      <p:cBhvr>
                                        <p:cTn id="6" dur="1" fill="hold">
                                          <p:stCondLst>
                                            <p:cond delay="0"/>
                                          </p:stCondLst>
                                        </p:cTn>
                                        <p:tgtEl>
                                          <p:spTgt spid="8"/>
                                        </p:tgtEl>
                                        <p:attrNameLst>
                                          <p:attrName>style.visibility</p:attrName>
                                        </p:attrNameLst>
                                      </p:cBhvr>
                                      <p:to>
                                        <p:strVal val="visible"/>
                                      </p:to>
                                    </p:set>
                                  </p:childTnLst>
                                </p:cTn>
                              </p:par>
                              <p:par>
                                <p:cTn id="7" presetID="6" presetClass="emph" presetSubtype="0" accel="100000" autoRev="1" fill="hold" grpId="0" nodeType="withEffect">
                                  <p:stCondLst>
                                    <p:cond delay="0"/>
                                  </p:stCondLst>
                                  <p:childTnLst>
                                    <p:animScale>
                                      <p:cBhvr>
                                        <p:cTn id="8" dur="500" fill="hold"/>
                                        <p:tgtEl>
                                          <p:spTgt spid="8"/>
                                        </p:tgtEl>
                                      </p:cBhvr>
                                      <p:by x="0" y="0"/>
                                    </p:animScale>
                                  </p:childTnLst>
                                </p:cTn>
                              </p:par>
                              <p:par>
                                <p:cTn id="9" presetID="42" presetClass="path" presetSubtype="0" decel="100000" fill="hold" grpId="2" nodeType="withEffect">
                                  <p:stCondLst>
                                    <p:cond delay="500"/>
                                  </p:stCondLst>
                                  <p:childTnLst>
                                    <p:animMotion origin="layout" path="M -2.70833E-6 0 L -0.21002 0.37338 " pathEditMode="relative" rAng="0" ptsTypes="AA">
                                      <p:cBhvr>
                                        <p:cTn id="10" dur="500" spd="-100000" fill="hold"/>
                                        <p:tgtEl>
                                          <p:spTgt spid="8"/>
                                        </p:tgtEl>
                                        <p:attrNameLst>
                                          <p:attrName>ppt_x</p:attrName>
                                          <p:attrName>ppt_y</p:attrName>
                                        </p:attrNameLst>
                                      </p:cBhvr>
                                      <p:rCtr x="-10508" y="186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Lst>
  </p:timing>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ottom horizontal photo &amp;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41197" y="649715"/>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1786" y="1714500"/>
            <a:ext cx="9144000" cy="3429000"/>
          </a:xfrm>
          <a:blipFill>
            <a:blip r:embed="rId2"/>
            <a:stretch>
              <a:fillRect/>
            </a:stretch>
          </a:blipFill>
          <a:effectLst>
            <a:outerShdw blurRad="152400" sx="102000" sy="102000" algn="ctr" rotWithShape="0">
              <a:prstClr val="black">
                <a:alpha val="20000"/>
              </a:prstClr>
            </a:outerShdw>
          </a:effectLst>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DA2E0E2F-AF7B-4B32-ADD9-C64065CAB8C5}"/>
              </a:ext>
            </a:extLst>
          </p:cNvPr>
          <p:cNvSpPr txBox="1"/>
          <p:nvPr userDrawn="1"/>
        </p:nvSpPr>
        <p:spPr>
          <a:xfrm>
            <a:off x="3881105" y="4954389"/>
            <a:ext cx="1381790" cy="92333"/>
          </a:xfrm>
          <a:prstGeom prst="rect">
            <a:avLst/>
          </a:prstGeom>
          <a:noFill/>
        </p:spPr>
        <p:txBody>
          <a:bodyPr wrap="non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15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55392780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op horizontal photo &amp;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41197" y="4077096"/>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9144000" cy="3429000"/>
          </a:xfrm>
          <a:blipFill>
            <a:blip r:embed="rId2"/>
            <a:stretch>
              <a:fillRect/>
            </a:stretch>
          </a:blipFill>
          <a:effectLst>
            <a:outerShdw blurRad="152400" sx="102000" sy="102000" algn="ctr" rotWithShape="0">
              <a:prstClr val="black">
                <a:alpha val="20000"/>
              </a:prstClr>
            </a:outerShdw>
          </a:effectLst>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0829C3B1-5FD6-43C8-A4A9-A447146C50A6}"/>
              </a:ext>
            </a:extLst>
          </p:cNvPr>
          <p:cNvSpPr txBox="1"/>
          <p:nvPr userDrawn="1"/>
        </p:nvSpPr>
        <p:spPr>
          <a:xfrm>
            <a:off x="3881105" y="4954389"/>
            <a:ext cx="1381790" cy="92333"/>
          </a:xfrm>
          <a:prstGeom prst="rect">
            <a:avLst/>
          </a:prstGeom>
          <a:noFill/>
        </p:spPr>
        <p:txBody>
          <a:bodyPr wrap="non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15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20140947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photo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230833"/>
          </a:xfrm>
        </p:spPr>
        <p:txBody>
          <a:bodyPr/>
          <a:lstStyle>
            <a:lvl1pPr marL="0" indent="0" algn="l">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4025646" cy="2606040"/>
          </a:xfrm>
          <a:blipFill>
            <a:blip r:embed="rId2"/>
            <a:stretch>
              <a:fillRect/>
            </a:stretch>
          </a:blipFill>
          <a:effectLst>
            <a:outerShdw blurRad="152400" sx="102000" sy="102000" algn="ctr" rotWithShape="0">
              <a:prstClr val="black">
                <a:alpha val="20000"/>
              </a:prstClr>
            </a:outerShdw>
          </a:effectLst>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230833"/>
          </a:xfrm>
        </p:spPr>
        <p:txBody>
          <a:bodyPr/>
          <a:lstStyle>
            <a:lvl1pPr marL="0" indent="0" algn="l">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79441" y="1519238"/>
            <a:ext cx="4025646" cy="2606040"/>
          </a:xfrm>
          <a:blipFill>
            <a:blip r:embed="rId2"/>
            <a:stretch>
              <a:fillRect/>
            </a:stretch>
          </a:blipFill>
          <a:effectLst>
            <a:outerShdw blurRad="152400" sx="102000" sy="102000" algn="ctr" rotWithShape="0">
              <a:prstClr val="black">
                <a:alpha val="20000"/>
              </a:prstClr>
            </a:outerShdw>
          </a:effectLst>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8378E22D-46BB-4CDE-A2D2-C7EEFF01B67A}"/>
              </a:ext>
            </a:extLst>
          </p:cNvPr>
          <p:cNvSpPr txBox="1"/>
          <p:nvPr userDrawn="1"/>
        </p:nvSpPr>
        <p:spPr>
          <a:xfrm>
            <a:off x="3881105" y="4954389"/>
            <a:ext cx="1381790" cy="92333"/>
          </a:xfrm>
          <a:prstGeom prst="rect">
            <a:avLst/>
          </a:prstGeom>
          <a:noFill/>
        </p:spPr>
        <p:txBody>
          <a:bodyPr wrap="non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15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75584130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ree column photo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230833"/>
          </a:xfrm>
        </p:spPr>
        <p:txBody>
          <a:bodyPr/>
          <a:lstStyle>
            <a:lvl1pPr marL="0" indent="0" algn="l">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2606040" cy="2606040"/>
          </a:xfrm>
          <a:blipFill>
            <a:blip r:embed="rId2"/>
            <a:stretch>
              <a:fillRect/>
            </a:stretch>
          </a:blipFill>
          <a:effectLst>
            <a:outerShdw blurRad="152400" sx="102000" sy="102000" algn="ctr" rotWithShape="0">
              <a:prstClr val="black">
                <a:alpha val="20000"/>
              </a:prstClr>
            </a:outerShdw>
          </a:effectLst>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230833"/>
          </a:xfrm>
        </p:spPr>
        <p:txBody>
          <a:bodyPr/>
          <a:lstStyle>
            <a:lvl1pPr marL="0" indent="0" algn="l">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268980" y="1519238"/>
            <a:ext cx="2606040" cy="2606040"/>
          </a:xfrm>
          <a:blipFill>
            <a:blip r:embed="rId2"/>
            <a:stretch>
              <a:fillRect/>
            </a:stretch>
          </a:blipFill>
          <a:effectLst>
            <a:outerShdw blurRad="152400" sx="102000" sy="102000" algn="ctr" rotWithShape="0">
              <a:prstClr val="black">
                <a:alpha val="20000"/>
              </a:prstClr>
            </a:outerShdw>
          </a:effectLst>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230833"/>
          </a:xfrm>
        </p:spPr>
        <p:txBody>
          <a:bodyPr/>
          <a:lstStyle>
            <a:lvl1pPr marL="0" indent="0" algn="l">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099047" y="1519238"/>
            <a:ext cx="2606040" cy="2606040"/>
          </a:xfrm>
          <a:blipFill>
            <a:blip r:embed="rId2"/>
            <a:stretch>
              <a:fillRect/>
            </a:stretch>
          </a:blipFill>
          <a:effectLst>
            <a:outerShdw blurRad="152400" sx="102000" sy="102000" algn="ctr" rotWithShape="0">
              <a:prstClr val="black">
                <a:alpha val="20000"/>
              </a:prstClr>
            </a:outerShdw>
          </a:effectLst>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62F75F5A-9513-419B-A43A-C84D8DB0EE09}"/>
              </a:ext>
            </a:extLst>
          </p:cNvPr>
          <p:cNvSpPr txBox="1"/>
          <p:nvPr userDrawn="1"/>
        </p:nvSpPr>
        <p:spPr>
          <a:xfrm>
            <a:off x="3881105" y="4954389"/>
            <a:ext cx="1381790" cy="92333"/>
          </a:xfrm>
          <a:prstGeom prst="rect">
            <a:avLst/>
          </a:prstGeom>
          <a:noFill/>
        </p:spPr>
        <p:txBody>
          <a:bodyPr wrap="non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15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42394658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our column photo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461665"/>
          </a:xfrm>
        </p:spPr>
        <p:txBody>
          <a:bodyPr/>
          <a:lstStyle>
            <a:lvl1pPr marL="0" indent="0" algn="l">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1899666" cy="1899666"/>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461665"/>
          </a:xfrm>
        </p:spPr>
        <p:txBody>
          <a:bodyPr/>
          <a:lstStyle>
            <a:lvl1pPr marL="0" indent="0" algn="l">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2560431" y="1519238"/>
            <a:ext cx="1899666" cy="1899666"/>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461665"/>
          </a:xfrm>
        </p:spPr>
        <p:txBody>
          <a:bodyPr/>
          <a:lstStyle>
            <a:lvl1pPr marL="0" indent="0" algn="l">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83903" y="1519238"/>
            <a:ext cx="1899666" cy="1899666"/>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461665"/>
          </a:xfrm>
        </p:spPr>
        <p:txBody>
          <a:bodyPr/>
          <a:lstStyle>
            <a:lvl1pPr marL="0" indent="0" algn="l">
              <a:spcBef>
                <a:spcPts val="0"/>
              </a:spcBef>
              <a:buNone/>
              <a:defRPr sz="15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6807375" y="1519238"/>
            <a:ext cx="1899666" cy="1899666"/>
          </a:xfrm>
          <a:blipFill>
            <a:blip r:embed="rId2"/>
            <a:stretch>
              <a:fillRect/>
            </a:stretch>
          </a:blipFill>
          <a:effectLst>
            <a:outerShdw blurRad="152400" sx="102000" sy="102000" algn="ctr" rotWithShape="0">
              <a:prstClr val="black">
                <a:alpha val="20000"/>
              </a:prstClr>
            </a:outerShdw>
          </a:effectLst>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1F433AF-BBB7-4B77-BA84-F53F071A622A}"/>
              </a:ext>
            </a:extLst>
          </p:cNvPr>
          <p:cNvSpPr txBox="1"/>
          <p:nvPr userDrawn="1"/>
        </p:nvSpPr>
        <p:spPr>
          <a:xfrm>
            <a:off x="3881105" y="4954389"/>
            <a:ext cx="1381790" cy="92333"/>
          </a:xfrm>
          <a:prstGeom prst="rect">
            <a:avLst/>
          </a:prstGeom>
          <a:noFill/>
        </p:spPr>
        <p:txBody>
          <a:bodyPr wrap="non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15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2816664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ix photo content">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AA898FA5-4139-4CD9-975B-D14D3DA92592}"/>
              </a:ext>
            </a:extLst>
          </p:cNvPr>
          <p:cNvSpPr>
            <a:spLocks noGrp="1"/>
          </p:cNvSpPr>
          <p:nvPr>
            <p:ph type="body" sz="quarter" idx="16"/>
          </p:nvPr>
        </p:nvSpPr>
        <p:spPr>
          <a:xfrm>
            <a:off x="438149" y="2473431"/>
            <a:ext cx="2601802" cy="184666"/>
          </a:xfrm>
        </p:spPr>
        <p:txBody>
          <a:bodyPr/>
          <a:lstStyle>
            <a:lvl1pPr marL="0" indent="0" algn="l">
              <a:spcBef>
                <a:spcPts val="0"/>
              </a:spcBef>
              <a:buNone/>
              <a:defRPr sz="1200"/>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C71135C8-C715-4906-B9D0-920B6505AAC0}"/>
              </a:ext>
            </a:extLst>
          </p:cNvPr>
          <p:cNvSpPr>
            <a:spLocks noGrp="1"/>
          </p:cNvSpPr>
          <p:nvPr>
            <p:ph type="pic" sz="quarter" idx="13" hasCustomPrompt="1"/>
          </p:nvPr>
        </p:nvSpPr>
        <p:spPr bwMode="gray">
          <a:xfrm>
            <a:off x="441197" y="883078"/>
            <a:ext cx="2601802" cy="1551419"/>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6" name="Title 7">
            <a:extLst>
              <a:ext uri="{FF2B5EF4-FFF2-40B4-BE49-F238E27FC236}">
                <a16:creationId xmlns:a16="http://schemas.microsoft.com/office/drawing/2014/main" id="{1068B44D-FDE0-4AAB-9472-EBE40B99A18B}"/>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17" name="Text Placeholder 3">
            <a:extLst>
              <a:ext uri="{FF2B5EF4-FFF2-40B4-BE49-F238E27FC236}">
                <a16:creationId xmlns:a16="http://schemas.microsoft.com/office/drawing/2014/main" id="{AA173FD7-9C0C-401C-977F-E3600A1009CF}"/>
              </a:ext>
            </a:extLst>
          </p:cNvPr>
          <p:cNvSpPr>
            <a:spLocks noGrp="1"/>
          </p:cNvSpPr>
          <p:nvPr>
            <p:ph type="body" sz="quarter" idx="17"/>
          </p:nvPr>
        </p:nvSpPr>
        <p:spPr>
          <a:xfrm>
            <a:off x="3268790" y="2473431"/>
            <a:ext cx="2601802" cy="184666"/>
          </a:xfrm>
        </p:spPr>
        <p:txBody>
          <a:bodyPr/>
          <a:lstStyle>
            <a:lvl1pPr marL="0" indent="0" algn="l">
              <a:spcBef>
                <a:spcPts val="0"/>
              </a:spcBef>
              <a:buNone/>
              <a:defRPr sz="1200"/>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782D12B8-D39B-4BF3-8687-A1BE9D489877}"/>
              </a:ext>
            </a:extLst>
          </p:cNvPr>
          <p:cNvSpPr>
            <a:spLocks noGrp="1"/>
          </p:cNvSpPr>
          <p:nvPr>
            <p:ph type="pic" sz="quarter" idx="18" hasCustomPrompt="1"/>
          </p:nvPr>
        </p:nvSpPr>
        <p:spPr bwMode="gray">
          <a:xfrm>
            <a:off x="3271838" y="883078"/>
            <a:ext cx="2601802" cy="1551419"/>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9" name="Text Placeholder 3">
            <a:extLst>
              <a:ext uri="{FF2B5EF4-FFF2-40B4-BE49-F238E27FC236}">
                <a16:creationId xmlns:a16="http://schemas.microsoft.com/office/drawing/2014/main" id="{5136DE26-84AC-47E6-8C58-BABB89061091}"/>
              </a:ext>
            </a:extLst>
          </p:cNvPr>
          <p:cNvSpPr>
            <a:spLocks noGrp="1"/>
          </p:cNvSpPr>
          <p:nvPr>
            <p:ph type="body" sz="quarter" idx="19"/>
          </p:nvPr>
        </p:nvSpPr>
        <p:spPr>
          <a:xfrm>
            <a:off x="6096383" y="2473431"/>
            <a:ext cx="2601802" cy="184666"/>
          </a:xfrm>
        </p:spPr>
        <p:txBody>
          <a:bodyPr/>
          <a:lstStyle>
            <a:lvl1pPr marL="0" indent="0" algn="l">
              <a:spcBef>
                <a:spcPts val="0"/>
              </a:spcBef>
              <a:buNone/>
              <a:defRPr sz="1200"/>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7B88FB03-AFEE-43C0-B307-386FD4191CEA}"/>
              </a:ext>
            </a:extLst>
          </p:cNvPr>
          <p:cNvSpPr>
            <a:spLocks noGrp="1"/>
          </p:cNvSpPr>
          <p:nvPr>
            <p:ph type="pic" sz="quarter" idx="20" hasCustomPrompt="1"/>
          </p:nvPr>
        </p:nvSpPr>
        <p:spPr bwMode="gray">
          <a:xfrm>
            <a:off x="6099431" y="883078"/>
            <a:ext cx="2601802" cy="1551419"/>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A6910918-77C3-4CB0-B84F-86F28F5496E1}"/>
              </a:ext>
            </a:extLst>
          </p:cNvPr>
          <p:cNvSpPr>
            <a:spLocks noGrp="1"/>
          </p:cNvSpPr>
          <p:nvPr>
            <p:ph type="body" sz="quarter" idx="21"/>
          </p:nvPr>
        </p:nvSpPr>
        <p:spPr>
          <a:xfrm>
            <a:off x="438149" y="4513779"/>
            <a:ext cx="2601802" cy="184666"/>
          </a:xfrm>
        </p:spPr>
        <p:txBody>
          <a:bodyPr/>
          <a:lstStyle>
            <a:lvl1pPr marL="0" indent="0" algn="l">
              <a:spcBef>
                <a:spcPts val="0"/>
              </a:spcBef>
              <a:buNone/>
              <a:defRPr sz="1200"/>
            </a:lvl1pPr>
          </a:lstStyle>
          <a:p>
            <a:pPr lvl="0"/>
            <a:r>
              <a:rPr lang="en-US"/>
              <a:t>Click to edit Master text styles</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1D689E5C-AD5E-4A91-87A6-E55AA726DDE6}"/>
              </a:ext>
            </a:extLst>
          </p:cNvPr>
          <p:cNvSpPr>
            <a:spLocks noGrp="1"/>
          </p:cNvSpPr>
          <p:nvPr>
            <p:ph type="pic" sz="quarter" idx="22" hasCustomPrompt="1"/>
          </p:nvPr>
        </p:nvSpPr>
        <p:spPr bwMode="gray">
          <a:xfrm>
            <a:off x="441197" y="2923426"/>
            <a:ext cx="2601802" cy="1551419"/>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23" name="Text Placeholder 3">
            <a:extLst>
              <a:ext uri="{FF2B5EF4-FFF2-40B4-BE49-F238E27FC236}">
                <a16:creationId xmlns:a16="http://schemas.microsoft.com/office/drawing/2014/main" id="{633DBE78-A931-4D22-8064-1F41CEC37F96}"/>
              </a:ext>
            </a:extLst>
          </p:cNvPr>
          <p:cNvSpPr>
            <a:spLocks noGrp="1"/>
          </p:cNvSpPr>
          <p:nvPr>
            <p:ph type="body" sz="quarter" idx="23"/>
          </p:nvPr>
        </p:nvSpPr>
        <p:spPr>
          <a:xfrm>
            <a:off x="3268790" y="4513779"/>
            <a:ext cx="2601802" cy="184666"/>
          </a:xfrm>
        </p:spPr>
        <p:txBody>
          <a:bodyPr/>
          <a:lstStyle>
            <a:lvl1pPr marL="0" indent="0" algn="l">
              <a:spcBef>
                <a:spcPts val="0"/>
              </a:spcBef>
              <a:buNone/>
              <a:defRPr sz="1200"/>
            </a:lvl1pPr>
          </a:lstStyle>
          <a:p>
            <a:pPr lvl="0"/>
            <a:r>
              <a:rPr lang="en-US"/>
              <a:t>Click to edit Master text styles</a:t>
            </a:r>
          </a:p>
        </p:txBody>
      </p:sp>
      <p:sp>
        <p:nvSpPr>
          <p:cNvPr id="24" name="Picture Placeholder" descr="This photo is a 'placeholder' only. Drag or drop your photo here, or click and tap the center to insert a photo.">
            <a:extLst>
              <a:ext uri="{FF2B5EF4-FFF2-40B4-BE49-F238E27FC236}">
                <a16:creationId xmlns:a16="http://schemas.microsoft.com/office/drawing/2014/main" id="{EFD0E6C4-D2B8-43AC-82C6-9274C0DEF90B}"/>
              </a:ext>
            </a:extLst>
          </p:cNvPr>
          <p:cNvSpPr>
            <a:spLocks noGrp="1"/>
          </p:cNvSpPr>
          <p:nvPr>
            <p:ph type="pic" sz="quarter" idx="24" hasCustomPrompt="1"/>
          </p:nvPr>
        </p:nvSpPr>
        <p:spPr bwMode="gray">
          <a:xfrm>
            <a:off x="3271838" y="2923426"/>
            <a:ext cx="2601802" cy="1551419"/>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25" name="Text Placeholder 3">
            <a:extLst>
              <a:ext uri="{FF2B5EF4-FFF2-40B4-BE49-F238E27FC236}">
                <a16:creationId xmlns:a16="http://schemas.microsoft.com/office/drawing/2014/main" id="{4BB6EBFA-9280-4898-8136-05F02689B792}"/>
              </a:ext>
            </a:extLst>
          </p:cNvPr>
          <p:cNvSpPr>
            <a:spLocks noGrp="1"/>
          </p:cNvSpPr>
          <p:nvPr>
            <p:ph type="body" sz="quarter" idx="25"/>
          </p:nvPr>
        </p:nvSpPr>
        <p:spPr>
          <a:xfrm>
            <a:off x="6096383" y="4513779"/>
            <a:ext cx="2601802" cy="184666"/>
          </a:xfrm>
        </p:spPr>
        <p:txBody>
          <a:bodyPr/>
          <a:lstStyle>
            <a:lvl1pPr marL="0" indent="0" algn="l">
              <a:spcBef>
                <a:spcPts val="0"/>
              </a:spcBef>
              <a:buNone/>
              <a:defRPr sz="1200"/>
            </a:lvl1pPr>
          </a:lstStyle>
          <a:p>
            <a:pPr lvl="0"/>
            <a:r>
              <a:rPr lang="en-US"/>
              <a:t>Click to edit Master text styles</a:t>
            </a:r>
          </a:p>
        </p:txBody>
      </p:sp>
      <p:sp>
        <p:nvSpPr>
          <p:cNvPr id="26" name="Picture Placeholder" descr="This photo is a 'placeholder' only. Drag or drop your photo here, or click and tap the center to insert a photo.">
            <a:extLst>
              <a:ext uri="{FF2B5EF4-FFF2-40B4-BE49-F238E27FC236}">
                <a16:creationId xmlns:a16="http://schemas.microsoft.com/office/drawing/2014/main" id="{CA962D04-57E2-4BB5-8BA7-38F1F8D7CEEB}"/>
              </a:ext>
            </a:extLst>
          </p:cNvPr>
          <p:cNvSpPr>
            <a:spLocks noGrp="1"/>
          </p:cNvSpPr>
          <p:nvPr>
            <p:ph type="pic" sz="quarter" idx="26" hasCustomPrompt="1"/>
          </p:nvPr>
        </p:nvSpPr>
        <p:spPr bwMode="gray">
          <a:xfrm>
            <a:off x="6099431" y="2923426"/>
            <a:ext cx="2601802" cy="1551419"/>
          </a:xfrm>
          <a:blipFill>
            <a:blip r:embed="rId2"/>
            <a:stretch>
              <a:fillRect/>
            </a:stretch>
          </a:blipFill>
          <a:effectLst>
            <a:outerShdw blurRad="152400" sx="102000" sy="102000" algn="ctr" rotWithShape="0">
              <a:prstClr val="black">
                <a:alpha val="20000"/>
              </a:prstClr>
            </a:outerShdw>
          </a:effectLst>
        </p:spPr>
        <p:txBody>
          <a:bodyPr vert="horz" wrap="square" lIns="0" tIns="0" rIns="0" bIns="7315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27" name="TextBox 26">
            <a:extLst>
              <a:ext uri="{FF2B5EF4-FFF2-40B4-BE49-F238E27FC236}">
                <a16:creationId xmlns:a16="http://schemas.microsoft.com/office/drawing/2014/main" id="{69D13E91-C0D3-4150-9C42-87C58EAA500A}"/>
              </a:ext>
            </a:extLst>
          </p:cNvPr>
          <p:cNvSpPr txBox="1"/>
          <p:nvPr userDrawn="1"/>
        </p:nvSpPr>
        <p:spPr>
          <a:xfrm>
            <a:off x="3881105" y="4954389"/>
            <a:ext cx="1381790" cy="92333"/>
          </a:xfrm>
          <a:prstGeom prst="rect">
            <a:avLst/>
          </a:prstGeom>
          <a:noFill/>
        </p:spPr>
        <p:txBody>
          <a:bodyPr wrap="non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15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6937777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2448">
          <p15:clr>
            <a:srgbClr val="5ACBF0"/>
          </p15:clr>
        </p15:guide>
        <p15:guide id="9" pos="512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6086475" y="1077516"/>
            <a:ext cx="2620566" cy="230832"/>
          </a:xfrm>
        </p:spPr>
        <p:txBody>
          <a:bodyPr/>
          <a:lstStyle>
            <a:lvl1pPr marL="0" indent="0">
              <a:buFontTx/>
              <a:buNone/>
              <a:defRPr sz="15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436959" y="1077516"/>
            <a:ext cx="5439966" cy="3624263"/>
          </a:xfrm>
          <a:blipFill>
            <a:blip r:embed="rId2"/>
            <a:stretch>
              <a:fillRect/>
            </a:stretch>
          </a:blipFill>
        </p:spPr>
        <p:txBody>
          <a:bodyPr bIns="1005840" anchor="ctr">
            <a:noAutofit/>
          </a:bodyPr>
          <a:lstStyle>
            <a:lvl1pPr marL="0" indent="0" algn="ctr">
              <a:buNone/>
              <a:defRPr sz="75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FCE0B57E-CAD9-49D5-AAF1-B38127453930}"/>
              </a:ext>
            </a:extLst>
          </p:cNvPr>
          <p:cNvSpPr txBox="1"/>
          <p:nvPr userDrawn="1"/>
        </p:nvSpPr>
        <p:spPr>
          <a:xfrm>
            <a:off x="3881105" y="4954389"/>
            <a:ext cx="1381790" cy="92333"/>
          </a:xfrm>
          <a:prstGeom prst="rect">
            <a:avLst/>
          </a:prstGeom>
          <a:noFill/>
        </p:spPr>
        <p:txBody>
          <a:bodyPr wrap="non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15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93135356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Dark blue) -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accent1"/>
          </a:solidFill>
          <a:ln>
            <a:noFill/>
            <a:headEnd type="none" w="med" len="med"/>
            <a:tailEnd type="none" w="med" len="me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0"/>
            <a:ext cx="2387728" cy="415499"/>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Tree>
    <p:extLst>
      <p:ext uri="{BB962C8B-B14F-4D97-AF65-F5344CB8AC3E}">
        <p14:creationId xmlns:p14="http://schemas.microsoft.com/office/powerpoint/2010/main" val="39480445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White) -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382336-8312-4A74-994C-BBC0184437B0}"/>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2362811"/>
            <a:ext cx="2386520" cy="4154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2408977"/>
            <a:ext cx="5000625" cy="323165"/>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9301289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edia inse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60A42B-155C-4E38-B2A4-05F9B3773F2D}"/>
              </a:ext>
            </a:extLst>
          </p:cNvPr>
          <p:cNvSpPr>
            <a:spLocks noGrp="1"/>
          </p:cNvSpPr>
          <p:nvPr>
            <p:ph sz="quarter" idx="10"/>
          </p:nvPr>
        </p:nvSpPr>
        <p:spPr>
          <a:xfrm>
            <a:off x="468313" y="411510"/>
            <a:ext cx="8208143" cy="4176464"/>
          </a:xfrm>
        </p:spPr>
        <p:txBody>
          <a:bodyPr/>
          <a:lstStyle>
            <a:lvl1pPr>
              <a:buClr>
                <a:srgbClr val="FDBA12"/>
              </a:buClr>
              <a:defRPr/>
            </a:lvl1pPr>
            <a:lvl2pPr>
              <a:buClr>
                <a:srgbClr val="FDBA12"/>
              </a:buClr>
              <a:defRPr/>
            </a:lvl2pPr>
            <a:lvl3pPr>
              <a:buClr>
                <a:srgbClr val="FDBA12"/>
              </a:buClr>
              <a:defRPr/>
            </a:lvl3pPr>
            <a:lvl4pPr>
              <a:buClr>
                <a:srgbClr val="FDBA12"/>
              </a:buClr>
              <a:defRPr/>
            </a:lvl4pPr>
            <a:lvl5pPr>
              <a:buClr>
                <a:srgbClr val="FDBA12"/>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21941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Gray) - Conte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lvl="0"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0"/>
            <a:ext cx="2387728" cy="415499"/>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
        <p:nvSpPr>
          <p:cNvPr id="7" name="TextBox 6">
            <a:extLst>
              <a:ext uri="{FF2B5EF4-FFF2-40B4-BE49-F238E27FC236}">
                <a16:creationId xmlns:a16="http://schemas.microsoft.com/office/drawing/2014/main" id="{7CA9D495-7BC4-40A1-95FA-588C524EBFC4}"/>
              </a:ext>
            </a:extLst>
          </p:cNvPr>
          <p:cNvSpPr txBox="1"/>
          <p:nvPr userDrawn="1"/>
        </p:nvSpPr>
        <p:spPr>
          <a:xfrm>
            <a:off x="3881105" y="4954389"/>
            <a:ext cx="1381790" cy="92333"/>
          </a:xfrm>
          <a:prstGeom prst="rect">
            <a:avLst/>
          </a:prstGeom>
          <a:noFill/>
        </p:spPr>
        <p:txBody>
          <a:bodyPr wrap="non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15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818054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Gray title - 5 icon lis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lvl="0"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B81CDEAF-6103-42B3-894B-1F3C4BAB4333}"/>
              </a:ext>
              <a:ext uri="{C183D7F6-B498-43B3-948B-1728B52AA6E4}">
                <adec:decorative xmlns:adec="http://schemas.microsoft.com/office/drawing/2017/decorative" val="1"/>
              </a:ext>
            </a:extLst>
          </p:cNvPr>
          <p:cNvSpPr/>
          <p:nvPr userDrawn="1"/>
        </p:nvSpPr>
        <p:spPr bwMode="blackWhite">
          <a:xfrm>
            <a:off x="3267075" y="0"/>
            <a:ext cx="5876925" cy="51435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0"/>
            <a:ext cx="2387728" cy="415499"/>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90715" y="732175"/>
            <a:ext cx="3594866" cy="207749"/>
          </a:xfrm>
        </p:spPr>
        <p:txBody>
          <a:bodyPr anchor="ctr" anchorCtr="0"/>
          <a:lstStyle>
            <a:lvl1pPr marL="0" indent="0">
              <a:spcBef>
                <a:spcPts val="0"/>
              </a:spcBef>
              <a:spcAft>
                <a:spcPts val="450"/>
              </a:spcAft>
              <a:buNone/>
              <a:defRPr sz="1350"/>
            </a:lvl1pPr>
            <a:lvl2pPr marL="171450" indent="0">
              <a:buNone/>
              <a:defRPr/>
            </a:lvl2pPr>
          </a:lstStyle>
          <a:p>
            <a:pPr lvl="0"/>
            <a:r>
              <a:rPr lang="en-US"/>
              <a:t>Click to edit Master text styles</a:t>
            </a:r>
          </a:p>
        </p:txBody>
      </p:sp>
      <p:sp>
        <p:nvSpPr>
          <p:cNvPr id="7" name="TextBox 6">
            <a:extLst>
              <a:ext uri="{FF2B5EF4-FFF2-40B4-BE49-F238E27FC236}">
                <a16:creationId xmlns:a16="http://schemas.microsoft.com/office/drawing/2014/main" id="{7CA9D495-7BC4-40A1-95FA-588C524EBFC4}"/>
              </a:ext>
            </a:extLst>
          </p:cNvPr>
          <p:cNvSpPr txBox="1"/>
          <p:nvPr userDrawn="1"/>
        </p:nvSpPr>
        <p:spPr>
          <a:xfrm>
            <a:off x="3881105" y="4954389"/>
            <a:ext cx="1381790" cy="92333"/>
          </a:xfrm>
          <a:prstGeom prst="rect">
            <a:avLst/>
          </a:prstGeom>
          <a:noFill/>
        </p:spPr>
        <p:txBody>
          <a:bodyPr wrap="non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15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
        <p:nvSpPr>
          <p:cNvPr id="15" name="Oval 14">
            <a:extLst>
              <a:ext uri="{FF2B5EF4-FFF2-40B4-BE49-F238E27FC236}">
                <a16:creationId xmlns:a16="http://schemas.microsoft.com/office/drawing/2014/main" id="{E1E87194-7FE3-4BAD-AF4D-49F1823EEAE9}"/>
              </a:ext>
            </a:extLst>
          </p:cNvPr>
          <p:cNvSpPr/>
          <p:nvPr/>
        </p:nvSpPr>
        <p:spPr bwMode="auto">
          <a:xfrm>
            <a:off x="4299596" y="1417924"/>
            <a:ext cx="554969" cy="55496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8E506F3B-DC3F-4486-8433-C96948E00CEB}"/>
              </a:ext>
            </a:extLst>
          </p:cNvPr>
          <p:cNvSpPr/>
          <p:nvPr/>
        </p:nvSpPr>
        <p:spPr bwMode="auto">
          <a:xfrm>
            <a:off x="4299596" y="558565"/>
            <a:ext cx="554969" cy="55496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CB7FB382-FACF-4EEB-98C3-7D53959B9B70}"/>
              </a:ext>
            </a:extLst>
          </p:cNvPr>
          <p:cNvSpPr/>
          <p:nvPr/>
        </p:nvSpPr>
        <p:spPr bwMode="auto">
          <a:xfrm>
            <a:off x="4299596" y="3996001"/>
            <a:ext cx="554969" cy="55496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E182269C-F1FE-41FB-902F-B3AFDF88CC04}"/>
              </a:ext>
            </a:extLst>
          </p:cNvPr>
          <p:cNvSpPr/>
          <p:nvPr/>
        </p:nvSpPr>
        <p:spPr bwMode="auto">
          <a:xfrm>
            <a:off x="4299596" y="3136642"/>
            <a:ext cx="554969" cy="55496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73" name="Oval 72">
            <a:extLst>
              <a:ext uri="{FF2B5EF4-FFF2-40B4-BE49-F238E27FC236}">
                <a16:creationId xmlns:a16="http://schemas.microsoft.com/office/drawing/2014/main" id="{BC8FF0B1-90D3-451E-9309-F122FBDFD489}"/>
              </a:ext>
            </a:extLst>
          </p:cNvPr>
          <p:cNvSpPr/>
          <p:nvPr/>
        </p:nvSpPr>
        <p:spPr bwMode="auto">
          <a:xfrm>
            <a:off x="4299596" y="2277283"/>
            <a:ext cx="554969" cy="554969"/>
          </a:xfrm>
          <a:prstGeom prst="ellipse">
            <a:avLst/>
          </a:prstGeom>
          <a:solidFill>
            <a:schemeClr val="bg1"/>
          </a:solidFill>
          <a:ln>
            <a:noFill/>
            <a:headEnd type="none" w="med" len="med"/>
            <a:tailEnd type="none" w="med" len="med"/>
          </a:ln>
          <a:effectLst>
            <a:outerShdw blurRad="152400" sx="102000" sy="102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 Placeholder 6">
            <a:extLst>
              <a:ext uri="{FF2B5EF4-FFF2-40B4-BE49-F238E27FC236}">
                <a16:creationId xmlns:a16="http://schemas.microsoft.com/office/drawing/2014/main" id="{6AF9F175-6681-4A65-94F5-276BA5C80906}"/>
              </a:ext>
            </a:extLst>
          </p:cNvPr>
          <p:cNvSpPr>
            <a:spLocks noGrp="1"/>
          </p:cNvSpPr>
          <p:nvPr userDrawn="1">
            <p:ph type="body" sz="quarter" idx="11"/>
          </p:nvPr>
        </p:nvSpPr>
        <p:spPr>
          <a:xfrm>
            <a:off x="5090715" y="1591534"/>
            <a:ext cx="3594866" cy="207749"/>
          </a:xfrm>
        </p:spPr>
        <p:txBody>
          <a:bodyPr anchor="ctr" anchorCtr="0"/>
          <a:lstStyle>
            <a:lvl1pPr marL="0" indent="0">
              <a:spcBef>
                <a:spcPts val="0"/>
              </a:spcBef>
              <a:spcAft>
                <a:spcPts val="450"/>
              </a:spcAft>
              <a:buNone/>
              <a:defRPr sz="1350"/>
            </a:lvl1pPr>
            <a:lvl2pPr marL="171450" indent="0">
              <a:buNone/>
              <a:defRPr/>
            </a:lvl2pPr>
          </a:lstStyle>
          <a:p>
            <a:pPr lvl="0"/>
            <a:r>
              <a:rPr lang="en-US"/>
              <a:t>Click to edit Master text styles</a:t>
            </a:r>
          </a:p>
        </p:txBody>
      </p:sp>
      <p:sp>
        <p:nvSpPr>
          <p:cNvPr id="79" name="Text Placeholder 6">
            <a:extLst>
              <a:ext uri="{FF2B5EF4-FFF2-40B4-BE49-F238E27FC236}">
                <a16:creationId xmlns:a16="http://schemas.microsoft.com/office/drawing/2014/main" id="{3047C228-171C-477B-B53B-53662E6F44A6}"/>
              </a:ext>
            </a:extLst>
          </p:cNvPr>
          <p:cNvSpPr>
            <a:spLocks noGrp="1"/>
          </p:cNvSpPr>
          <p:nvPr userDrawn="1">
            <p:ph type="body" sz="quarter" idx="12"/>
          </p:nvPr>
        </p:nvSpPr>
        <p:spPr>
          <a:xfrm>
            <a:off x="5090715" y="2450893"/>
            <a:ext cx="3594866" cy="207749"/>
          </a:xfrm>
        </p:spPr>
        <p:txBody>
          <a:bodyPr anchor="ctr" anchorCtr="0"/>
          <a:lstStyle>
            <a:lvl1pPr marL="0" indent="0">
              <a:spcBef>
                <a:spcPts val="0"/>
              </a:spcBef>
              <a:spcAft>
                <a:spcPts val="450"/>
              </a:spcAft>
              <a:buNone/>
              <a:defRPr sz="1350"/>
            </a:lvl1pPr>
            <a:lvl2pPr marL="171450" indent="0">
              <a:buNone/>
              <a:defRPr/>
            </a:lvl2pPr>
          </a:lstStyle>
          <a:p>
            <a:pPr lvl="0"/>
            <a:r>
              <a:rPr lang="en-US"/>
              <a:t>Click to edit Master text styles</a:t>
            </a:r>
          </a:p>
        </p:txBody>
      </p:sp>
      <p:sp>
        <p:nvSpPr>
          <p:cNvPr id="80" name="Text Placeholder 6">
            <a:extLst>
              <a:ext uri="{FF2B5EF4-FFF2-40B4-BE49-F238E27FC236}">
                <a16:creationId xmlns:a16="http://schemas.microsoft.com/office/drawing/2014/main" id="{91CEF908-EE06-4776-AF85-E846F4B428C1}"/>
              </a:ext>
            </a:extLst>
          </p:cNvPr>
          <p:cNvSpPr>
            <a:spLocks noGrp="1"/>
          </p:cNvSpPr>
          <p:nvPr userDrawn="1">
            <p:ph type="body" sz="quarter" idx="13"/>
          </p:nvPr>
        </p:nvSpPr>
        <p:spPr>
          <a:xfrm>
            <a:off x="5090715" y="3310252"/>
            <a:ext cx="3594866" cy="207749"/>
          </a:xfrm>
        </p:spPr>
        <p:txBody>
          <a:bodyPr anchor="ctr" anchorCtr="0"/>
          <a:lstStyle>
            <a:lvl1pPr marL="0" indent="0">
              <a:spcBef>
                <a:spcPts val="0"/>
              </a:spcBef>
              <a:spcAft>
                <a:spcPts val="450"/>
              </a:spcAft>
              <a:buNone/>
              <a:defRPr sz="1350"/>
            </a:lvl1pPr>
            <a:lvl2pPr marL="171450" indent="0">
              <a:buNone/>
              <a:defRPr/>
            </a:lvl2pPr>
          </a:lstStyle>
          <a:p>
            <a:pPr lvl="0"/>
            <a:r>
              <a:rPr lang="en-US"/>
              <a:t>Click to edit Master text styles</a:t>
            </a:r>
          </a:p>
        </p:txBody>
      </p:sp>
      <p:sp>
        <p:nvSpPr>
          <p:cNvPr id="81" name="Text Placeholder 6">
            <a:extLst>
              <a:ext uri="{FF2B5EF4-FFF2-40B4-BE49-F238E27FC236}">
                <a16:creationId xmlns:a16="http://schemas.microsoft.com/office/drawing/2014/main" id="{56E4B84A-F200-4DD0-A35C-6DD97A8B8A05}"/>
              </a:ext>
            </a:extLst>
          </p:cNvPr>
          <p:cNvSpPr>
            <a:spLocks noGrp="1"/>
          </p:cNvSpPr>
          <p:nvPr userDrawn="1">
            <p:ph type="body" sz="quarter" idx="14"/>
          </p:nvPr>
        </p:nvSpPr>
        <p:spPr>
          <a:xfrm>
            <a:off x="5090715" y="4169611"/>
            <a:ext cx="3594866" cy="207749"/>
          </a:xfrm>
        </p:spPr>
        <p:txBody>
          <a:bodyPr anchor="ctr" anchorCtr="0"/>
          <a:lstStyle>
            <a:lvl1pPr marL="0" indent="0">
              <a:spcBef>
                <a:spcPts val="0"/>
              </a:spcBef>
              <a:spcAft>
                <a:spcPts val="450"/>
              </a:spcAft>
              <a:buNone/>
              <a:defRPr sz="1350"/>
            </a:lvl1pPr>
            <a:lvl2pPr marL="171450" indent="0">
              <a:buNone/>
              <a:defRPr/>
            </a:lvl2pPr>
          </a:lstStyle>
          <a:p>
            <a:pPr lvl="0"/>
            <a:r>
              <a:rPr lang="en-US"/>
              <a:t>Click to edit Master text styles</a:t>
            </a:r>
          </a:p>
        </p:txBody>
      </p:sp>
    </p:spTree>
    <p:extLst>
      <p:ext uri="{BB962C8B-B14F-4D97-AF65-F5344CB8AC3E}">
        <p14:creationId xmlns:p14="http://schemas.microsoft.com/office/powerpoint/2010/main" val="34427574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plit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E737715-EFA0-4044-B14B-C86ADE3789F4}"/>
              </a:ext>
              <a:ext uri="{C183D7F6-B498-43B3-948B-1728B52AA6E4}">
                <adec:decorative xmlns:adec="http://schemas.microsoft.com/office/drawing/2017/decorative" val="1"/>
              </a:ext>
            </a:extLst>
          </p:cNvPr>
          <p:cNvSpPr/>
          <p:nvPr userDrawn="1"/>
        </p:nvSpPr>
        <p:spPr bwMode="blackWhite">
          <a:xfrm>
            <a:off x="0" y="0"/>
            <a:ext cx="4572000" cy="5143500"/>
          </a:xfrm>
          <a:prstGeom prst="rect">
            <a:avLst/>
          </a:prstGeom>
          <a:solidFill>
            <a:schemeClr val="bg1">
              <a:lumMod val="95000"/>
            </a:schemeClr>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lvl="0"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F6BF09AD-256C-4936-AE70-97DE6263A6AB}"/>
              </a:ext>
              <a:ext uri="{C183D7F6-B498-43B3-948B-1728B52AA6E4}">
                <adec:decorative xmlns:adec="http://schemas.microsoft.com/office/drawing/2017/decorative" val="1"/>
              </a:ext>
            </a:extLst>
          </p:cNvPr>
          <p:cNvSpPr/>
          <p:nvPr userDrawn="1"/>
        </p:nvSpPr>
        <p:spPr bwMode="blackWhite">
          <a:xfrm>
            <a:off x="4572000" y="0"/>
            <a:ext cx="4572000" cy="51435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10" name="Title 2">
            <a:extLst>
              <a:ext uri="{FF2B5EF4-FFF2-40B4-BE49-F238E27FC236}">
                <a16:creationId xmlns:a16="http://schemas.microsoft.com/office/drawing/2014/main" id="{869A0AB1-6BB3-426F-95C2-2312D294D230}"/>
              </a:ext>
            </a:extLst>
          </p:cNvPr>
          <p:cNvSpPr>
            <a:spLocks noGrp="1"/>
          </p:cNvSpPr>
          <p:nvPr>
            <p:ph type="title"/>
          </p:nvPr>
        </p:nvSpPr>
        <p:spPr>
          <a:xfrm>
            <a:off x="441198" y="2433251"/>
            <a:ext cx="3445002" cy="276999"/>
          </a:xfrm>
        </p:spPr>
        <p:txBody>
          <a:bodyPr anchor="ctr" anchorCtr="0"/>
          <a:lstStyle>
            <a:lvl1pPr>
              <a:defRPr sz="1800"/>
            </a:lvl1pPr>
          </a:lstStyle>
          <a:p>
            <a:r>
              <a:rPr lang="en-US"/>
              <a:t>Click to edit Master title style</a:t>
            </a:r>
          </a:p>
        </p:txBody>
      </p:sp>
      <p:sp>
        <p:nvSpPr>
          <p:cNvPr id="12" name="Title 2">
            <a:extLst>
              <a:ext uri="{FF2B5EF4-FFF2-40B4-BE49-F238E27FC236}">
                <a16:creationId xmlns:a16="http://schemas.microsoft.com/office/drawing/2014/main" id="{DCF6396D-67B6-4D04-9611-73F20A4963F7}"/>
              </a:ext>
            </a:extLst>
          </p:cNvPr>
          <p:cNvSpPr txBox="1">
            <a:spLocks/>
          </p:cNvSpPr>
          <p:nvPr userDrawn="1"/>
        </p:nvSpPr>
        <p:spPr>
          <a:xfrm>
            <a:off x="5013198" y="2433251"/>
            <a:ext cx="3445002" cy="276999"/>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r>
              <a:rPr lang="en-US" sz="1800"/>
              <a:t>Click to edit Master title style</a:t>
            </a:r>
          </a:p>
        </p:txBody>
      </p:sp>
      <p:sp>
        <p:nvSpPr>
          <p:cNvPr id="14" name="TextBox 13">
            <a:extLst>
              <a:ext uri="{FF2B5EF4-FFF2-40B4-BE49-F238E27FC236}">
                <a16:creationId xmlns:a16="http://schemas.microsoft.com/office/drawing/2014/main" id="{F691E081-F473-4023-A819-598B37820B08}"/>
              </a:ext>
            </a:extLst>
          </p:cNvPr>
          <p:cNvSpPr txBox="1"/>
          <p:nvPr userDrawn="1"/>
        </p:nvSpPr>
        <p:spPr>
          <a:xfrm>
            <a:off x="441198" y="4954389"/>
            <a:ext cx="1381789" cy="92333"/>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150" normalizeH="0" noProof="0">
                <a:ln>
                  <a:noFill/>
                </a:ln>
                <a:solidFill>
                  <a:schemeClr val="accent5"/>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620544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Right side boxe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910B715-8602-489B-BF0F-5C5C889DA65E}"/>
              </a:ext>
              <a:ext uri="{C183D7F6-B498-43B3-948B-1728B52AA6E4}">
                <adec:decorative xmlns:adec="http://schemas.microsoft.com/office/drawing/2017/decorative" val="1"/>
              </a:ext>
            </a:extLst>
          </p:cNvPr>
          <p:cNvSpPr/>
          <p:nvPr userDrawn="1"/>
        </p:nvSpPr>
        <p:spPr bwMode="blackWhite">
          <a:xfrm>
            <a:off x="3267075" y="0"/>
            <a:ext cx="5876925" cy="514350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438150" y="1948503"/>
            <a:ext cx="2293620" cy="1246495"/>
          </a:xfrm>
        </p:spPr>
        <p:txBody>
          <a:bodyPr anchor="ctr" anchorCtr="0"/>
          <a:lstStyle>
            <a:lvl1pPr>
              <a:defRPr sz="27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3900487" y="439341"/>
            <a:ext cx="4804982" cy="4262436"/>
          </a:xfrm>
        </p:spPr>
        <p:txBody>
          <a:bodyPr anchor="ctr" anchorCtr="0">
            <a:normAutofit/>
          </a:bodyPr>
          <a:lstStyle>
            <a:lvl1pPr marL="205740" indent="-205740">
              <a:spcAft>
                <a:spcPts val="900"/>
              </a:spcAft>
              <a:buClr>
                <a:schemeClr val="tx1">
                  <a:lumMod val="50000"/>
                  <a:lumOff val="50000"/>
                </a:schemeClr>
              </a:buClr>
              <a:buSzPct val="100000"/>
              <a:buFont typeface="Arial" panose="020B0604020202020204" pitchFamily="34" charset="0"/>
              <a:buChar char="•"/>
              <a:defRPr sz="1800"/>
            </a:lvl1pPr>
            <a:lvl2pPr marL="171450" indent="0">
              <a:buNone/>
              <a:defRPr/>
            </a:lvl2pPr>
          </a:lstStyle>
          <a:p>
            <a:pPr lvl="0"/>
            <a:r>
              <a:rPr lang="en-US"/>
              <a:t>Click to edit Master text styles</a:t>
            </a:r>
          </a:p>
        </p:txBody>
      </p:sp>
    </p:spTree>
    <p:extLst>
      <p:ext uri="{BB962C8B-B14F-4D97-AF65-F5344CB8AC3E}">
        <p14:creationId xmlns:p14="http://schemas.microsoft.com/office/powerpoint/2010/main" val="205524964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2 rows boxe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userDrawn="1"/>
        </p:nvSpPr>
        <p:spPr bwMode="blackWhite">
          <a:xfrm>
            <a:off x="3704843" y="450445"/>
            <a:ext cx="5218892" cy="20685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438150" y="2156252"/>
            <a:ext cx="2601717" cy="830997"/>
          </a:xfrm>
        </p:spPr>
        <p:txBody>
          <a:bodyPr anchor="ctr" anchorCtr="0"/>
          <a:lstStyle>
            <a:lvl1pPr>
              <a:defRPr sz="27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087497" y="753666"/>
            <a:ext cx="4463572" cy="1462088"/>
          </a:xfrm>
        </p:spPr>
        <p:txBody>
          <a:bodyPr anchor="ctr" anchorCtr="0">
            <a:normAutofit/>
          </a:bodyPr>
          <a:lstStyle>
            <a:lvl1pPr marL="0" indent="0">
              <a:spcAft>
                <a:spcPts val="900"/>
              </a:spcAft>
              <a:buNone/>
              <a:defRPr sz="1800"/>
            </a:lvl1pPr>
            <a:lvl2pPr marL="171450" indent="0">
              <a:buNone/>
              <a:defRPr/>
            </a:lvl2pPr>
          </a:lstStyle>
          <a:p>
            <a:pPr lvl="0"/>
            <a:r>
              <a:rPr lang="en-US"/>
              <a:t>Click to edit Master text styles</a:t>
            </a:r>
          </a:p>
        </p:txBody>
      </p:sp>
      <p:sp>
        <p:nvSpPr>
          <p:cNvPr id="6" name="Rectangle 5">
            <a:extLst>
              <a:ext uri="{FF2B5EF4-FFF2-40B4-BE49-F238E27FC236}">
                <a16:creationId xmlns:a16="http://schemas.microsoft.com/office/drawing/2014/main" id="{33522EF1-5068-4025-B51A-18B6E0279C4B}"/>
              </a:ext>
              <a:ext uri="{C183D7F6-B498-43B3-948B-1728B52AA6E4}">
                <adec:decorative xmlns:adec="http://schemas.microsoft.com/office/drawing/2017/decorative" val="1"/>
              </a:ext>
            </a:extLst>
          </p:cNvPr>
          <p:cNvSpPr/>
          <p:nvPr userDrawn="1"/>
        </p:nvSpPr>
        <p:spPr bwMode="blackWhite">
          <a:xfrm>
            <a:off x="3704843" y="2632472"/>
            <a:ext cx="5218892" cy="2068530"/>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6">
            <a:extLst>
              <a:ext uri="{FF2B5EF4-FFF2-40B4-BE49-F238E27FC236}">
                <a16:creationId xmlns:a16="http://schemas.microsoft.com/office/drawing/2014/main" id="{807D3AB2-2906-44B4-9ABE-DBBCA25522D8}"/>
              </a:ext>
            </a:extLst>
          </p:cNvPr>
          <p:cNvSpPr>
            <a:spLocks noGrp="1"/>
          </p:cNvSpPr>
          <p:nvPr>
            <p:ph type="body" sz="quarter" idx="11"/>
          </p:nvPr>
        </p:nvSpPr>
        <p:spPr>
          <a:xfrm>
            <a:off x="4087497" y="2935693"/>
            <a:ext cx="4463572" cy="1462088"/>
          </a:xfrm>
        </p:spPr>
        <p:txBody>
          <a:bodyPr anchor="ctr" anchorCtr="0">
            <a:normAutofit/>
          </a:bodyPr>
          <a:lstStyle>
            <a:lvl1pPr marL="0" indent="0">
              <a:spcAft>
                <a:spcPts val="900"/>
              </a:spcAft>
              <a:buNone/>
              <a:defRPr sz="1800"/>
            </a:lvl1pPr>
            <a:lvl2pPr marL="171450" indent="0">
              <a:buNone/>
              <a:defRPr/>
            </a:lvl2pPr>
          </a:lstStyle>
          <a:p>
            <a:pPr lvl="0"/>
            <a:r>
              <a:rPr lang="en-US"/>
              <a:t>Click to edit Master text styles</a:t>
            </a:r>
          </a:p>
        </p:txBody>
      </p:sp>
    </p:spTree>
    <p:extLst>
      <p:ext uri="{BB962C8B-B14F-4D97-AF65-F5344CB8AC3E}">
        <p14:creationId xmlns:p14="http://schemas.microsoft.com/office/powerpoint/2010/main" val="52268785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3 rows boxed content">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userDrawn="1"/>
        </p:nvSpPr>
        <p:spPr bwMode="blackWhite">
          <a:xfrm>
            <a:off x="3704843" y="451726"/>
            <a:ext cx="5218892" cy="1335698"/>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438150" y="2156252"/>
            <a:ext cx="2601717" cy="830997"/>
          </a:xfrm>
        </p:spPr>
        <p:txBody>
          <a:bodyPr anchor="ctr" anchorCtr="0"/>
          <a:lstStyle>
            <a:lvl1pPr>
              <a:defRPr sz="27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087497" y="647524"/>
            <a:ext cx="4463572" cy="944103"/>
          </a:xfrm>
        </p:spPr>
        <p:txBody>
          <a:bodyPr anchor="ctr" anchorCtr="0">
            <a:normAutofit/>
          </a:bodyPr>
          <a:lstStyle>
            <a:lvl1pPr marL="0" indent="0">
              <a:spcAft>
                <a:spcPts val="900"/>
              </a:spcAft>
              <a:buNone/>
              <a:defRPr sz="1800"/>
            </a:lvl1pPr>
            <a:lvl2pPr marL="171450" indent="0">
              <a:buNone/>
              <a:defRPr/>
            </a:lvl2pPr>
          </a:lstStyle>
          <a:p>
            <a:pPr lvl="0"/>
            <a:r>
              <a:rPr lang="en-US"/>
              <a:t>Click to edit Master text styles</a:t>
            </a:r>
          </a:p>
        </p:txBody>
      </p:sp>
      <p:sp>
        <p:nvSpPr>
          <p:cNvPr id="9" name="Rectangle 8">
            <a:extLst>
              <a:ext uri="{FF2B5EF4-FFF2-40B4-BE49-F238E27FC236}">
                <a16:creationId xmlns:a16="http://schemas.microsoft.com/office/drawing/2014/main" id="{471C3553-A928-46D1-868F-E134C4E83DBD}"/>
              </a:ext>
              <a:ext uri="{C183D7F6-B498-43B3-948B-1728B52AA6E4}">
                <adec:decorative xmlns:adec="http://schemas.microsoft.com/office/drawing/2017/decorative" val="1"/>
              </a:ext>
            </a:extLst>
          </p:cNvPr>
          <p:cNvSpPr/>
          <p:nvPr userDrawn="1"/>
        </p:nvSpPr>
        <p:spPr bwMode="blackWhite">
          <a:xfrm>
            <a:off x="3704843" y="1911880"/>
            <a:ext cx="5218892" cy="1335698"/>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6">
            <a:extLst>
              <a:ext uri="{FF2B5EF4-FFF2-40B4-BE49-F238E27FC236}">
                <a16:creationId xmlns:a16="http://schemas.microsoft.com/office/drawing/2014/main" id="{852D2F65-C88D-405F-ABEC-8689E7BB2437}"/>
              </a:ext>
            </a:extLst>
          </p:cNvPr>
          <p:cNvSpPr>
            <a:spLocks noGrp="1"/>
          </p:cNvSpPr>
          <p:nvPr>
            <p:ph type="body" sz="quarter" idx="11"/>
          </p:nvPr>
        </p:nvSpPr>
        <p:spPr>
          <a:xfrm>
            <a:off x="4087497" y="2107677"/>
            <a:ext cx="4463572" cy="944103"/>
          </a:xfrm>
        </p:spPr>
        <p:txBody>
          <a:bodyPr anchor="ctr" anchorCtr="0">
            <a:normAutofit/>
          </a:bodyPr>
          <a:lstStyle>
            <a:lvl1pPr marL="0" indent="0">
              <a:spcAft>
                <a:spcPts val="900"/>
              </a:spcAft>
              <a:buNone/>
              <a:defRPr sz="1800"/>
            </a:lvl1pPr>
            <a:lvl2pPr marL="171450" indent="0">
              <a:buNone/>
              <a:defRPr/>
            </a:lvl2pPr>
          </a:lstStyle>
          <a:p>
            <a:pPr lvl="0"/>
            <a:r>
              <a:rPr lang="en-US"/>
              <a:t>Click to edit Master text styles</a:t>
            </a:r>
          </a:p>
        </p:txBody>
      </p:sp>
      <p:sp>
        <p:nvSpPr>
          <p:cNvPr id="11" name="Rectangle 10">
            <a:extLst>
              <a:ext uri="{FF2B5EF4-FFF2-40B4-BE49-F238E27FC236}">
                <a16:creationId xmlns:a16="http://schemas.microsoft.com/office/drawing/2014/main" id="{2C010FFB-83C1-48D2-9778-17BAC921E5B8}"/>
              </a:ext>
              <a:ext uri="{C183D7F6-B498-43B3-948B-1728B52AA6E4}">
                <adec:decorative xmlns:adec="http://schemas.microsoft.com/office/drawing/2017/decorative" val="1"/>
              </a:ext>
            </a:extLst>
          </p:cNvPr>
          <p:cNvSpPr/>
          <p:nvPr userDrawn="1"/>
        </p:nvSpPr>
        <p:spPr bwMode="blackWhite">
          <a:xfrm>
            <a:off x="3704843" y="3372034"/>
            <a:ext cx="5218892" cy="1335698"/>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6">
            <a:extLst>
              <a:ext uri="{FF2B5EF4-FFF2-40B4-BE49-F238E27FC236}">
                <a16:creationId xmlns:a16="http://schemas.microsoft.com/office/drawing/2014/main" id="{988995F0-A216-42F0-AC8A-54CDEB9C61EB}"/>
              </a:ext>
            </a:extLst>
          </p:cNvPr>
          <p:cNvSpPr>
            <a:spLocks noGrp="1"/>
          </p:cNvSpPr>
          <p:nvPr>
            <p:ph type="body" sz="quarter" idx="12"/>
          </p:nvPr>
        </p:nvSpPr>
        <p:spPr>
          <a:xfrm>
            <a:off x="4087497" y="3567831"/>
            <a:ext cx="4463572" cy="944103"/>
          </a:xfrm>
        </p:spPr>
        <p:txBody>
          <a:bodyPr anchor="ctr" anchorCtr="0">
            <a:normAutofit/>
          </a:bodyPr>
          <a:lstStyle>
            <a:lvl1pPr marL="0" indent="0">
              <a:spcAft>
                <a:spcPts val="900"/>
              </a:spcAft>
              <a:buNone/>
              <a:defRPr sz="1800"/>
            </a:lvl1pPr>
            <a:lvl2pPr marL="171450" indent="0">
              <a:buNone/>
              <a:defRPr/>
            </a:lvl2pPr>
          </a:lstStyle>
          <a:p>
            <a:pPr lvl="0"/>
            <a:r>
              <a:rPr lang="en-US"/>
              <a:t>Click to edit Master text styles</a:t>
            </a:r>
          </a:p>
        </p:txBody>
      </p:sp>
    </p:spTree>
    <p:extLst>
      <p:ext uri="{BB962C8B-B14F-4D97-AF65-F5344CB8AC3E}">
        <p14:creationId xmlns:p14="http://schemas.microsoft.com/office/powerpoint/2010/main" val="38172403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2" pos="2561">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4 rows boxe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EEA41C-CC7A-46B6-8999-333369687C40}"/>
              </a:ext>
              <a:ext uri="{C183D7F6-B498-43B3-948B-1728B52AA6E4}">
                <adec:decorative xmlns:adec="http://schemas.microsoft.com/office/drawing/2017/decorative" val="1"/>
              </a:ext>
            </a:extLst>
          </p:cNvPr>
          <p:cNvSpPr/>
          <p:nvPr userDrawn="1"/>
        </p:nvSpPr>
        <p:spPr bwMode="blackWhite">
          <a:xfrm>
            <a:off x="3704843" y="439341"/>
            <a:ext cx="5218892" cy="944103"/>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438150" y="2156252"/>
            <a:ext cx="2601717" cy="830997"/>
          </a:xfrm>
        </p:spPr>
        <p:txBody>
          <a:bodyPr anchor="ctr" anchorCtr="0"/>
          <a:lstStyle>
            <a:lvl1pPr>
              <a:defRPr sz="27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087497" y="644066"/>
            <a:ext cx="4463572" cy="534653"/>
          </a:xfrm>
        </p:spPr>
        <p:txBody>
          <a:bodyPr anchor="ctr" anchorCtr="0">
            <a:normAutofit/>
          </a:bodyPr>
          <a:lstStyle>
            <a:lvl1pPr marL="0" indent="0">
              <a:spcAft>
                <a:spcPts val="900"/>
              </a:spcAft>
              <a:buNone/>
              <a:defRPr sz="1650"/>
            </a:lvl1pPr>
            <a:lvl2pPr marL="171450" indent="0">
              <a:buNone/>
              <a:defRPr/>
            </a:lvl2pPr>
          </a:lstStyle>
          <a:p>
            <a:pPr lvl="0"/>
            <a:r>
              <a:rPr lang="en-US"/>
              <a:t>Click to edit Master text styles</a:t>
            </a:r>
          </a:p>
        </p:txBody>
      </p:sp>
      <p:sp>
        <p:nvSpPr>
          <p:cNvPr id="9" name="Rectangle 8">
            <a:extLst>
              <a:ext uri="{FF2B5EF4-FFF2-40B4-BE49-F238E27FC236}">
                <a16:creationId xmlns:a16="http://schemas.microsoft.com/office/drawing/2014/main" id="{471C3553-A928-46D1-868F-E134C4E83DBD}"/>
              </a:ext>
              <a:ext uri="{C183D7F6-B498-43B3-948B-1728B52AA6E4}">
                <adec:decorative xmlns:adec="http://schemas.microsoft.com/office/drawing/2017/decorative" val="1"/>
              </a:ext>
            </a:extLst>
          </p:cNvPr>
          <p:cNvSpPr/>
          <p:nvPr userDrawn="1"/>
        </p:nvSpPr>
        <p:spPr bwMode="blackWhite">
          <a:xfrm>
            <a:off x="3704843" y="1546246"/>
            <a:ext cx="5218892" cy="944103"/>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6">
            <a:extLst>
              <a:ext uri="{FF2B5EF4-FFF2-40B4-BE49-F238E27FC236}">
                <a16:creationId xmlns:a16="http://schemas.microsoft.com/office/drawing/2014/main" id="{852D2F65-C88D-405F-ABEC-8689E7BB2437}"/>
              </a:ext>
            </a:extLst>
          </p:cNvPr>
          <p:cNvSpPr>
            <a:spLocks noGrp="1"/>
          </p:cNvSpPr>
          <p:nvPr>
            <p:ph type="body" sz="quarter" idx="11"/>
          </p:nvPr>
        </p:nvSpPr>
        <p:spPr>
          <a:xfrm>
            <a:off x="4087497" y="1750971"/>
            <a:ext cx="4463572" cy="534653"/>
          </a:xfrm>
        </p:spPr>
        <p:txBody>
          <a:bodyPr anchor="ctr" anchorCtr="0">
            <a:normAutofit/>
          </a:bodyPr>
          <a:lstStyle>
            <a:lvl1pPr marL="0" indent="0">
              <a:spcAft>
                <a:spcPts val="900"/>
              </a:spcAft>
              <a:buNone/>
              <a:defRPr sz="1650"/>
            </a:lvl1pPr>
            <a:lvl2pPr marL="171450" indent="0">
              <a:buNone/>
              <a:defRPr/>
            </a:lvl2pPr>
          </a:lstStyle>
          <a:p>
            <a:pPr lvl="0"/>
            <a:r>
              <a:rPr lang="en-US"/>
              <a:t>Click to edit Master text styles</a:t>
            </a:r>
          </a:p>
        </p:txBody>
      </p:sp>
      <p:sp>
        <p:nvSpPr>
          <p:cNvPr id="11" name="Rectangle 10">
            <a:extLst>
              <a:ext uri="{FF2B5EF4-FFF2-40B4-BE49-F238E27FC236}">
                <a16:creationId xmlns:a16="http://schemas.microsoft.com/office/drawing/2014/main" id="{2C010FFB-83C1-48D2-9778-17BAC921E5B8}"/>
              </a:ext>
              <a:ext uri="{C183D7F6-B498-43B3-948B-1728B52AA6E4}">
                <adec:decorative xmlns:adec="http://schemas.microsoft.com/office/drawing/2017/decorative" val="1"/>
              </a:ext>
            </a:extLst>
          </p:cNvPr>
          <p:cNvSpPr/>
          <p:nvPr userDrawn="1"/>
        </p:nvSpPr>
        <p:spPr bwMode="blackWhite">
          <a:xfrm>
            <a:off x="3704843" y="3760056"/>
            <a:ext cx="5218892" cy="944103"/>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6">
            <a:extLst>
              <a:ext uri="{FF2B5EF4-FFF2-40B4-BE49-F238E27FC236}">
                <a16:creationId xmlns:a16="http://schemas.microsoft.com/office/drawing/2014/main" id="{988995F0-A216-42F0-AC8A-54CDEB9C61EB}"/>
              </a:ext>
            </a:extLst>
          </p:cNvPr>
          <p:cNvSpPr>
            <a:spLocks noGrp="1"/>
          </p:cNvSpPr>
          <p:nvPr>
            <p:ph type="body" sz="quarter" idx="12"/>
          </p:nvPr>
        </p:nvSpPr>
        <p:spPr>
          <a:xfrm>
            <a:off x="4087497" y="3964781"/>
            <a:ext cx="4463572" cy="534653"/>
          </a:xfrm>
        </p:spPr>
        <p:txBody>
          <a:bodyPr anchor="ctr" anchorCtr="0">
            <a:normAutofit/>
          </a:bodyPr>
          <a:lstStyle>
            <a:lvl1pPr marL="0" indent="0">
              <a:spcAft>
                <a:spcPts val="900"/>
              </a:spcAft>
              <a:buNone/>
              <a:defRPr sz="1650"/>
            </a:lvl1pPr>
            <a:lvl2pPr marL="171450" indent="0">
              <a:buNone/>
              <a:defRPr/>
            </a:lvl2pPr>
          </a:lstStyle>
          <a:p>
            <a:pPr lvl="0"/>
            <a:r>
              <a:rPr lang="en-US"/>
              <a:t>Click to edit Master text styles</a:t>
            </a:r>
          </a:p>
        </p:txBody>
      </p:sp>
      <p:sp>
        <p:nvSpPr>
          <p:cNvPr id="13" name="Rectangle 12">
            <a:extLst>
              <a:ext uri="{FF2B5EF4-FFF2-40B4-BE49-F238E27FC236}">
                <a16:creationId xmlns:a16="http://schemas.microsoft.com/office/drawing/2014/main" id="{23A96E80-2AAC-44BF-8183-F8BAD1A04DA7}"/>
              </a:ext>
              <a:ext uri="{C183D7F6-B498-43B3-948B-1728B52AA6E4}">
                <adec:decorative xmlns:adec="http://schemas.microsoft.com/office/drawing/2017/decorative" val="1"/>
              </a:ext>
            </a:extLst>
          </p:cNvPr>
          <p:cNvSpPr/>
          <p:nvPr userDrawn="1"/>
        </p:nvSpPr>
        <p:spPr bwMode="blackWhite">
          <a:xfrm>
            <a:off x="3704843" y="2653151"/>
            <a:ext cx="5218892" cy="944103"/>
          </a:xfrm>
          <a:prstGeom prst="rect">
            <a:avLst/>
          </a:prstGeom>
          <a:solidFill>
            <a:schemeClr val="bg1"/>
          </a:solidFill>
          <a:ln>
            <a:noFill/>
            <a:headEnd type="none" w="med" len="med"/>
            <a:tailEnd type="none" w="med" len="med"/>
          </a:ln>
          <a:effectLst>
            <a:outerShdw blurRad="1524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14" name="Text Placeholder 6">
            <a:extLst>
              <a:ext uri="{FF2B5EF4-FFF2-40B4-BE49-F238E27FC236}">
                <a16:creationId xmlns:a16="http://schemas.microsoft.com/office/drawing/2014/main" id="{EBBFAAA6-D94E-4B49-A5B8-95CEB43B2ED7}"/>
              </a:ext>
            </a:extLst>
          </p:cNvPr>
          <p:cNvSpPr>
            <a:spLocks noGrp="1"/>
          </p:cNvSpPr>
          <p:nvPr>
            <p:ph type="body" sz="quarter" idx="13"/>
          </p:nvPr>
        </p:nvSpPr>
        <p:spPr>
          <a:xfrm>
            <a:off x="4087497" y="2857876"/>
            <a:ext cx="4463572" cy="534653"/>
          </a:xfrm>
        </p:spPr>
        <p:txBody>
          <a:bodyPr anchor="ctr" anchorCtr="0">
            <a:normAutofit/>
          </a:bodyPr>
          <a:lstStyle>
            <a:lvl1pPr marL="0" indent="0">
              <a:spcAft>
                <a:spcPts val="900"/>
              </a:spcAft>
              <a:buNone/>
              <a:defRPr sz="1650"/>
            </a:lvl1pPr>
            <a:lvl2pPr marL="171450" indent="0">
              <a:buNone/>
              <a:defRPr/>
            </a:lvl2pPr>
          </a:lstStyle>
          <a:p>
            <a:pPr lvl="0"/>
            <a:r>
              <a:rPr lang="en-US"/>
              <a:t>Click to edit Master text styles</a:t>
            </a:r>
          </a:p>
        </p:txBody>
      </p:sp>
    </p:spTree>
    <p:extLst>
      <p:ext uri="{BB962C8B-B14F-4D97-AF65-F5344CB8AC3E}">
        <p14:creationId xmlns:p14="http://schemas.microsoft.com/office/powerpoint/2010/main" val="157704881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Dark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298219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Blac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66361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Dark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ctr"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3623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687645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Blac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ctr"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01536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Q&amp;A (Dark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04145"/>
            <a:ext cx="6856048" cy="519373"/>
          </a:xfrm>
          <a:noFill/>
        </p:spPr>
        <p:txBody>
          <a:bodyPr wrap="square" lIns="0" tIns="0" rIns="0" bIns="0" anchor="ctr" anchorCtr="0">
            <a:spAutoFit/>
          </a:bodyPr>
          <a:lstStyle>
            <a:lvl1pPr algn="l" defTabSz="699557" rtl="0" eaLnBrk="1" latinLnBrk="0" hangingPunct="1">
              <a:lnSpc>
                <a:spcPct val="90000"/>
              </a:lnSpc>
              <a:spcBef>
                <a:spcPct val="0"/>
              </a:spcBef>
              <a:buNone/>
              <a:defRPr lang="en-US" sz="3750" b="0" kern="1200" cap="none" spc="-38" baseline="0" dirty="0">
                <a:ln w="3175">
                  <a:noFill/>
                </a:ln>
                <a:solidFill>
                  <a:schemeClr val="tx1"/>
                </a:solidFill>
                <a:effectLst/>
                <a:latin typeface="+mj-lt"/>
                <a:ea typeface="+mn-ea"/>
                <a:cs typeface="Segoe UI" pitchFamily="34" charset="0"/>
              </a:defRPr>
            </a:lvl1pPr>
          </a:lstStyle>
          <a:p>
            <a:r>
              <a:rPr lang="en-US"/>
              <a:t>Q&amp;A</a:t>
            </a:r>
          </a:p>
        </p:txBody>
      </p:sp>
    </p:spTree>
    <p:extLst>
      <p:ext uri="{BB962C8B-B14F-4D97-AF65-F5344CB8AC3E}">
        <p14:creationId xmlns:p14="http://schemas.microsoft.com/office/powerpoint/2010/main" val="19001237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hank you (Dark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04145"/>
            <a:ext cx="6856048" cy="519373"/>
          </a:xfrm>
          <a:noFill/>
        </p:spPr>
        <p:txBody>
          <a:bodyPr wrap="square" lIns="0" tIns="0" rIns="0" bIns="0" anchor="ctr" anchorCtr="0">
            <a:spAutoFit/>
          </a:bodyPr>
          <a:lstStyle>
            <a:lvl1pPr algn="l" defTabSz="699557" rtl="0" eaLnBrk="1" latinLnBrk="0" hangingPunct="1">
              <a:lnSpc>
                <a:spcPct val="90000"/>
              </a:lnSpc>
              <a:spcBef>
                <a:spcPct val="0"/>
              </a:spcBef>
              <a:buNone/>
              <a:defRPr lang="en-US" sz="3750" b="0" kern="1200" cap="none" spc="-38"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7529373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132063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1371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Blac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81455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losing logo (Black)">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5204844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Notes (Black)">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429809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Gre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8BAF34-1DDA-4C3B-AA61-182BD01BCF72}"/>
              </a:ext>
              <a:ext uri="{C183D7F6-B498-43B3-948B-1728B52AA6E4}">
                <adec:decorative xmlns:adec="http://schemas.microsoft.com/office/drawing/2017/decorative" val="1"/>
              </a:ext>
            </a:extLst>
          </p:cNvPr>
          <p:cNvSpPr/>
          <p:nvPr userDrawn="1"/>
        </p:nvSpPr>
        <p:spPr bwMode="blackWhite">
          <a:xfrm>
            <a:off x="0" y="0"/>
            <a:ext cx="9144000" cy="51435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6632143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52A8F5-2EE9-4CAB-8C26-4CED82F62674}"/>
              </a:ext>
              <a:ext uri="{C183D7F6-B498-43B3-948B-1728B52AA6E4}">
                <adec:decorative xmlns:adec="http://schemas.microsoft.com/office/drawing/2017/decorative" val="1"/>
              </a:ext>
            </a:extLst>
          </p:cNvPr>
          <p:cNvSpPr/>
          <p:nvPr userDrawn="1"/>
        </p:nvSpPr>
        <p:spPr bwMode="blackWhite">
          <a:xfrm>
            <a:off x="0" y="0"/>
            <a:ext cx="9144000" cy="51435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1638723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3.xml"/><Relationship Id="rId18" Type="http://schemas.openxmlformats.org/officeDocument/2006/relationships/slideLayout" Target="../slideLayouts/slideLayout28.xml"/><Relationship Id="rId26" Type="http://schemas.openxmlformats.org/officeDocument/2006/relationships/slideLayout" Target="../slideLayouts/slideLayout36.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slideLayout" Target="../slideLayouts/slideLayout35.xml"/><Relationship Id="rId33" Type="http://schemas.openxmlformats.org/officeDocument/2006/relationships/image" Target="../media/image4.emf"/><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29" Type="http://schemas.openxmlformats.org/officeDocument/2006/relationships/slideLayout" Target="../slideLayouts/slideLayout39.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slideLayout" Target="../slideLayouts/slideLayout34.xml"/><Relationship Id="rId32" Type="http://schemas.openxmlformats.org/officeDocument/2006/relationships/theme" Target="../theme/theme2.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slideLayout" Target="../slideLayouts/slideLayout33.xml"/><Relationship Id="rId28" Type="http://schemas.openxmlformats.org/officeDocument/2006/relationships/slideLayout" Target="../slideLayouts/slideLayout38.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31" Type="http://schemas.openxmlformats.org/officeDocument/2006/relationships/slideLayout" Target="../slideLayouts/slideLayout41.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 Id="rId27" Type="http://schemas.openxmlformats.org/officeDocument/2006/relationships/slideLayout" Target="../slideLayouts/slideLayout37.xml"/><Relationship Id="rId30" Type="http://schemas.openxmlformats.org/officeDocument/2006/relationships/slideLayout" Target="../slideLayouts/slideLayout40.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67.xml"/><Relationship Id="rId21" Type="http://schemas.openxmlformats.org/officeDocument/2006/relationships/slideLayout" Target="../slideLayouts/slideLayout62.xml"/><Relationship Id="rId42" Type="http://schemas.openxmlformats.org/officeDocument/2006/relationships/slideLayout" Target="../slideLayouts/slideLayout83.xml"/><Relationship Id="rId47" Type="http://schemas.openxmlformats.org/officeDocument/2006/relationships/slideLayout" Target="../slideLayouts/slideLayout88.xml"/><Relationship Id="rId63" Type="http://schemas.openxmlformats.org/officeDocument/2006/relationships/slideLayout" Target="../slideLayouts/slideLayout104.xml"/><Relationship Id="rId68" Type="http://schemas.openxmlformats.org/officeDocument/2006/relationships/slideLayout" Target="../slideLayouts/slideLayout109.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9" Type="http://schemas.openxmlformats.org/officeDocument/2006/relationships/slideLayout" Target="../slideLayouts/slideLayout70.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37" Type="http://schemas.openxmlformats.org/officeDocument/2006/relationships/slideLayout" Target="../slideLayouts/slideLayout78.xml"/><Relationship Id="rId40" Type="http://schemas.openxmlformats.org/officeDocument/2006/relationships/slideLayout" Target="../slideLayouts/slideLayout81.xml"/><Relationship Id="rId45" Type="http://schemas.openxmlformats.org/officeDocument/2006/relationships/slideLayout" Target="../slideLayouts/slideLayout86.xml"/><Relationship Id="rId53" Type="http://schemas.openxmlformats.org/officeDocument/2006/relationships/slideLayout" Target="../slideLayouts/slideLayout94.xml"/><Relationship Id="rId58" Type="http://schemas.openxmlformats.org/officeDocument/2006/relationships/slideLayout" Target="../slideLayouts/slideLayout99.xml"/><Relationship Id="rId66" Type="http://schemas.openxmlformats.org/officeDocument/2006/relationships/slideLayout" Target="../slideLayouts/slideLayout107.xml"/><Relationship Id="rId74" Type="http://schemas.openxmlformats.org/officeDocument/2006/relationships/theme" Target="../theme/theme3.xml"/><Relationship Id="rId5" Type="http://schemas.openxmlformats.org/officeDocument/2006/relationships/slideLayout" Target="../slideLayouts/slideLayout46.xml"/><Relationship Id="rId61" Type="http://schemas.openxmlformats.org/officeDocument/2006/relationships/slideLayout" Target="../slideLayouts/slideLayout102.xml"/><Relationship Id="rId19" Type="http://schemas.openxmlformats.org/officeDocument/2006/relationships/slideLayout" Target="../slideLayouts/slideLayout6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slideLayout" Target="../slideLayouts/slideLayout76.xml"/><Relationship Id="rId43" Type="http://schemas.openxmlformats.org/officeDocument/2006/relationships/slideLayout" Target="../slideLayouts/slideLayout84.xml"/><Relationship Id="rId48" Type="http://schemas.openxmlformats.org/officeDocument/2006/relationships/slideLayout" Target="../slideLayouts/slideLayout89.xml"/><Relationship Id="rId56" Type="http://schemas.openxmlformats.org/officeDocument/2006/relationships/slideLayout" Target="../slideLayouts/slideLayout97.xml"/><Relationship Id="rId64" Type="http://schemas.openxmlformats.org/officeDocument/2006/relationships/slideLayout" Target="../slideLayouts/slideLayout105.xml"/><Relationship Id="rId69" Type="http://schemas.openxmlformats.org/officeDocument/2006/relationships/slideLayout" Target="../slideLayouts/slideLayout110.xml"/><Relationship Id="rId8" Type="http://schemas.openxmlformats.org/officeDocument/2006/relationships/slideLayout" Target="../slideLayouts/slideLayout49.xml"/><Relationship Id="rId51" Type="http://schemas.openxmlformats.org/officeDocument/2006/relationships/slideLayout" Target="../slideLayouts/slideLayout92.xml"/><Relationship Id="rId72" Type="http://schemas.openxmlformats.org/officeDocument/2006/relationships/slideLayout" Target="../slideLayouts/slideLayout113.xml"/><Relationship Id="rId3" Type="http://schemas.openxmlformats.org/officeDocument/2006/relationships/slideLayout" Target="../slideLayouts/slideLayout44.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38" Type="http://schemas.openxmlformats.org/officeDocument/2006/relationships/slideLayout" Target="../slideLayouts/slideLayout79.xml"/><Relationship Id="rId46" Type="http://schemas.openxmlformats.org/officeDocument/2006/relationships/slideLayout" Target="../slideLayouts/slideLayout87.xml"/><Relationship Id="rId59" Type="http://schemas.openxmlformats.org/officeDocument/2006/relationships/slideLayout" Target="../slideLayouts/slideLayout100.xml"/><Relationship Id="rId67" Type="http://schemas.openxmlformats.org/officeDocument/2006/relationships/slideLayout" Target="../slideLayouts/slideLayout108.xml"/><Relationship Id="rId20" Type="http://schemas.openxmlformats.org/officeDocument/2006/relationships/slideLayout" Target="../slideLayouts/slideLayout61.xml"/><Relationship Id="rId41" Type="http://schemas.openxmlformats.org/officeDocument/2006/relationships/slideLayout" Target="../slideLayouts/slideLayout82.xml"/><Relationship Id="rId54" Type="http://schemas.openxmlformats.org/officeDocument/2006/relationships/slideLayout" Target="../slideLayouts/slideLayout95.xml"/><Relationship Id="rId62" Type="http://schemas.openxmlformats.org/officeDocument/2006/relationships/slideLayout" Target="../slideLayouts/slideLayout103.xml"/><Relationship Id="rId70" Type="http://schemas.openxmlformats.org/officeDocument/2006/relationships/slideLayout" Target="../slideLayouts/slideLayout111.xml"/><Relationship Id="rId75" Type="http://schemas.openxmlformats.org/officeDocument/2006/relationships/image" Target="../media/image4.emf"/><Relationship Id="rId1" Type="http://schemas.openxmlformats.org/officeDocument/2006/relationships/slideLayout" Target="../slideLayouts/slideLayout42.xml"/><Relationship Id="rId6" Type="http://schemas.openxmlformats.org/officeDocument/2006/relationships/slideLayout" Target="../slideLayouts/slideLayout47.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slideLayout" Target="../slideLayouts/slideLayout77.xml"/><Relationship Id="rId49" Type="http://schemas.openxmlformats.org/officeDocument/2006/relationships/slideLayout" Target="../slideLayouts/slideLayout90.xml"/><Relationship Id="rId57" Type="http://schemas.openxmlformats.org/officeDocument/2006/relationships/slideLayout" Target="../slideLayouts/slideLayout98.xml"/><Relationship Id="rId10" Type="http://schemas.openxmlformats.org/officeDocument/2006/relationships/slideLayout" Target="../slideLayouts/slideLayout51.xml"/><Relationship Id="rId31" Type="http://schemas.openxmlformats.org/officeDocument/2006/relationships/slideLayout" Target="../slideLayouts/slideLayout72.xml"/><Relationship Id="rId44" Type="http://schemas.openxmlformats.org/officeDocument/2006/relationships/slideLayout" Target="../slideLayouts/slideLayout85.xml"/><Relationship Id="rId52" Type="http://schemas.openxmlformats.org/officeDocument/2006/relationships/slideLayout" Target="../slideLayouts/slideLayout93.xml"/><Relationship Id="rId60" Type="http://schemas.openxmlformats.org/officeDocument/2006/relationships/slideLayout" Target="../slideLayouts/slideLayout101.xml"/><Relationship Id="rId65" Type="http://schemas.openxmlformats.org/officeDocument/2006/relationships/slideLayout" Target="../slideLayouts/slideLayout106.xml"/><Relationship Id="rId73" Type="http://schemas.openxmlformats.org/officeDocument/2006/relationships/slideLayout" Target="../slideLayouts/slideLayout114.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9" Type="http://schemas.openxmlformats.org/officeDocument/2006/relationships/slideLayout" Target="../slideLayouts/slideLayout80.xml"/><Relationship Id="rId34" Type="http://schemas.openxmlformats.org/officeDocument/2006/relationships/slideLayout" Target="../slideLayouts/slideLayout75.xml"/><Relationship Id="rId50" Type="http://schemas.openxmlformats.org/officeDocument/2006/relationships/slideLayout" Target="../slideLayouts/slideLayout91.xml"/><Relationship Id="rId55" Type="http://schemas.openxmlformats.org/officeDocument/2006/relationships/slideLayout" Target="../slideLayouts/slideLayout96.xml"/><Relationship Id="rId7" Type="http://schemas.openxmlformats.org/officeDocument/2006/relationships/slideLayout" Target="../slideLayouts/slideLayout48.xml"/><Relationship Id="rId71"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555526"/>
            <a:ext cx="8229600" cy="914400"/>
          </a:xfrm>
          <a:prstGeom prst="rect">
            <a:avLst/>
          </a:prstGeom>
        </p:spPr>
        <p:txBody>
          <a:bodyPr vert="horz" lIns="91440" tIns="45720" rIns="91440" bIns="45720" rtlCol="0" anchor="ctr">
            <a:normAutofit/>
          </a:bodyPr>
          <a:lstStyle/>
          <a:p>
            <a:r>
              <a:rPr lang="nb-NO" dirty="0"/>
              <a:t>Klikk for å redigere tittelstil</a:t>
            </a:r>
            <a:endParaRPr lang="en-US" dirty="0"/>
          </a:p>
        </p:txBody>
      </p:sp>
      <p:sp>
        <p:nvSpPr>
          <p:cNvPr id="3" name="Text Placeholder 2"/>
          <p:cNvSpPr>
            <a:spLocks noGrp="1"/>
          </p:cNvSpPr>
          <p:nvPr>
            <p:ph type="body" idx="1"/>
          </p:nvPr>
        </p:nvSpPr>
        <p:spPr>
          <a:xfrm>
            <a:off x="457200" y="1469927"/>
            <a:ext cx="8229600" cy="2822972"/>
          </a:xfrm>
          <a:prstGeom prst="rect">
            <a:avLst/>
          </a:prstGeom>
        </p:spPr>
        <p:txBody>
          <a:bodyPr vert="horz" lIns="91440" tIns="45720" rIns="91440" bIns="45720" rtlCol="0">
            <a:normAutofit/>
          </a:body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endParaRPr lang="en-US" dirty="0"/>
          </a:p>
        </p:txBody>
      </p:sp>
    </p:spTree>
  </p:cSld>
  <p:clrMap bg1="lt1" tx1="dk1" bg2="lt2" tx2="dk2" accent1="accent1" accent2="accent2" accent3="accent3" accent4="accent4" accent5="accent5" accent6="accent6" hlink="hlink" folHlink="folHlink"/>
  <p:sldLayoutIdLst>
    <p:sldLayoutId id="2147483690" r:id="rId1"/>
    <p:sldLayoutId id="2147483693" r:id="rId2"/>
    <p:sldLayoutId id="2147483649" r:id="rId3"/>
    <p:sldLayoutId id="2147483655" r:id="rId4"/>
    <p:sldLayoutId id="2147483695" r:id="rId5"/>
    <p:sldLayoutId id="2147483692" r:id="rId6"/>
    <p:sldLayoutId id="2147483696" r:id="rId7"/>
    <p:sldLayoutId id="2147483694" r:id="rId8"/>
    <p:sldLayoutId id="2147483691" r:id="rId9"/>
    <p:sldLayoutId id="2147483697" r:id="rId10"/>
  </p:sldLayoutIdLst>
  <p:hf sldNum="0" hdr="0" ftr="0" dt="0"/>
  <p:txStyles>
    <p:titleStyle>
      <a:lvl1pPr algn="l" defTabSz="457200" rtl="0" eaLnBrk="1" latinLnBrk="0" hangingPunct="1">
        <a:spcBef>
          <a:spcPct val="0"/>
        </a:spcBef>
        <a:buNone/>
        <a:defRPr sz="3200" kern="1200" baseline="0">
          <a:solidFill>
            <a:srgbClr val="343741"/>
          </a:solidFill>
          <a:latin typeface="IBM Plex Sans" panose="020B0503050203000203" pitchFamily="34" charset="0"/>
          <a:ea typeface="+mj-ea"/>
          <a:cs typeface="Museo Sans 100"/>
        </a:defRPr>
      </a:lvl1pPr>
    </p:titleStyle>
    <p:bodyStyle>
      <a:lvl1pPr marL="342900" indent="-342900" algn="l" defTabSz="457200" rtl="0" eaLnBrk="1" latinLnBrk="0" hangingPunct="1">
        <a:spcBef>
          <a:spcPct val="20000"/>
        </a:spcBef>
        <a:buClr>
          <a:srgbClr val="FDBA12"/>
        </a:buClr>
        <a:buFont typeface="Arial"/>
        <a:buChar char="•"/>
        <a:defRPr sz="2000" b="0" i="0" strike="noStrike" kern="1200" baseline="0">
          <a:solidFill>
            <a:srgbClr val="343741"/>
          </a:solidFill>
          <a:latin typeface="IBM Plex Sans" panose="020B0503050203000203" pitchFamily="34" charset="0"/>
          <a:ea typeface="+mn-ea"/>
          <a:cs typeface="Museo Sans 300"/>
        </a:defRPr>
      </a:lvl1pPr>
      <a:lvl2pPr marL="742950" indent="-285750" algn="l" defTabSz="457200" rtl="0" eaLnBrk="1" latinLnBrk="0" hangingPunct="1">
        <a:spcBef>
          <a:spcPct val="20000"/>
        </a:spcBef>
        <a:buClr>
          <a:srgbClr val="FDBA12"/>
        </a:buClr>
        <a:buFont typeface="Arial"/>
        <a:buChar char="•"/>
        <a:defRPr sz="1800" b="0" i="0" kern="1200" baseline="0">
          <a:solidFill>
            <a:srgbClr val="343741"/>
          </a:solidFill>
          <a:latin typeface="IBM Plex Sans" panose="020B0503050203000203" pitchFamily="34" charset="0"/>
          <a:ea typeface="+mn-ea"/>
          <a:cs typeface="Museo Sans 300"/>
        </a:defRPr>
      </a:lvl2pPr>
      <a:lvl3pPr marL="1257300" indent="-342900" algn="l" defTabSz="457200" rtl="0" eaLnBrk="1" latinLnBrk="0" hangingPunct="1">
        <a:spcBef>
          <a:spcPct val="20000"/>
        </a:spcBef>
        <a:buClr>
          <a:srgbClr val="FDBA12"/>
        </a:buClr>
        <a:buFont typeface="Arial"/>
        <a:buChar char="•"/>
        <a:defRPr sz="1800" b="0" i="0" kern="1200" baseline="0">
          <a:solidFill>
            <a:srgbClr val="343741"/>
          </a:solidFill>
          <a:latin typeface="IBM Plex Sans" panose="020B0503050203000203" pitchFamily="34" charset="0"/>
          <a:ea typeface="+mn-ea"/>
          <a:cs typeface="Museo Sans 300"/>
        </a:defRPr>
      </a:lvl3pPr>
      <a:lvl4pPr marL="1600200" indent="-228600" algn="l" defTabSz="457200" rtl="0" eaLnBrk="1" latinLnBrk="0" hangingPunct="1">
        <a:spcBef>
          <a:spcPct val="20000"/>
        </a:spcBef>
        <a:buClr>
          <a:srgbClr val="FDBA12"/>
        </a:buClr>
        <a:buFont typeface="Arial"/>
        <a:buChar char="•"/>
        <a:defRPr sz="1400" b="0" i="0" kern="1200" baseline="0">
          <a:solidFill>
            <a:srgbClr val="343741"/>
          </a:solidFill>
          <a:latin typeface="IBM Plex Sans" panose="020B0503050203000203" pitchFamily="34" charset="0"/>
          <a:ea typeface="+mn-ea"/>
          <a:cs typeface="Museo Sans 300"/>
        </a:defRPr>
      </a:lvl4pPr>
      <a:lvl5pPr marL="2057400" indent="-228600" algn="l" defTabSz="457200" rtl="0" eaLnBrk="1" latinLnBrk="0" hangingPunct="1">
        <a:spcBef>
          <a:spcPct val="20000"/>
        </a:spcBef>
        <a:buClr>
          <a:srgbClr val="FDBA12"/>
        </a:buClr>
        <a:buFont typeface="Arial"/>
        <a:buChar char="•"/>
        <a:defRPr sz="1400" b="0" i="0" kern="1200" baseline="0">
          <a:solidFill>
            <a:srgbClr val="343741"/>
          </a:solidFill>
          <a:latin typeface="IBM Plex Sans" panose="020B0503050203000203" pitchFamily="34" charset="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cstate="hqprint">
            <a:extLst>
              <a:ext uri="{28A0092B-C50C-407E-A947-70E740481C1C}">
                <a14:useLocalDpi xmlns:a14="http://schemas.microsoft.com/office/drawing/2010/main"/>
              </a:ext>
            </a:extLst>
          </a:blip>
          <a:srcRect l="762"/>
          <a:stretch/>
        </p:blipFill>
        <p:spPr>
          <a:xfrm rot="5400000">
            <a:off x="7098375" y="2132830"/>
            <a:ext cx="5143500" cy="877841"/>
          </a:xfrm>
          <a:prstGeom prst="rect">
            <a:avLst/>
          </a:prstGeom>
        </p:spPr>
      </p:pic>
      <p:sp>
        <p:nvSpPr>
          <p:cNvPr id="5" name="TextBox 4">
            <a:extLst>
              <a:ext uri="{FF2B5EF4-FFF2-40B4-BE49-F238E27FC236}">
                <a16:creationId xmlns:a16="http://schemas.microsoft.com/office/drawing/2014/main" id="{F3AFD1E5-B345-4372-9342-FD662DF24180}"/>
              </a:ext>
            </a:extLst>
          </p:cNvPr>
          <p:cNvSpPr txBox="1"/>
          <p:nvPr userDrawn="1"/>
        </p:nvSpPr>
        <p:spPr>
          <a:xfrm>
            <a:off x="3881105" y="4954389"/>
            <a:ext cx="1381790" cy="92333"/>
          </a:xfrm>
          <a:prstGeom prst="rect">
            <a:avLst/>
          </a:prstGeom>
          <a:noFill/>
        </p:spPr>
        <p:txBody>
          <a:bodyPr wrap="none" lIns="0" tIns="0" rIns="0" bIns="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150" normalizeH="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540397396"/>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3" r:id="rId23"/>
    <p:sldLayoutId id="2147483734" r:id="rId24"/>
    <p:sldLayoutId id="2147483735" r:id="rId25"/>
    <p:sldLayoutId id="2147483736" r:id="rId26"/>
    <p:sldLayoutId id="2147483737" r:id="rId27"/>
    <p:sldLayoutId id="2147483738" r:id="rId28"/>
    <p:sldLayoutId id="2147483739" r:id="rId29"/>
    <p:sldLayoutId id="2147483740" r:id="rId30"/>
    <p:sldLayoutId id="2147483741" r:id="rId31"/>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bg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solidFill>
            <a:schemeClr val="bg1"/>
          </a:soli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solidFill>
            <a:schemeClr val="bg1"/>
          </a:soli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bg1"/>
          </a:soli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bg1"/>
          </a:soli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bg1"/>
          </a:soli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7098375" y="2132830"/>
            <a:ext cx="5143500" cy="877841"/>
          </a:xfrm>
          <a:prstGeom prst="rect">
            <a:avLst/>
          </a:prstGeom>
        </p:spPr>
      </p:pic>
    </p:spTree>
    <p:extLst>
      <p:ext uri="{BB962C8B-B14F-4D97-AF65-F5344CB8AC3E}">
        <p14:creationId xmlns:p14="http://schemas.microsoft.com/office/powerpoint/2010/main" val="3795270764"/>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 id="2147483771" r:id="rId29"/>
    <p:sldLayoutId id="2147483772" r:id="rId30"/>
    <p:sldLayoutId id="2147483773" r:id="rId31"/>
    <p:sldLayoutId id="2147483774" r:id="rId32"/>
    <p:sldLayoutId id="2147483775" r:id="rId33"/>
    <p:sldLayoutId id="2147483776" r:id="rId34"/>
    <p:sldLayoutId id="2147483777" r:id="rId35"/>
    <p:sldLayoutId id="2147483778" r:id="rId36"/>
    <p:sldLayoutId id="2147483779" r:id="rId37"/>
    <p:sldLayoutId id="2147483780" r:id="rId38"/>
    <p:sldLayoutId id="2147483781" r:id="rId39"/>
    <p:sldLayoutId id="2147483782" r:id="rId40"/>
    <p:sldLayoutId id="2147483783" r:id="rId41"/>
    <p:sldLayoutId id="2147483784" r:id="rId42"/>
    <p:sldLayoutId id="2147483785" r:id="rId43"/>
    <p:sldLayoutId id="2147483786" r:id="rId44"/>
    <p:sldLayoutId id="2147483787" r:id="rId45"/>
    <p:sldLayoutId id="2147483788" r:id="rId46"/>
    <p:sldLayoutId id="2147483789" r:id="rId47"/>
    <p:sldLayoutId id="2147483790" r:id="rId48"/>
    <p:sldLayoutId id="2147483791" r:id="rId49"/>
    <p:sldLayoutId id="2147483792" r:id="rId50"/>
    <p:sldLayoutId id="2147483793" r:id="rId51"/>
    <p:sldLayoutId id="2147483794" r:id="rId52"/>
    <p:sldLayoutId id="2147483795" r:id="rId53"/>
    <p:sldLayoutId id="2147483796" r:id="rId54"/>
    <p:sldLayoutId id="2147483797" r:id="rId55"/>
    <p:sldLayoutId id="2147483798" r:id="rId56"/>
    <p:sldLayoutId id="2147483799" r:id="rId57"/>
    <p:sldLayoutId id="2147483800" r:id="rId58"/>
    <p:sldLayoutId id="2147483801" r:id="rId59"/>
    <p:sldLayoutId id="2147483802" r:id="rId60"/>
    <p:sldLayoutId id="2147483803" r:id="rId61"/>
    <p:sldLayoutId id="2147483804" r:id="rId62"/>
    <p:sldLayoutId id="2147483805" r:id="rId63"/>
    <p:sldLayoutId id="2147483806" r:id="rId64"/>
    <p:sldLayoutId id="2147483807" r:id="rId65"/>
    <p:sldLayoutId id="2147483808" r:id="rId66"/>
    <p:sldLayoutId id="2147483809" r:id="rId67"/>
    <p:sldLayoutId id="2147483810" r:id="rId68"/>
    <p:sldLayoutId id="2147483811" r:id="rId69"/>
    <p:sldLayoutId id="2147483812" r:id="rId70"/>
    <p:sldLayoutId id="2147483813" r:id="rId71"/>
    <p:sldLayoutId id="2147483814" r:id="rId72"/>
    <p:sldLayoutId id="2147483815" r:id="rId73"/>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hyperlink" Target="https://azure.microsoft.com/en-us/products/azure-stack/hci/catalog/?page=1"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svg"/><Relationship Id="rId2" Type="http://schemas.openxmlformats.org/officeDocument/2006/relationships/image" Target="../media/image74.png"/><Relationship Id="rId1" Type="http://schemas.openxmlformats.org/officeDocument/2006/relationships/slideLayout" Target="../slideLayouts/slideLayout3.xml"/><Relationship Id="rId6" Type="http://schemas.openxmlformats.org/officeDocument/2006/relationships/image" Target="../media/image78.png"/><Relationship Id="rId11" Type="http://schemas.openxmlformats.org/officeDocument/2006/relationships/image" Target="../media/image83.sv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svg"/></Relationships>
</file>

<file path=ppt/slides/_rels/slide1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svg"/><Relationship Id="rId2" Type="http://schemas.openxmlformats.org/officeDocument/2006/relationships/image" Target="../media/image87.png"/><Relationship Id="rId1" Type="http://schemas.openxmlformats.org/officeDocument/2006/relationships/slideLayout" Target="../slideLayouts/slideLayout3.xml"/><Relationship Id="rId6" Type="http://schemas.openxmlformats.org/officeDocument/2006/relationships/image" Target="../media/image80.png"/><Relationship Id="rId5" Type="http://schemas.openxmlformats.org/officeDocument/2006/relationships/image" Target="../media/image79.svg"/><Relationship Id="rId4" Type="http://schemas.openxmlformats.org/officeDocument/2006/relationships/image" Target="../media/image78.png"/><Relationship Id="rId9" Type="http://schemas.openxmlformats.org/officeDocument/2006/relationships/image" Target="../media/image83.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55.png"/><Relationship Id="rId2" Type="http://schemas.openxmlformats.org/officeDocument/2006/relationships/image" Target="../media/image88.png"/><Relationship Id="rId1" Type="http://schemas.openxmlformats.org/officeDocument/2006/relationships/slideLayout" Target="../slideLayouts/slideLayout3.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90.svg"/></Relationships>
</file>

<file path=ppt/slides/_rels/slide2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svg"/><Relationship Id="rId7" Type="http://schemas.openxmlformats.org/officeDocument/2006/relationships/image" Target="../media/image100.svg"/><Relationship Id="rId2" Type="http://schemas.openxmlformats.org/officeDocument/2006/relationships/image" Target="../media/image95.png"/><Relationship Id="rId1" Type="http://schemas.openxmlformats.org/officeDocument/2006/relationships/slideLayout" Target="../slideLayouts/slideLayout3.xml"/><Relationship Id="rId6" Type="http://schemas.openxmlformats.org/officeDocument/2006/relationships/image" Target="../media/image99.png"/><Relationship Id="rId11" Type="http://schemas.openxmlformats.org/officeDocument/2006/relationships/image" Target="../media/image104.svg"/><Relationship Id="rId5" Type="http://schemas.openxmlformats.org/officeDocument/2006/relationships/image" Target="../media/image98.sv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emf"/><Relationship Id="rId1" Type="http://schemas.openxmlformats.org/officeDocument/2006/relationships/slideLayout" Target="../slideLayouts/slideLayout3.xml"/><Relationship Id="rId4" Type="http://schemas.openxmlformats.org/officeDocument/2006/relationships/image" Target="../media/image107.png"/></Relationships>
</file>

<file path=ppt/slides/_rels/slide2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8.png"/><Relationship Id="rId1" Type="http://schemas.openxmlformats.org/officeDocument/2006/relationships/slideLayout" Target="../slideLayouts/slideLayout3.xml"/><Relationship Id="rId4" Type="http://schemas.openxmlformats.org/officeDocument/2006/relationships/image" Target="../media/image107.png"/></Relationships>
</file>

<file path=ppt/slides/_rels/slide2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29.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7.png"/><Relationship Id="rId18" Type="http://schemas.openxmlformats.org/officeDocument/2006/relationships/image" Target="../media/image131.png"/><Relationship Id="rId26" Type="http://schemas.openxmlformats.org/officeDocument/2006/relationships/image" Target="../media/image139.png"/><Relationship Id="rId3" Type="http://schemas.openxmlformats.org/officeDocument/2006/relationships/image" Target="../media/image117.png"/><Relationship Id="rId21" Type="http://schemas.openxmlformats.org/officeDocument/2006/relationships/image" Target="../media/image134.png"/><Relationship Id="rId7" Type="http://schemas.openxmlformats.org/officeDocument/2006/relationships/image" Target="../media/image121.png"/><Relationship Id="rId12" Type="http://schemas.openxmlformats.org/officeDocument/2006/relationships/image" Target="../media/image126.png"/><Relationship Id="rId17" Type="http://schemas.openxmlformats.org/officeDocument/2006/relationships/image" Target="../media/image130.png"/><Relationship Id="rId25" Type="http://schemas.openxmlformats.org/officeDocument/2006/relationships/image" Target="../media/image138.png"/><Relationship Id="rId2" Type="http://schemas.openxmlformats.org/officeDocument/2006/relationships/image" Target="../media/image116.png"/><Relationship Id="rId16" Type="http://schemas.openxmlformats.org/officeDocument/2006/relationships/image" Target="../media/image107.png"/><Relationship Id="rId20" Type="http://schemas.openxmlformats.org/officeDocument/2006/relationships/image" Target="../media/image133.png"/><Relationship Id="rId1" Type="http://schemas.openxmlformats.org/officeDocument/2006/relationships/slideLayout" Target="../slideLayouts/slideLayout3.xml"/><Relationship Id="rId6" Type="http://schemas.openxmlformats.org/officeDocument/2006/relationships/image" Target="../media/image120.png"/><Relationship Id="rId11" Type="http://schemas.openxmlformats.org/officeDocument/2006/relationships/image" Target="../media/image125.png"/><Relationship Id="rId24" Type="http://schemas.openxmlformats.org/officeDocument/2006/relationships/image" Target="../media/image137.png"/><Relationship Id="rId5" Type="http://schemas.openxmlformats.org/officeDocument/2006/relationships/image" Target="../media/image119.png"/><Relationship Id="rId15" Type="http://schemas.openxmlformats.org/officeDocument/2006/relationships/image" Target="../media/image129.png"/><Relationship Id="rId23" Type="http://schemas.openxmlformats.org/officeDocument/2006/relationships/image" Target="../media/image136.png"/><Relationship Id="rId10" Type="http://schemas.openxmlformats.org/officeDocument/2006/relationships/image" Target="../media/image124.png"/><Relationship Id="rId19" Type="http://schemas.openxmlformats.org/officeDocument/2006/relationships/image" Target="../media/image132.png"/><Relationship Id="rId4" Type="http://schemas.openxmlformats.org/officeDocument/2006/relationships/image" Target="../media/image118.png"/><Relationship Id="rId9" Type="http://schemas.openxmlformats.org/officeDocument/2006/relationships/image" Target="../media/image123.png"/><Relationship Id="rId14" Type="http://schemas.openxmlformats.org/officeDocument/2006/relationships/image" Target="../media/image128.jpeg"/><Relationship Id="rId22" Type="http://schemas.openxmlformats.org/officeDocument/2006/relationships/image" Target="../media/image135.png"/><Relationship Id="rId27" Type="http://schemas.openxmlformats.org/officeDocument/2006/relationships/image" Target="../media/image140.png"/></Relationships>
</file>

<file path=ppt/slides/_rels/slide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3.xml"/><Relationship Id="rId4" Type="http://schemas.openxmlformats.org/officeDocument/2006/relationships/image" Target="../media/image143.png"/></Relationships>
</file>

<file path=ppt/slides/_rels/slide31.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png"/><Relationship Id="rId1" Type="http://schemas.openxmlformats.org/officeDocument/2006/relationships/slideLayout" Target="../slideLayouts/slideLayout3.xml"/><Relationship Id="rId6" Type="http://schemas.openxmlformats.org/officeDocument/2006/relationships/image" Target="../media/image148.png"/><Relationship Id="rId5" Type="http://schemas.openxmlformats.org/officeDocument/2006/relationships/image" Target="../media/image147.png"/><Relationship Id="rId10" Type="http://schemas.openxmlformats.org/officeDocument/2006/relationships/image" Target="../media/image152.png"/><Relationship Id="rId4" Type="http://schemas.openxmlformats.org/officeDocument/2006/relationships/image" Target="../media/image146.png"/><Relationship Id="rId9" Type="http://schemas.openxmlformats.org/officeDocument/2006/relationships/image" Target="../media/image151.png"/></Relationships>
</file>

<file path=ppt/slides/_rels/slide3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55.png"/><Relationship Id="rId4" Type="http://schemas.openxmlformats.org/officeDocument/2006/relationships/image" Target="../media/image154.png"/></Relationships>
</file>

<file path=ppt/slides/_rels/slide3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image" Target="../media/image157.png"/><Relationship Id="rId1" Type="http://schemas.openxmlformats.org/officeDocument/2006/relationships/slideLayout" Target="../slideLayouts/slideLayout3.xml"/><Relationship Id="rId6" Type="http://schemas.openxmlformats.org/officeDocument/2006/relationships/image" Target="../media/image161.png"/><Relationship Id="rId5" Type="http://schemas.openxmlformats.org/officeDocument/2006/relationships/image" Target="../media/image160.png"/><Relationship Id="rId10" Type="http://schemas.openxmlformats.org/officeDocument/2006/relationships/image" Target="../media/image165.png"/><Relationship Id="rId4" Type="http://schemas.openxmlformats.org/officeDocument/2006/relationships/image" Target="../media/image159.png"/><Relationship Id="rId9" Type="http://schemas.openxmlformats.org/officeDocument/2006/relationships/image" Target="../media/image164.png"/></Relationships>
</file>

<file path=ppt/slides/_rels/slide35.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69.png"/><Relationship Id="rId11" Type="http://schemas.openxmlformats.org/officeDocument/2006/relationships/image" Target="../media/image174.png"/><Relationship Id="rId5" Type="http://schemas.openxmlformats.org/officeDocument/2006/relationships/image" Target="../media/image168.png"/><Relationship Id="rId10" Type="http://schemas.openxmlformats.org/officeDocument/2006/relationships/image" Target="../media/image173.png"/><Relationship Id="rId4" Type="http://schemas.openxmlformats.org/officeDocument/2006/relationships/image" Target="../media/image167.png"/><Relationship Id="rId9" Type="http://schemas.openxmlformats.org/officeDocument/2006/relationships/image" Target="../media/image172.png"/></Relationships>
</file>

<file path=ppt/slides/_rels/slide3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182.png"/><Relationship Id="rId7" Type="http://schemas.openxmlformats.org/officeDocument/2006/relationships/image" Target="../media/image186.png"/><Relationship Id="rId2" Type="http://schemas.openxmlformats.org/officeDocument/2006/relationships/image" Target="../media/image55.png"/><Relationship Id="rId1" Type="http://schemas.openxmlformats.org/officeDocument/2006/relationships/slideLayout" Target="../slideLayouts/slideLayout3.xml"/><Relationship Id="rId6" Type="http://schemas.openxmlformats.org/officeDocument/2006/relationships/image" Target="../media/image185.png"/><Relationship Id="rId11" Type="http://schemas.openxmlformats.org/officeDocument/2006/relationships/image" Target="../media/image189.png"/><Relationship Id="rId5" Type="http://schemas.openxmlformats.org/officeDocument/2006/relationships/image" Target="../media/image184.png"/><Relationship Id="rId10" Type="http://schemas.openxmlformats.org/officeDocument/2006/relationships/image" Target="../media/image161.png"/><Relationship Id="rId4" Type="http://schemas.openxmlformats.org/officeDocument/2006/relationships/image" Target="../media/image183.png"/><Relationship Id="rId9" Type="http://schemas.openxmlformats.org/officeDocument/2006/relationships/image" Target="../media/image18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image" Target="../media/image179.png"/><Relationship Id="rId7" Type="http://schemas.microsoft.com/office/2007/relationships/hdphoto" Target="../media/hdphoto1.wdp"/><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0.png"/><Relationship Id="rId9" Type="http://schemas.openxmlformats.org/officeDocument/2006/relationships/image" Target="../media/image19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09.png"/></Relationships>
</file>

<file path=ppt/slides/_rels/slide45.xml.rels><?xml version="1.0" encoding="UTF-8" standalone="yes"?>
<Relationships xmlns="http://schemas.openxmlformats.org/package/2006/relationships"><Relationship Id="rId3" Type="http://schemas.openxmlformats.org/officeDocument/2006/relationships/image" Target="../media/image196.png"/><Relationship Id="rId7" Type="http://schemas.openxmlformats.org/officeDocument/2006/relationships/image" Target="../media/image200.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197.png"/></Relationships>
</file>

<file path=ppt/slides/_rels/slide46.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3.xml"/><Relationship Id="rId5" Type="http://schemas.openxmlformats.org/officeDocument/2006/relationships/image" Target="../media/image205.png"/><Relationship Id="rId4" Type="http://schemas.openxmlformats.org/officeDocument/2006/relationships/image" Target="../media/image20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07.png"/></Relationships>
</file>

<file path=ppt/slides/_rels/slide5.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50.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208.png"/><Relationship Id="rId7" Type="http://schemas.openxmlformats.org/officeDocument/2006/relationships/image" Target="../media/image211.png"/><Relationship Id="rId12" Type="http://schemas.openxmlformats.org/officeDocument/2006/relationships/image" Target="../media/image216.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microsoft.com/office/2007/relationships/hdphoto" Target="../media/hdphoto2.wdp"/><Relationship Id="rId11" Type="http://schemas.openxmlformats.org/officeDocument/2006/relationships/image" Target="../media/image215.png"/><Relationship Id="rId5" Type="http://schemas.openxmlformats.org/officeDocument/2006/relationships/image" Target="../media/image210.png"/><Relationship Id="rId10" Type="http://schemas.openxmlformats.org/officeDocument/2006/relationships/image" Target="../media/image214.png"/><Relationship Id="rId4" Type="http://schemas.openxmlformats.org/officeDocument/2006/relationships/image" Target="../media/image209.png"/><Relationship Id="rId9" Type="http://schemas.openxmlformats.org/officeDocument/2006/relationships/image" Target="../media/image213.png"/></Relationships>
</file>

<file path=ppt/slides/_rels/slide51.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image" Target="../media/image217.png"/><Relationship Id="rId7" Type="http://schemas.openxmlformats.org/officeDocument/2006/relationships/image" Target="../media/image221.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s>
</file>

<file path=ppt/slides/_rels/slide52.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225.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152.png"/><Relationship Id="rId5" Type="http://schemas.openxmlformats.org/officeDocument/2006/relationships/image" Target="../media/image224.png"/><Relationship Id="rId4" Type="http://schemas.openxmlformats.org/officeDocument/2006/relationships/image" Target="../media/image223.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288.emf"/><Relationship Id="rId3" Type="http://schemas.openxmlformats.org/officeDocument/2006/relationships/image" Target="../media/image227.svg"/><Relationship Id="rId7" Type="http://schemas.openxmlformats.org/officeDocument/2006/relationships/image" Target="../media/image311.png"/><Relationship Id="rId12" Type="http://schemas.openxmlformats.org/officeDocument/2006/relationships/customXml" Target="../ink/ink4.xml"/><Relationship Id="rId2" Type="http://schemas.openxmlformats.org/officeDocument/2006/relationships/image" Target="../media/image226.png"/><Relationship Id="rId1" Type="http://schemas.openxmlformats.org/officeDocument/2006/relationships/slideLayout" Target="../slideLayouts/slideLayout3.xml"/><Relationship Id="rId11" Type="http://schemas.openxmlformats.org/officeDocument/2006/relationships/image" Target="../media/image313.png"/><Relationship Id="rId5" Type="http://schemas.openxmlformats.org/officeDocument/2006/relationships/customXml" Target="../ink/ink1.xml"/><Relationship Id="rId10" Type="http://schemas.openxmlformats.org/officeDocument/2006/relationships/customXml" Target="../ink/ink3.xml"/><Relationship Id="rId4" Type="http://schemas.openxmlformats.org/officeDocument/2006/relationships/image" Target="../media/image228.png"/><Relationship Id="rId9" Type="http://schemas.openxmlformats.org/officeDocument/2006/relationships/image" Target="../media/image312.png"/></Relationships>
</file>

<file path=ppt/slides/_rels/slide5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07.png"/><Relationship Id="rId1" Type="http://schemas.openxmlformats.org/officeDocument/2006/relationships/slideLayout" Target="../slideLayouts/slideLayout3.xml"/><Relationship Id="rId4" Type="http://schemas.openxmlformats.org/officeDocument/2006/relationships/image" Target="../media/image22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png"/></Relationships>
</file>

<file path=ppt/slides/_rels/slide7.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65.png"/><Relationship Id="rId4" Type="http://schemas.openxmlformats.org/officeDocument/2006/relationships/image" Target="../media/image64.png"/></Relationships>
</file>

<file path=ppt/slides/_rels/slide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 Id="rId5" Type="http://schemas.openxmlformats.org/officeDocument/2006/relationships/image" Target="../media/image69.png"/><Relationship Id="rId4" Type="http://schemas.openxmlformats.org/officeDocument/2006/relationships/image" Target="../media/image6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0691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DE6B220-F4E9-382F-EBDB-AC422F85C5E2}"/>
              </a:ext>
              <a:ext uri="{C183D7F6-B498-43B3-948B-1728B52AA6E4}">
                <adec:decorative xmlns:adec="http://schemas.microsoft.com/office/drawing/2017/decorative" val="1"/>
              </a:ext>
            </a:extLst>
          </p:cNvPr>
          <p:cNvSpPr/>
          <p:nvPr/>
        </p:nvSpPr>
        <p:spPr>
          <a:xfrm>
            <a:off x="617971" y="604461"/>
            <a:ext cx="2455164" cy="2331720"/>
          </a:xfrm>
          <a:prstGeom prst="rect">
            <a:avLst/>
          </a:prstGeom>
          <a:solidFill>
            <a:srgbClr val="343741"/>
          </a:solidFill>
          <a:ln w="28575" cap="flat" cmpd="sng" algn="ctr">
            <a:solidFill>
              <a:srgbClr val="50E6FF"/>
            </a:solidFill>
            <a:prstDash val="solid"/>
            <a:miter lim="800000"/>
          </a:ln>
          <a:effectLst/>
        </p:spPr>
        <p:txBody>
          <a:bodyPr lIns="137160" tIns="137160" rIns="137160" bIns="137160" rtlCol="0" anchor="ctr"/>
          <a:lstStyle/>
          <a:p>
            <a:pPr marL="0" marR="0" lvl="0" indent="0" algn="ctr" defTabSz="699557" eaLnBrk="1" fontAlgn="auto" latinLnBrk="0" hangingPunct="1">
              <a:lnSpc>
                <a:spcPct val="90000"/>
              </a:lnSpc>
              <a:spcBef>
                <a:spcPts val="600"/>
              </a:spcBef>
              <a:spcAft>
                <a:spcPts val="0"/>
              </a:spcAft>
              <a:buClrTx/>
              <a:buSzTx/>
              <a:buFontTx/>
              <a:buNone/>
              <a:tabLst/>
              <a:defRPr/>
            </a:pPr>
            <a:endParaRPr kumimoji="0" lang="en-US" sz="1200" b="0" i="0" u="none" strike="noStrike" kern="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endParaRPr>
          </a:p>
        </p:txBody>
      </p:sp>
      <p:sp>
        <p:nvSpPr>
          <p:cNvPr id="3" name="Rectangle 2">
            <a:extLst>
              <a:ext uri="{FF2B5EF4-FFF2-40B4-BE49-F238E27FC236}">
                <a16:creationId xmlns:a16="http://schemas.microsoft.com/office/drawing/2014/main" id="{490A7EDA-B73F-265B-2D52-8680CD9C144F}"/>
              </a:ext>
              <a:ext uri="{C183D7F6-B498-43B3-948B-1728B52AA6E4}">
                <adec:decorative xmlns:adec="http://schemas.microsoft.com/office/drawing/2017/decorative" val="1"/>
              </a:ext>
            </a:extLst>
          </p:cNvPr>
          <p:cNvSpPr/>
          <p:nvPr/>
        </p:nvSpPr>
        <p:spPr>
          <a:xfrm>
            <a:off x="3919850" y="2001086"/>
            <a:ext cx="5003524" cy="1236035"/>
          </a:xfrm>
          <a:prstGeom prst="rect">
            <a:avLst/>
          </a:prstGeom>
          <a:solidFill>
            <a:srgbClr val="343741"/>
          </a:solidFill>
          <a:ln w="28575" cap="flat" cmpd="sng" algn="ctr">
            <a:noFill/>
            <a:prstDash val="solid"/>
            <a:miter lim="800000"/>
          </a:ln>
          <a:effectLst/>
        </p:spPr>
        <p:txBody>
          <a:bodyPr lIns="137160" tIns="137160" rIns="137160" bIns="137160" rtlCol="0" anchor="ctr"/>
          <a:lstStyle/>
          <a:p>
            <a:pPr marL="0" marR="0" lvl="0" indent="0" algn="ctr" defTabSz="699557" eaLnBrk="1" fontAlgn="auto" latinLnBrk="0" hangingPunct="1">
              <a:lnSpc>
                <a:spcPct val="90000"/>
              </a:lnSpc>
              <a:spcBef>
                <a:spcPts val="600"/>
              </a:spcBef>
              <a:spcAft>
                <a:spcPts val="0"/>
              </a:spcAft>
              <a:buClrTx/>
              <a:buSzTx/>
              <a:buFontTx/>
              <a:buNone/>
              <a:tabLst/>
              <a:defRPr/>
            </a:pPr>
            <a:endParaRPr kumimoji="0" lang="en-US" sz="1200" b="0" i="0" u="none" strike="noStrike" kern="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endParaRPr>
          </a:p>
        </p:txBody>
      </p:sp>
      <p:sp>
        <p:nvSpPr>
          <p:cNvPr id="4" name="Rectangle 3">
            <a:extLst>
              <a:ext uri="{FF2B5EF4-FFF2-40B4-BE49-F238E27FC236}">
                <a16:creationId xmlns:a16="http://schemas.microsoft.com/office/drawing/2014/main" id="{D0BA71CA-DC7D-A3CD-4274-C2B3DF922AE1}"/>
              </a:ext>
              <a:ext uri="{C183D7F6-B498-43B3-948B-1728B52AA6E4}">
                <adec:decorative xmlns:adec="http://schemas.microsoft.com/office/drawing/2017/decorative" val="1"/>
              </a:ext>
            </a:extLst>
          </p:cNvPr>
          <p:cNvSpPr/>
          <p:nvPr/>
        </p:nvSpPr>
        <p:spPr>
          <a:xfrm>
            <a:off x="3919849" y="3467885"/>
            <a:ext cx="5003524" cy="1236035"/>
          </a:xfrm>
          <a:prstGeom prst="rect">
            <a:avLst/>
          </a:prstGeom>
          <a:solidFill>
            <a:srgbClr val="343741"/>
          </a:solidFill>
          <a:ln w="28575" cap="flat" cmpd="sng" algn="ctr">
            <a:noFill/>
            <a:prstDash val="solid"/>
            <a:miter lim="800000"/>
          </a:ln>
          <a:effectLst/>
        </p:spPr>
        <p:txBody>
          <a:bodyPr lIns="137160" tIns="137160" rIns="137160" bIns="137160" rtlCol="0" anchor="ctr"/>
          <a:lstStyle/>
          <a:p>
            <a:pPr marL="0" marR="0" lvl="0" indent="0" algn="ctr" defTabSz="699557" eaLnBrk="1" fontAlgn="auto" latinLnBrk="0" hangingPunct="1">
              <a:lnSpc>
                <a:spcPct val="90000"/>
              </a:lnSpc>
              <a:spcBef>
                <a:spcPts val="600"/>
              </a:spcBef>
              <a:spcAft>
                <a:spcPts val="0"/>
              </a:spcAft>
              <a:buClrTx/>
              <a:buSzTx/>
              <a:buFontTx/>
              <a:buNone/>
              <a:tabLst/>
              <a:defRPr/>
            </a:pPr>
            <a:endParaRPr kumimoji="0" lang="en-US" sz="1200" b="0" i="0" u="none" strike="noStrike" kern="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endParaRPr>
          </a:p>
        </p:txBody>
      </p:sp>
      <p:sp>
        <p:nvSpPr>
          <p:cNvPr id="5" name="Rectangle 4">
            <a:extLst>
              <a:ext uri="{FF2B5EF4-FFF2-40B4-BE49-F238E27FC236}">
                <a16:creationId xmlns:a16="http://schemas.microsoft.com/office/drawing/2014/main" id="{32495411-8498-11FD-9017-35211CBFE5C7}"/>
              </a:ext>
              <a:ext uri="{C183D7F6-B498-43B3-948B-1728B52AA6E4}">
                <adec:decorative xmlns:adec="http://schemas.microsoft.com/office/drawing/2017/decorative" val="1"/>
              </a:ext>
            </a:extLst>
          </p:cNvPr>
          <p:cNvSpPr/>
          <p:nvPr/>
        </p:nvSpPr>
        <p:spPr>
          <a:xfrm>
            <a:off x="3919851" y="534286"/>
            <a:ext cx="5003524" cy="1236035"/>
          </a:xfrm>
          <a:prstGeom prst="rect">
            <a:avLst/>
          </a:prstGeom>
          <a:solidFill>
            <a:srgbClr val="343741"/>
          </a:solidFill>
          <a:ln w="28575" cap="flat" cmpd="sng" algn="ctr">
            <a:noFill/>
            <a:prstDash val="solid"/>
            <a:miter lim="800000"/>
          </a:ln>
          <a:effectLst/>
        </p:spPr>
        <p:txBody>
          <a:bodyPr lIns="137160" tIns="137160" rIns="137160" bIns="137160" rtlCol="0" anchor="ctr"/>
          <a:lstStyle/>
          <a:p>
            <a:pPr marL="0" marR="0" lvl="0" indent="0" algn="ctr" defTabSz="699557" eaLnBrk="1" fontAlgn="auto" latinLnBrk="0" hangingPunct="1">
              <a:lnSpc>
                <a:spcPct val="90000"/>
              </a:lnSpc>
              <a:spcBef>
                <a:spcPts val="600"/>
              </a:spcBef>
              <a:spcAft>
                <a:spcPts val="0"/>
              </a:spcAft>
              <a:buClrTx/>
              <a:buSzTx/>
              <a:buFontTx/>
              <a:buNone/>
              <a:tabLst/>
              <a:defRPr/>
            </a:pPr>
            <a:endParaRPr kumimoji="0" lang="en-US" sz="1200" b="0" i="0" u="none" strike="noStrike" kern="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endParaRPr>
          </a:p>
        </p:txBody>
      </p:sp>
      <p:pic>
        <p:nvPicPr>
          <p:cNvPr id="6" name="Picture 5">
            <a:extLst>
              <a:ext uri="{FF2B5EF4-FFF2-40B4-BE49-F238E27FC236}">
                <a16:creationId xmlns:a16="http://schemas.microsoft.com/office/drawing/2014/main" id="{D78027C5-5CB0-384C-1B78-F19A0C77AB93}"/>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85328" y="913342"/>
            <a:ext cx="1714500" cy="1714500"/>
          </a:xfrm>
          <a:prstGeom prst="rect">
            <a:avLst/>
          </a:prstGeom>
        </p:spPr>
      </p:pic>
      <p:sp>
        <p:nvSpPr>
          <p:cNvPr id="7" name="Title 3">
            <a:extLst>
              <a:ext uri="{FF2B5EF4-FFF2-40B4-BE49-F238E27FC236}">
                <a16:creationId xmlns:a16="http://schemas.microsoft.com/office/drawing/2014/main" id="{C8F9A19C-66AA-791B-E050-3FD6DCDF6326}"/>
              </a:ext>
            </a:extLst>
          </p:cNvPr>
          <p:cNvSpPr txBox="1">
            <a:spLocks/>
          </p:cNvSpPr>
          <p:nvPr/>
        </p:nvSpPr>
        <p:spPr>
          <a:xfrm>
            <a:off x="544694" y="3467885"/>
            <a:ext cx="2601717" cy="738664"/>
          </a:xfrm>
          <a:prstGeom prst="rect">
            <a:avLst/>
          </a:prstGeom>
        </p:spPr>
        <p:txBody>
          <a:bodyPr vert="horz" wrap="square" lIns="0" tIns="0" rIns="0" bIns="0" rtlCol="0" anchor="ctr" anchorCtr="0">
            <a:spAutoFit/>
          </a:bodyPr>
          <a:lstStyle>
            <a:lvl1pPr algn="l" defTabSz="699557" rtl="0" eaLnBrk="1" latinLnBrk="0" hangingPunct="1">
              <a:lnSpc>
                <a:spcPct val="100000"/>
              </a:lnSpc>
              <a:spcBef>
                <a:spcPct val="0"/>
              </a:spcBef>
              <a:buNone/>
              <a:defRPr lang="en-US" sz="2700" b="0" kern="1200" cap="none" spc="-38" baseline="0">
                <a:ln w="3175">
                  <a:noFill/>
                </a:ln>
                <a:solidFill>
                  <a:schemeClr val="tx1"/>
                </a:solidFill>
                <a:effectLst/>
                <a:latin typeface="+mj-lt"/>
                <a:ea typeface="+mn-ea"/>
                <a:cs typeface="Segoe UI" pitchFamily="34" charset="0"/>
              </a:defRPr>
            </a:lvl1pPr>
          </a:lstStyle>
          <a:p>
            <a:pPr marL="0" marR="0" lvl="0" indent="0" algn="ctr" defTabSz="699557"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38" normalizeH="0" baseline="0" noProof="0">
                <a:ln w="3175">
                  <a:noFill/>
                </a:ln>
                <a:solidFill>
                  <a:srgbClr val="FFFFFF"/>
                </a:solidFill>
                <a:effectLst/>
                <a:uLnTx/>
                <a:uFillTx/>
                <a:latin typeface="Segoe UI Semibold"/>
                <a:ea typeface="+mn-ea"/>
                <a:cs typeface="Segoe UI" pitchFamily="34" charset="0"/>
              </a:rPr>
              <a:t>Azure hybrid by design</a:t>
            </a:r>
            <a:endParaRPr kumimoji="0" lang="en-US" sz="2400" b="0" i="0" u="none" strike="noStrike" kern="1200" cap="none" spc="-38" normalizeH="0" baseline="0" noProof="0" dirty="0">
              <a:ln w="3175">
                <a:noFill/>
              </a:ln>
              <a:solidFill>
                <a:srgbClr val="FFFFFF"/>
              </a:solidFill>
              <a:effectLst/>
              <a:uLnTx/>
              <a:uFillTx/>
              <a:latin typeface="Segoe UI Semibold"/>
              <a:ea typeface="+mn-ea"/>
              <a:cs typeface="Segoe UI" pitchFamily="34" charset="0"/>
            </a:endParaRPr>
          </a:p>
        </p:txBody>
      </p:sp>
      <p:sp>
        <p:nvSpPr>
          <p:cNvPr id="8" name="TextBox 7">
            <a:extLst>
              <a:ext uri="{FF2B5EF4-FFF2-40B4-BE49-F238E27FC236}">
                <a16:creationId xmlns:a16="http://schemas.microsoft.com/office/drawing/2014/main" id="{3FDEEDCB-523A-C98D-50D8-94977A1BCF7B}"/>
              </a:ext>
            </a:extLst>
          </p:cNvPr>
          <p:cNvSpPr txBox="1"/>
          <p:nvPr/>
        </p:nvSpPr>
        <p:spPr>
          <a:xfrm>
            <a:off x="3919853" y="729211"/>
            <a:ext cx="3570704" cy="300082"/>
          </a:xfrm>
          <a:prstGeom prst="rect">
            <a:avLst/>
          </a:prstGeom>
          <a:noFill/>
        </p:spPr>
        <p:txBody>
          <a:bodyPr wrap="square">
            <a:spAutoFit/>
          </a:bodyPr>
          <a:lstStyle/>
          <a:p>
            <a:pPr defTabSz="685800">
              <a:defRPr/>
            </a:pPr>
            <a:r>
              <a:rPr lang="en-US" sz="1350" dirty="0">
                <a:solidFill>
                  <a:srgbClr val="FFC000"/>
                </a:solidFill>
                <a:latin typeface="Segoe UI Semibold" panose="020B0702040204020203" pitchFamily="34" charset="0"/>
                <a:cs typeface="Segoe UI Semibold" panose="020B0702040204020203" pitchFamily="34" charset="0"/>
              </a:rPr>
              <a:t>Azure hybrid by design</a:t>
            </a:r>
          </a:p>
        </p:txBody>
      </p:sp>
      <p:sp>
        <p:nvSpPr>
          <p:cNvPr id="9" name="Rectangle 8">
            <a:extLst>
              <a:ext uri="{FF2B5EF4-FFF2-40B4-BE49-F238E27FC236}">
                <a16:creationId xmlns:a16="http://schemas.microsoft.com/office/drawing/2014/main" id="{97830CF5-62FC-E1CB-5109-5C8386DB42C4}"/>
              </a:ext>
            </a:extLst>
          </p:cNvPr>
          <p:cNvSpPr/>
          <p:nvPr/>
        </p:nvSpPr>
        <p:spPr>
          <a:xfrm>
            <a:off x="3919852" y="1066193"/>
            <a:ext cx="4859296" cy="641201"/>
          </a:xfrm>
          <a:prstGeom prst="rect">
            <a:avLst/>
          </a:prstGeom>
        </p:spPr>
        <p:txBody>
          <a:bodyPr wrap="square">
            <a:spAutoFit/>
          </a:bodyPr>
          <a:lstStyle/>
          <a:p>
            <a:pPr defTabSz="685669">
              <a:spcAft>
                <a:spcPts val="450"/>
              </a:spcAft>
              <a:defRPr/>
            </a:pPr>
            <a:r>
              <a:rPr lang="en-US" sz="1050" dirty="0">
                <a:solidFill>
                  <a:srgbClr val="FFFFFF"/>
                </a:solidFill>
                <a:latin typeface="Segoe UI"/>
              </a:rPr>
              <a:t>Native integration with Azure Arc and Azure Monitor</a:t>
            </a:r>
          </a:p>
          <a:p>
            <a:pPr defTabSz="685669">
              <a:spcAft>
                <a:spcPts val="450"/>
              </a:spcAft>
              <a:defRPr/>
            </a:pPr>
            <a:r>
              <a:rPr lang="en-US" sz="1050" dirty="0">
                <a:solidFill>
                  <a:srgbClr val="FFFFFF"/>
                </a:solidFill>
                <a:latin typeface="Segoe UI"/>
              </a:rPr>
              <a:t>Connect to hybrid services like Azure Security Center, Azure Backup, and Azure Site Recovery</a:t>
            </a:r>
          </a:p>
        </p:txBody>
      </p:sp>
      <p:sp>
        <p:nvSpPr>
          <p:cNvPr id="10" name="TextBox 9">
            <a:extLst>
              <a:ext uri="{FF2B5EF4-FFF2-40B4-BE49-F238E27FC236}">
                <a16:creationId xmlns:a16="http://schemas.microsoft.com/office/drawing/2014/main" id="{354DF61F-586C-9E83-13A0-989FE2914AAC}"/>
              </a:ext>
            </a:extLst>
          </p:cNvPr>
          <p:cNvSpPr txBox="1"/>
          <p:nvPr/>
        </p:nvSpPr>
        <p:spPr>
          <a:xfrm>
            <a:off x="3919853" y="2189154"/>
            <a:ext cx="4149726" cy="300082"/>
          </a:xfrm>
          <a:prstGeom prst="rect">
            <a:avLst/>
          </a:prstGeom>
          <a:noFill/>
        </p:spPr>
        <p:txBody>
          <a:bodyPr wrap="square" anchor="t">
            <a:spAutoFit/>
          </a:bodyPr>
          <a:lstStyle/>
          <a:p>
            <a:pPr defTabSz="685800">
              <a:defRPr/>
            </a:pPr>
            <a:r>
              <a:rPr lang="en-US" sz="1350" dirty="0">
                <a:solidFill>
                  <a:srgbClr val="FFC000"/>
                </a:solidFill>
                <a:latin typeface="Segoe UI Semibold"/>
                <a:cs typeface="Segoe UI Semibold"/>
              </a:rPr>
              <a:t>Monitor and manage clusters at scale from Azure</a:t>
            </a:r>
          </a:p>
        </p:txBody>
      </p:sp>
      <p:sp>
        <p:nvSpPr>
          <p:cNvPr id="11" name="Rectangle 10">
            <a:extLst>
              <a:ext uri="{FF2B5EF4-FFF2-40B4-BE49-F238E27FC236}">
                <a16:creationId xmlns:a16="http://schemas.microsoft.com/office/drawing/2014/main" id="{74E3EA0A-C7CA-23E7-43DC-5FF28B0B6865}"/>
              </a:ext>
            </a:extLst>
          </p:cNvPr>
          <p:cNvSpPr/>
          <p:nvPr/>
        </p:nvSpPr>
        <p:spPr>
          <a:xfrm>
            <a:off x="3919853" y="2525392"/>
            <a:ext cx="4907828" cy="479618"/>
          </a:xfrm>
          <a:prstGeom prst="rect">
            <a:avLst/>
          </a:prstGeom>
        </p:spPr>
        <p:txBody>
          <a:bodyPr wrap="square">
            <a:spAutoFit/>
          </a:bodyPr>
          <a:lstStyle/>
          <a:p>
            <a:pPr defTabSz="685669">
              <a:spcAft>
                <a:spcPts val="450"/>
              </a:spcAft>
              <a:defRPr/>
            </a:pPr>
            <a:r>
              <a:rPr lang="en-US" sz="1050" dirty="0">
                <a:solidFill>
                  <a:srgbClr val="FFFFFF"/>
                </a:solidFill>
                <a:latin typeface="Segoe UI"/>
              </a:rPr>
              <a:t>Centrally manage VMs from Azure Portal</a:t>
            </a:r>
          </a:p>
          <a:p>
            <a:pPr defTabSz="685669">
              <a:spcAft>
                <a:spcPts val="450"/>
              </a:spcAft>
              <a:defRPr/>
            </a:pPr>
            <a:r>
              <a:rPr lang="en-US" sz="1050" dirty="0">
                <a:solidFill>
                  <a:srgbClr val="FFFFFF"/>
                </a:solidFill>
                <a:latin typeface="Segoe UI"/>
              </a:rPr>
              <a:t>Fleet management for hosts and VMs</a:t>
            </a:r>
          </a:p>
        </p:txBody>
      </p:sp>
      <p:sp>
        <p:nvSpPr>
          <p:cNvPr id="12" name="TextBox 11">
            <a:extLst>
              <a:ext uri="{FF2B5EF4-FFF2-40B4-BE49-F238E27FC236}">
                <a16:creationId xmlns:a16="http://schemas.microsoft.com/office/drawing/2014/main" id="{132933AB-8502-6391-6AE0-B9F2AB692FA0}"/>
              </a:ext>
            </a:extLst>
          </p:cNvPr>
          <p:cNvSpPr txBox="1"/>
          <p:nvPr/>
        </p:nvSpPr>
        <p:spPr>
          <a:xfrm>
            <a:off x="3919851" y="3590677"/>
            <a:ext cx="3401404" cy="300082"/>
          </a:xfrm>
          <a:prstGeom prst="rect">
            <a:avLst/>
          </a:prstGeom>
          <a:noFill/>
        </p:spPr>
        <p:txBody>
          <a:bodyPr wrap="square">
            <a:spAutoFit/>
          </a:bodyPr>
          <a:lstStyle/>
          <a:p>
            <a:pPr defTabSz="685800">
              <a:defRPr/>
            </a:pPr>
            <a:r>
              <a:rPr lang="en-US" sz="1350" dirty="0">
                <a:solidFill>
                  <a:srgbClr val="FFC000"/>
                </a:solidFill>
                <a:latin typeface="Segoe UI Semibold" panose="020B0702040204020203" pitchFamily="34" charset="0"/>
                <a:cs typeface="Segoe UI Semibold" panose="020B0702040204020203" pitchFamily="34" charset="0"/>
              </a:rPr>
              <a:t>Always up to date HCI as a service ​</a:t>
            </a:r>
          </a:p>
        </p:txBody>
      </p:sp>
      <p:sp>
        <p:nvSpPr>
          <p:cNvPr id="13" name="Rectangle 12">
            <a:extLst>
              <a:ext uri="{FF2B5EF4-FFF2-40B4-BE49-F238E27FC236}">
                <a16:creationId xmlns:a16="http://schemas.microsoft.com/office/drawing/2014/main" id="{7813BF01-F83E-AE19-C466-87E488514B0D}"/>
              </a:ext>
            </a:extLst>
          </p:cNvPr>
          <p:cNvSpPr/>
          <p:nvPr/>
        </p:nvSpPr>
        <p:spPr>
          <a:xfrm>
            <a:off x="3919852" y="3938118"/>
            <a:ext cx="4149727" cy="705321"/>
          </a:xfrm>
          <a:prstGeom prst="rect">
            <a:avLst/>
          </a:prstGeom>
        </p:spPr>
        <p:txBody>
          <a:bodyPr wrap="square" anchor="t">
            <a:spAutoFit/>
          </a:bodyPr>
          <a:lstStyle/>
          <a:p>
            <a:pPr defTabSz="685669">
              <a:spcAft>
                <a:spcPts val="450"/>
              </a:spcAft>
              <a:defRPr/>
            </a:pPr>
            <a:r>
              <a:rPr lang="en-US" sz="1050" dirty="0">
                <a:solidFill>
                  <a:srgbClr val="FFFFFF"/>
                </a:solidFill>
                <a:latin typeface="Segoe UI"/>
              </a:rPr>
              <a:t>Regular and consistent feature and security updates</a:t>
            </a:r>
          </a:p>
          <a:p>
            <a:pPr defTabSz="685669">
              <a:spcAft>
                <a:spcPts val="450"/>
              </a:spcAft>
              <a:defRPr/>
            </a:pPr>
            <a:r>
              <a:rPr lang="en-US" sz="1050" dirty="0">
                <a:solidFill>
                  <a:srgbClr val="FFFFFF"/>
                </a:solidFill>
                <a:latin typeface="Segoe UI"/>
              </a:rPr>
              <a:t>Unified Azure billing</a:t>
            </a:r>
          </a:p>
          <a:p>
            <a:pPr defTabSz="685669">
              <a:spcAft>
                <a:spcPts val="450"/>
              </a:spcAft>
              <a:defRPr/>
            </a:pPr>
            <a:r>
              <a:rPr lang="en-US" sz="1050" dirty="0">
                <a:solidFill>
                  <a:srgbClr val="FFFFFF"/>
                </a:solidFill>
                <a:latin typeface="Segoe UI"/>
              </a:rPr>
              <a:t>Leverage existing Azure support plan</a:t>
            </a:r>
          </a:p>
        </p:txBody>
      </p:sp>
    </p:spTree>
    <p:extLst>
      <p:ext uri="{BB962C8B-B14F-4D97-AF65-F5344CB8AC3E}">
        <p14:creationId xmlns:p14="http://schemas.microsoft.com/office/powerpoint/2010/main" val="3715356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7DA705BA-4777-CE15-B3E2-9BC1B09ED232}"/>
              </a:ext>
              <a:ext uri="{C183D7F6-B498-43B3-948B-1728B52AA6E4}">
                <adec:decorative xmlns:adec="http://schemas.microsoft.com/office/drawing/2017/decorative" val="1"/>
              </a:ext>
            </a:extLst>
          </p:cNvPr>
          <p:cNvGrpSpPr/>
          <p:nvPr/>
        </p:nvGrpSpPr>
        <p:grpSpPr>
          <a:xfrm>
            <a:off x="600814" y="754562"/>
            <a:ext cx="2455164" cy="2331720"/>
            <a:chOff x="893773" y="754670"/>
            <a:chExt cx="3273552" cy="3108960"/>
          </a:xfrm>
        </p:grpSpPr>
        <p:pic>
          <p:nvPicPr>
            <p:cNvPr id="19" name="Picture 18">
              <a:extLst>
                <a:ext uri="{FF2B5EF4-FFF2-40B4-BE49-F238E27FC236}">
                  <a16:creationId xmlns:a16="http://schemas.microsoft.com/office/drawing/2014/main" id="{F360593A-E9EA-1816-D3E0-3A4578C8914B}"/>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1435174" y="1164798"/>
              <a:ext cx="2286000" cy="2286000"/>
            </a:xfrm>
            <a:prstGeom prst="rect">
              <a:avLst/>
            </a:prstGeom>
          </p:spPr>
        </p:pic>
        <p:sp>
          <p:nvSpPr>
            <p:cNvPr id="20" name="Rectangle 19">
              <a:extLst>
                <a:ext uri="{FF2B5EF4-FFF2-40B4-BE49-F238E27FC236}">
                  <a16:creationId xmlns:a16="http://schemas.microsoft.com/office/drawing/2014/main" id="{2ABE9E3A-44F0-4F10-7901-C0FC9B4BE84C}"/>
                </a:ext>
                <a:ext uri="{C183D7F6-B498-43B3-948B-1728B52AA6E4}">
                  <adec:decorative xmlns:adec="http://schemas.microsoft.com/office/drawing/2017/decorative" val="1"/>
                </a:ext>
              </a:extLst>
            </p:cNvPr>
            <p:cNvSpPr/>
            <p:nvPr/>
          </p:nvSpPr>
          <p:spPr bwMode="auto">
            <a:xfrm>
              <a:off x="893773" y="754670"/>
              <a:ext cx="3273552" cy="3108960"/>
            </a:xfrm>
            <a:prstGeom prst="rect">
              <a:avLst/>
            </a:prstGeom>
            <a:noFill/>
            <a:ln w="50800">
              <a:solidFill>
                <a:srgbClr val="50E6FF"/>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1" name="Title 3">
            <a:extLst>
              <a:ext uri="{FF2B5EF4-FFF2-40B4-BE49-F238E27FC236}">
                <a16:creationId xmlns:a16="http://schemas.microsoft.com/office/drawing/2014/main" id="{2AADE975-77CA-EE14-2AD8-644FAB4C89E9}"/>
              </a:ext>
            </a:extLst>
          </p:cNvPr>
          <p:cNvSpPr txBox="1">
            <a:spLocks/>
          </p:cNvSpPr>
          <p:nvPr/>
        </p:nvSpPr>
        <p:spPr>
          <a:xfrm>
            <a:off x="562742" y="3535740"/>
            <a:ext cx="2601717" cy="738664"/>
          </a:xfrm>
          <a:prstGeom prst="rect">
            <a:avLst/>
          </a:prstGeom>
        </p:spPr>
        <p:txBody>
          <a:bodyPr vert="horz" lIns="91440" tIns="45720" rIns="91440" bIns="45720" rtlCol="0" anchor="ctr">
            <a:normAutofit fontScale="92500" lnSpcReduction="10000"/>
          </a:bodyPr>
          <a:lstStyle>
            <a:lvl1pPr algn="ctr" defTabSz="457200" rtl="0" eaLnBrk="1" latinLnBrk="0" hangingPunct="1">
              <a:spcBef>
                <a:spcPct val="0"/>
              </a:spcBef>
              <a:buNone/>
              <a:defRPr sz="2800" kern="1200" baseline="0">
                <a:solidFill>
                  <a:srgbClr val="FDBA12"/>
                </a:solidFill>
                <a:latin typeface="IBM Plex Sans" panose="020B0503050203000203" pitchFamily="34" charset="0"/>
                <a:ea typeface="+mj-ea"/>
                <a:cs typeface="Museo Sans 100"/>
              </a:defRPr>
            </a:lvl1pPr>
          </a:lstStyle>
          <a:p>
            <a:r>
              <a:rPr lang="en-US" sz="2400" b="1" dirty="0">
                <a:solidFill>
                  <a:schemeClr val="bg1"/>
                </a:solidFill>
                <a:latin typeface="Segoe UI Semibold" panose="020B0702040204020203" pitchFamily="34" charset="0"/>
                <a:cs typeface="Segoe UI Semibold" panose="020B0702040204020203" pitchFamily="34" charset="0"/>
              </a:rPr>
              <a:t>Enterprise scale &amp; price-performance</a:t>
            </a:r>
            <a:endParaRPr lang="en-US" sz="2400" b="1" dirty="0">
              <a:solidFill>
                <a:schemeClr val="bg1"/>
              </a:solidFill>
            </a:endParaRPr>
          </a:p>
        </p:txBody>
      </p:sp>
      <p:sp>
        <p:nvSpPr>
          <p:cNvPr id="22" name="Text Placeholder 5">
            <a:extLst>
              <a:ext uri="{FF2B5EF4-FFF2-40B4-BE49-F238E27FC236}">
                <a16:creationId xmlns:a16="http://schemas.microsoft.com/office/drawing/2014/main" id="{9C58FDB4-C249-9F60-0918-87AA3F6E6259}"/>
              </a:ext>
            </a:extLst>
          </p:cNvPr>
          <p:cNvSpPr txBox="1">
            <a:spLocks/>
          </p:cNvSpPr>
          <p:nvPr/>
        </p:nvSpPr>
        <p:spPr>
          <a:xfrm>
            <a:off x="3894401" y="659298"/>
            <a:ext cx="4937760" cy="236708"/>
          </a:xfrm>
          <a:prstGeom prst="rect">
            <a:avLst/>
          </a:prstGeom>
        </p:spPr>
        <p:txBody>
          <a:bodyPr anchor="t">
            <a:noAutofit/>
          </a:bodyPr>
          <a:lstStyle>
            <a:lvl1pPr marL="342900" indent="-342900" algn="l" defTabSz="457200" rtl="0" eaLnBrk="1" latinLnBrk="0" hangingPunct="1">
              <a:spcBef>
                <a:spcPct val="20000"/>
              </a:spcBef>
              <a:buClr>
                <a:srgbClr val="FDBA12"/>
              </a:buClr>
              <a:buFont typeface="Arial"/>
              <a:buChar char="•"/>
              <a:defRPr sz="2000" b="0" i="0" strike="noStrike" kern="1200" baseline="0">
                <a:solidFill>
                  <a:srgbClr val="343741"/>
                </a:solidFill>
                <a:latin typeface="IBM Plex Sans" panose="020B0503050203000203" pitchFamily="34" charset="0"/>
                <a:ea typeface="+mn-ea"/>
                <a:cs typeface="Museo Sans 300"/>
              </a:defRPr>
            </a:lvl1pPr>
            <a:lvl2pPr marL="742950" indent="-285750" algn="l" defTabSz="457200" rtl="0" eaLnBrk="1" latinLnBrk="0" hangingPunct="1">
              <a:spcBef>
                <a:spcPct val="20000"/>
              </a:spcBef>
              <a:buClr>
                <a:srgbClr val="FDBA12"/>
              </a:buClr>
              <a:buFont typeface="Arial"/>
              <a:buChar char="•"/>
              <a:defRPr sz="1800" b="0" i="0" kern="1200" baseline="0">
                <a:solidFill>
                  <a:srgbClr val="343741"/>
                </a:solidFill>
                <a:latin typeface="IBM Plex Sans" panose="020B0503050203000203" pitchFamily="34" charset="0"/>
                <a:ea typeface="+mn-ea"/>
                <a:cs typeface="Museo Sans 300"/>
              </a:defRPr>
            </a:lvl2pPr>
            <a:lvl3pPr marL="1257300" indent="-342900" algn="l" defTabSz="457200" rtl="0" eaLnBrk="1" latinLnBrk="0" hangingPunct="1">
              <a:spcBef>
                <a:spcPct val="20000"/>
              </a:spcBef>
              <a:buClr>
                <a:srgbClr val="FDBA12"/>
              </a:buClr>
              <a:buFont typeface="Arial"/>
              <a:buChar char="•"/>
              <a:defRPr sz="1800" b="0" i="0" kern="1200" baseline="0">
                <a:solidFill>
                  <a:srgbClr val="343741"/>
                </a:solidFill>
                <a:latin typeface="IBM Plex Sans" panose="020B0503050203000203" pitchFamily="34" charset="0"/>
                <a:ea typeface="+mn-ea"/>
                <a:cs typeface="Museo Sans 300"/>
              </a:defRPr>
            </a:lvl3pPr>
            <a:lvl4pPr marL="1600200" indent="-228600" algn="l" defTabSz="457200" rtl="0" eaLnBrk="1" latinLnBrk="0" hangingPunct="1">
              <a:spcBef>
                <a:spcPct val="20000"/>
              </a:spcBef>
              <a:buClr>
                <a:srgbClr val="FDBA12"/>
              </a:buClr>
              <a:buFont typeface="Arial"/>
              <a:buChar char="•"/>
              <a:defRPr sz="1400" b="0" i="0" kern="1200" baseline="0">
                <a:solidFill>
                  <a:srgbClr val="343741"/>
                </a:solidFill>
                <a:latin typeface="IBM Plex Sans" panose="020B0503050203000203" pitchFamily="34" charset="0"/>
                <a:ea typeface="+mn-ea"/>
                <a:cs typeface="Museo Sans 300"/>
              </a:defRPr>
            </a:lvl4pPr>
            <a:lvl5pPr marL="2057400" indent="-228600" algn="l" defTabSz="457200" rtl="0" eaLnBrk="1" latinLnBrk="0" hangingPunct="1">
              <a:spcBef>
                <a:spcPct val="20000"/>
              </a:spcBef>
              <a:buClr>
                <a:srgbClr val="FDBA12"/>
              </a:buClr>
              <a:buFont typeface="Arial"/>
              <a:buChar char="•"/>
              <a:defRPr sz="1400" b="0" i="0" kern="1200" baseline="0">
                <a:solidFill>
                  <a:srgbClr val="343741"/>
                </a:solidFill>
                <a:latin typeface="IBM Plex Sans" panose="020B0503050203000203" pitchFamily="34" charset="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350" dirty="0">
                <a:solidFill>
                  <a:srgbClr val="FFC000"/>
                </a:solidFill>
                <a:latin typeface="Segoe UI Semibold" panose="020B0702040204020203" pitchFamily="34" charset="0"/>
                <a:cs typeface="Segoe UI Semibold" panose="020B0702040204020203" pitchFamily="34" charset="0"/>
              </a:rPr>
              <a:t>Industry leading price-performance</a:t>
            </a:r>
          </a:p>
        </p:txBody>
      </p:sp>
      <p:sp>
        <p:nvSpPr>
          <p:cNvPr id="23" name="Rectangle 22">
            <a:extLst>
              <a:ext uri="{FF2B5EF4-FFF2-40B4-BE49-F238E27FC236}">
                <a16:creationId xmlns:a16="http://schemas.microsoft.com/office/drawing/2014/main" id="{68BCD7B6-6BB7-0CA2-F434-1AB4C95AAEC9}"/>
              </a:ext>
            </a:extLst>
          </p:cNvPr>
          <p:cNvSpPr/>
          <p:nvPr/>
        </p:nvSpPr>
        <p:spPr>
          <a:xfrm>
            <a:off x="3894401" y="965816"/>
            <a:ext cx="4937760" cy="759182"/>
          </a:xfrm>
          <a:prstGeom prst="rect">
            <a:avLst/>
          </a:prstGeom>
        </p:spPr>
        <p:txBody>
          <a:bodyPr wrap="square" lIns="68580" tIns="34290" rIns="68580" bIns="34290" anchor="t">
            <a:spAutoFit/>
          </a:bodyPr>
          <a:lstStyle/>
          <a:p>
            <a:pPr defTabSz="685669">
              <a:spcAft>
                <a:spcPts val="750"/>
              </a:spcAft>
              <a:defRPr/>
            </a:pPr>
            <a:r>
              <a:rPr lang="en-US" sz="1050" dirty="0">
                <a:solidFill>
                  <a:srgbClr val="FFFFFF"/>
                </a:solidFill>
                <a:latin typeface="Segoe UI"/>
              </a:rPr>
              <a:t>Millions of IOPs and batch requests with Storage Spaces Direct</a:t>
            </a:r>
          </a:p>
          <a:p>
            <a:pPr defTabSz="685669">
              <a:spcAft>
                <a:spcPts val="750"/>
              </a:spcAft>
              <a:defRPr/>
            </a:pPr>
            <a:r>
              <a:rPr lang="en-US" sz="1050" dirty="0">
                <a:solidFill>
                  <a:srgbClr val="FFFFFF"/>
                </a:solidFill>
                <a:latin typeface="Segoe UI"/>
              </a:rPr>
              <a:t>Optimized for SQL Server virtual workloads</a:t>
            </a:r>
          </a:p>
          <a:p>
            <a:pPr defTabSz="685669">
              <a:spcAft>
                <a:spcPts val="750"/>
              </a:spcAft>
              <a:defRPr/>
            </a:pPr>
            <a:r>
              <a:rPr lang="en-US" sz="1050" dirty="0">
                <a:solidFill>
                  <a:srgbClr val="FFFFFF"/>
                </a:solidFill>
                <a:latin typeface="Segoe UI"/>
              </a:rPr>
              <a:t>Per physical core monthly subscription to scale up or down</a:t>
            </a:r>
          </a:p>
        </p:txBody>
      </p:sp>
      <p:sp>
        <p:nvSpPr>
          <p:cNvPr id="24" name="Text Placeholder 4">
            <a:extLst>
              <a:ext uri="{FF2B5EF4-FFF2-40B4-BE49-F238E27FC236}">
                <a16:creationId xmlns:a16="http://schemas.microsoft.com/office/drawing/2014/main" id="{4B77BC4C-AABE-A514-7F29-7AF37275E177}"/>
              </a:ext>
            </a:extLst>
          </p:cNvPr>
          <p:cNvSpPr txBox="1">
            <a:spLocks/>
          </p:cNvSpPr>
          <p:nvPr/>
        </p:nvSpPr>
        <p:spPr>
          <a:xfrm>
            <a:off x="3894401" y="2112517"/>
            <a:ext cx="4937760" cy="298867"/>
          </a:xfrm>
          <a:prstGeom prst="rect">
            <a:avLst/>
          </a:prstGeom>
        </p:spPr>
        <p:txBody>
          <a:bodyPr anchor="t">
            <a:noAutofit/>
          </a:bodyPr>
          <a:lstStyle>
            <a:lvl1pPr marL="342900" indent="-342900" algn="l" defTabSz="457200" rtl="0" eaLnBrk="1" latinLnBrk="0" hangingPunct="1">
              <a:spcBef>
                <a:spcPct val="20000"/>
              </a:spcBef>
              <a:buClr>
                <a:srgbClr val="FDBA12"/>
              </a:buClr>
              <a:buFont typeface="Arial"/>
              <a:buChar char="•"/>
              <a:defRPr sz="2000" b="0" i="0" strike="noStrike" kern="1200" baseline="0">
                <a:solidFill>
                  <a:srgbClr val="343741"/>
                </a:solidFill>
                <a:latin typeface="IBM Plex Sans" panose="020B0503050203000203" pitchFamily="34" charset="0"/>
                <a:ea typeface="+mn-ea"/>
                <a:cs typeface="Museo Sans 300"/>
              </a:defRPr>
            </a:lvl1pPr>
            <a:lvl2pPr marL="742950" indent="-285750" algn="l" defTabSz="457200" rtl="0" eaLnBrk="1" latinLnBrk="0" hangingPunct="1">
              <a:spcBef>
                <a:spcPct val="20000"/>
              </a:spcBef>
              <a:buClr>
                <a:srgbClr val="FDBA12"/>
              </a:buClr>
              <a:buFont typeface="Arial"/>
              <a:buChar char="•"/>
              <a:defRPr sz="1800" b="0" i="0" kern="1200" baseline="0">
                <a:solidFill>
                  <a:srgbClr val="343741"/>
                </a:solidFill>
                <a:latin typeface="IBM Plex Sans" panose="020B0503050203000203" pitchFamily="34" charset="0"/>
                <a:ea typeface="+mn-ea"/>
                <a:cs typeface="Museo Sans 300"/>
              </a:defRPr>
            </a:lvl2pPr>
            <a:lvl3pPr marL="1257300" indent="-342900" algn="l" defTabSz="457200" rtl="0" eaLnBrk="1" latinLnBrk="0" hangingPunct="1">
              <a:spcBef>
                <a:spcPct val="20000"/>
              </a:spcBef>
              <a:buClr>
                <a:srgbClr val="FDBA12"/>
              </a:buClr>
              <a:buFont typeface="Arial"/>
              <a:buChar char="•"/>
              <a:defRPr sz="1800" b="0" i="0" kern="1200" baseline="0">
                <a:solidFill>
                  <a:srgbClr val="343741"/>
                </a:solidFill>
                <a:latin typeface="IBM Plex Sans" panose="020B0503050203000203" pitchFamily="34" charset="0"/>
                <a:ea typeface="+mn-ea"/>
                <a:cs typeface="Museo Sans 300"/>
              </a:defRPr>
            </a:lvl3pPr>
            <a:lvl4pPr marL="1600200" indent="-228600" algn="l" defTabSz="457200" rtl="0" eaLnBrk="1" latinLnBrk="0" hangingPunct="1">
              <a:spcBef>
                <a:spcPct val="20000"/>
              </a:spcBef>
              <a:buClr>
                <a:srgbClr val="FDBA12"/>
              </a:buClr>
              <a:buFont typeface="Arial"/>
              <a:buChar char="•"/>
              <a:defRPr sz="1400" b="0" i="0" kern="1200" baseline="0">
                <a:solidFill>
                  <a:srgbClr val="343741"/>
                </a:solidFill>
                <a:latin typeface="IBM Plex Sans" panose="020B0503050203000203" pitchFamily="34" charset="0"/>
                <a:ea typeface="+mn-ea"/>
                <a:cs typeface="Museo Sans 300"/>
              </a:defRPr>
            </a:lvl4pPr>
            <a:lvl5pPr marL="2057400" indent="-228600" algn="l" defTabSz="457200" rtl="0" eaLnBrk="1" latinLnBrk="0" hangingPunct="1">
              <a:spcBef>
                <a:spcPct val="20000"/>
              </a:spcBef>
              <a:buClr>
                <a:srgbClr val="FDBA12"/>
              </a:buClr>
              <a:buFont typeface="Arial"/>
              <a:buChar char="•"/>
              <a:defRPr sz="1400" b="0" i="0" kern="1200" baseline="0">
                <a:solidFill>
                  <a:srgbClr val="343741"/>
                </a:solidFill>
                <a:latin typeface="IBM Plex Sans" panose="020B0503050203000203" pitchFamily="34" charset="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350" dirty="0">
                <a:solidFill>
                  <a:srgbClr val="FFC000"/>
                </a:solidFill>
                <a:latin typeface="Segoe UI Semibold" panose="020B0702040204020203" pitchFamily="34" charset="0"/>
                <a:cs typeface="Segoe UI Semibold" panose="020B0702040204020203" pitchFamily="34" charset="0"/>
              </a:rPr>
              <a:t>Secure virtualization platform for Windows and Linux</a:t>
            </a:r>
            <a:endParaRPr lang="en-US" sz="1350" dirty="0">
              <a:solidFill>
                <a:srgbClr val="FFC000"/>
              </a:solidFill>
            </a:endParaRPr>
          </a:p>
        </p:txBody>
      </p:sp>
      <p:sp>
        <p:nvSpPr>
          <p:cNvPr id="25" name="Rectangle 24">
            <a:extLst>
              <a:ext uri="{FF2B5EF4-FFF2-40B4-BE49-F238E27FC236}">
                <a16:creationId xmlns:a16="http://schemas.microsoft.com/office/drawing/2014/main" id="{1F75E986-14FC-AE6F-40B3-E6849AA204E4}"/>
              </a:ext>
            </a:extLst>
          </p:cNvPr>
          <p:cNvSpPr/>
          <p:nvPr/>
        </p:nvSpPr>
        <p:spPr>
          <a:xfrm>
            <a:off x="3894401" y="2428968"/>
            <a:ext cx="4937760" cy="907941"/>
          </a:xfrm>
          <a:prstGeom prst="rect">
            <a:avLst/>
          </a:prstGeom>
        </p:spPr>
        <p:txBody>
          <a:bodyPr lIns="68580" tIns="34290" rIns="68580" bIns="34290" anchor="t">
            <a:spAutoFit/>
          </a:bodyPr>
          <a:lstStyle/>
          <a:p>
            <a:pPr defTabSz="685669">
              <a:spcAft>
                <a:spcPts val="450"/>
              </a:spcAft>
              <a:defRPr/>
            </a:pPr>
            <a:r>
              <a:rPr lang="en-US" sz="1050" dirty="0">
                <a:solidFill>
                  <a:srgbClr val="FFFFFF"/>
                </a:solidFill>
                <a:latin typeface="Segoe UI"/>
              </a:rPr>
              <a:t>Unlimited hosting of Linux VMs</a:t>
            </a:r>
          </a:p>
          <a:p>
            <a:pPr defTabSz="685669">
              <a:spcAft>
                <a:spcPts val="450"/>
              </a:spcAft>
              <a:defRPr/>
            </a:pPr>
            <a:r>
              <a:rPr lang="en-US" sz="1050" dirty="0">
                <a:solidFill>
                  <a:srgbClr val="FFFFFF"/>
                </a:solidFill>
                <a:latin typeface="Segoe UI"/>
              </a:rPr>
              <a:t>Choice of licenses available for Windows VMs</a:t>
            </a:r>
            <a:endParaRPr lang="en-US" sz="1050" dirty="0">
              <a:solidFill>
                <a:srgbClr val="FFFFFF"/>
              </a:solidFill>
              <a:latin typeface="Segoe UI"/>
              <a:cs typeface="Segoe UI"/>
            </a:endParaRPr>
          </a:p>
          <a:p>
            <a:pPr defTabSz="685669">
              <a:spcAft>
                <a:spcPts val="450"/>
              </a:spcAft>
              <a:defRPr/>
            </a:pPr>
            <a:r>
              <a:rPr lang="en-US" sz="1050" dirty="0">
                <a:solidFill>
                  <a:srgbClr val="FFFFFF"/>
                </a:solidFill>
                <a:latin typeface="Segoe UI"/>
                <a:cs typeface="Segoe UI"/>
              </a:rPr>
              <a:t>Secured-core server supported for ultimate enterprise security</a:t>
            </a:r>
            <a:endParaRPr lang="en-US" sz="1050" dirty="0">
              <a:solidFill>
                <a:srgbClr val="FFFFFF"/>
              </a:solidFill>
              <a:latin typeface="Segoe UI"/>
            </a:endParaRPr>
          </a:p>
          <a:p>
            <a:pPr defTabSz="685669">
              <a:spcAft>
                <a:spcPts val="450"/>
              </a:spcAft>
              <a:defRPr/>
            </a:pPr>
            <a:r>
              <a:rPr lang="en-US" sz="1050" dirty="0">
                <a:solidFill>
                  <a:srgbClr val="FFFFFF"/>
                </a:solidFill>
                <a:latin typeface="Segoe UI"/>
              </a:rPr>
              <a:t>Includes Extended Security Updates (ESU) for Windows Server 2008/R2</a:t>
            </a:r>
            <a:endParaRPr lang="en-US" sz="1050" dirty="0">
              <a:solidFill>
                <a:srgbClr val="FFFFFF"/>
              </a:solidFill>
              <a:latin typeface="Segoe UI"/>
              <a:cs typeface="Segoe UI"/>
            </a:endParaRPr>
          </a:p>
        </p:txBody>
      </p:sp>
      <p:sp>
        <p:nvSpPr>
          <p:cNvPr id="26" name="Text Placeholder 6">
            <a:extLst>
              <a:ext uri="{FF2B5EF4-FFF2-40B4-BE49-F238E27FC236}">
                <a16:creationId xmlns:a16="http://schemas.microsoft.com/office/drawing/2014/main" id="{23AC4805-439E-27CF-9F74-275377BBD363}"/>
              </a:ext>
            </a:extLst>
          </p:cNvPr>
          <p:cNvSpPr txBox="1">
            <a:spLocks/>
          </p:cNvSpPr>
          <p:nvPr/>
        </p:nvSpPr>
        <p:spPr>
          <a:xfrm>
            <a:off x="3894401" y="3579862"/>
            <a:ext cx="4937760" cy="272455"/>
          </a:xfrm>
          <a:prstGeom prst="rect">
            <a:avLst/>
          </a:prstGeom>
        </p:spPr>
        <p:txBody>
          <a:bodyPr anchor="t">
            <a:noAutofit/>
          </a:bodyPr>
          <a:lstStyle>
            <a:lvl1pPr marL="342900" indent="-342900" algn="l" defTabSz="457200" rtl="0" eaLnBrk="1" latinLnBrk="0" hangingPunct="1">
              <a:spcBef>
                <a:spcPct val="20000"/>
              </a:spcBef>
              <a:buClr>
                <a:srgbClr val="FDBA12"/>
              </a:buClr>
              <a:buFont typeface="Arial"/>
              <a:buChar char="•"/>
              <a:defRPr sz="2000" b="0" i="0" strike="noStrike" kern="1200" baseline="0">
                <a:solidFill>
                  <a:srgbClr val="343741"/>
                </a:solidFill>
                <a:latin typeface="IBM Plex Sans" panose="020B0503050203000203" pitchFamily="34" charset="0"/>
                <a:ea typeface="+mn-ea"/>
                <a:cs typeface="Museo Sans 300"/>
              </a:defRPr>
            </a:lvl1pPr>
            <a:lvl2pPr marL="742950" indent="-285750" algn="l" defTabSz="457200" rtl="0" eaLnBrk="1" latinLnBrk="0" hangingPunct="1">
              <a:spcBef>
                <a:spcPct val="20000"/>
              </a:spcBef>
              <a:buClr>
                <a:srgbClr val="FDBA12"/>
              </a:buClr>
              <a:buFont typeface="Arial"/>
              <a:buChar char="•"/>
              <a:defRPr sz="1800" b="0" i="0" kern="1200" baseline="0">
                <a:solidFill>
                  <a:srgbClr val="343741"/>
                </a:solidFill>
                <a:latin typeface="IBM Plex Sans" panose="020B0503050203000203" pitchFamily="34" charset="0"/>
                <a:ea typeface="+mn-ea"/>
                <a:cs typeface="Museo Sans 300"/>
              </a:defRPr>
            </a:lvl2pPr>
            <a:lvl3pPr marL="1257300" indent="-342900" algn="l" defTabSz="457200" rtl="0" eaLnBrk="1" latinLnBrk="0" hangingPunct="1">
              <a:spcBef>
                <a:spcPct val="20000"/>
              </a:spcBef>
              <a:buClr>
                <a:srgbClr val="FDBA12"/>
              </a:buClr>
              <a:buFont typeface="Arial"/>
              <a:buChar char="•"/>
              <a:defRPr sz="1800" b="0" i="0" kern="1200" baseline="0">
                <a:solidFill>
                  <a:srgbClr val="343741"/>
                </a:solidFill>
                <a:latin typeface="IBM Plex Sans" panose="020B0503050203000203" pitchFamily="34" charset="0"/>
                <a:ea typeface="+mn-ea"/>
                <a:cs typeface="Museo Sans 300"/>
              </a:defRPr>
            </a:lvl3pPr>
            <a:lvl4pPr marL="1600200" indent="-228600" algn="l" defTabSz="457200" rtl="0" eaLnBrk="1" latinLnBrk="0" hangingPunct="1">
              <a:spcBef>
                <a:spcPct val="20000"/>
              </a:spcBef>
              <a:buClr>
                <a:srgbClr val="FDBA12"/>
              </a:buClr>
              <a:buFont typeface="Arial"/>
              <a:buChar char="•"/>
              <a:defRPr sz="1400" b="0" i="0" kern="1200" baseline="0">
                <a:solidFill>
                  <a:srgbClr val="343741"/>
                </a:solidFill>
                <a:latin typeface="IBM Plex Sans" panose="020B0503050203000203" pitchFamily="34" charset="0"/>
                <a:ea typeface="+mn-ea"/>
                <a:cs typeface="Museo Sans 300"/>
              </a:defRPr>
            </a:lvl4pPr>
            <a:lvl5pPr marL="2057400" indent="-228600" algn="l" defTabSz="457200" rtl="0" eaLnBrk="1" latinLnBrk="0" hangingPunct="1">
              <a:spcBef>
                <a:spcPct val="20000"/>
              </a:spcBef>
              <a:buClr>
                <a:srgbClr val="FDBA12"/>
              </a:buClr>
              <a:buFont typeface="Arial"/>
              <a:buChar char="•"/>
              <a:defRPr sz="1400" b="0" i="0" kern="1200" baseline="0">
                <a:solidFill>
                  <a:srgbClr val="343741"/>
                </a:solidFill>
                <a:latin typeface="IBM Plex Sans" panose="020B0503050203000203" pitchFamily="34" charset="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350" dirty="0">
                <a:solidFill>
                  <a:srgbClr val="FFC000"/>
                </a:solidFill>
                <a:latin typeface="Segoe UI Semibold" panose="020B0702040204020203" pitchFamily="34" charset="0"/>
                <a:cs typeface="Segoe UI Semibold" panose="020B0702040204020203" pitchFamily="34" charset="0"/>
              </a:rPr>
              <a:t>Built-in HA/DR </a:t>
            </a:r>
          </a:p>
          <a:p>
            <a:pPr marL="68580">
              <a:spcBef>
                <a:spcPts val="0"/>
              </a:spcBef>
            </a:pPr>
            <a:endParaRPr lang="en-US" sz="1350" dirty="0">
              <a:solidFill>
                <a:srgbClr val="FFC000"/>
              </a:solidFill>
            </a:endParaRPr>
          </a:p>
        </p:txBody>
      </p:sp>
      <p:sp>
        <p:nvSpPr>
          <p:cNvPr id="27" name="Rectangle 26">
            <a:extLst>
              <a:ext uri="{FF2B5EF4-FFF2-40B4-BE49-F238E27FC236}">
                <a16:creationId xmlns:a16="http://schemas.microsoft.com/office/drawing/2014/main" id="{D0F0F78C-76A5-63EB-9BB1-B029C3605D8E}"/>
              </a:ext>
            </a:extLst>
          </p:cNvPr>
          <p:cNvSpPr/>
          <p:nvPr/>
        </p:nvSpPr>
        <p:spPr>
          <a:xfrm>
            <a:off x="3894401" y="3943995"/>
            <a:ext cx="4937760" cy="866904"/>
          </a:xfrm>
          <a:prstGeom prst="rect">
            <a:avLst/>
          </a:prstGeom>
        </p:spPr>
        <p:txBody>
          <a:bodyPr>
            <a:spAutoFit/>
          </a:bodyPr>
          <a:lstStyle/>
          <a:p>
            <a:pPr defTabSz="685669">
              <a:spcAft>
                <a:spcPts val="450"/>
              </a:spcAft>
              <a:defRPr/>
            </a:pPr>
            <a:r>
              <a:rPr lang="en-US" sz="1050" dirty="0">
                <a:solidFill>
                  <a:srgbClr val="FFFFFF"/>
                </a:solidFill>
                <a:latin typeface="Segoe UI"/>
              </a:rPr>
              <a:t>New simple deployment GUI for clusters available through Windows Admin Center</a:t>
            </a:r>
          </a:p>
          <a:p>
            <a:pPr defTabSz="685669">
              <a:spcAft>
                <a:spcPts val="450"/>
              </a:spcAft>
              <a:defRPr/>
            </a:pPr>
            <a:r>
              <a:rPr lang="en-US" sz="1050" dirty="0">
                <a:solidFill>
                  <a:srgbClr val="FFFFFF"/>
                </a:solidFill>
                <a:latin typeface="Segoe UI"/>
              </a:rPr>
              <a:t>Stretch cluster: extend HCI cluster from a single site to two sites</a:t>
            </a:r>
          </a:p>
          <a:p>
            <a:pPr defTabSz="685669">
              <a:spcAft>
                <a:spcPts val="450"/>
              </a:spcAft>
              <a:defRPr/>
            </a:pPr>
            <a:r>
              <a:rPr lang="en-US" sz="1050" dirty="0">
                <a:solidFill>
                  <a:srgbClr val="FFFFFF"/>
                </a:solidFill>
                <a:latin typeface="Segoe UI"/>
              </a:rPr>
              <a:t>Protect VMs with cloud backup</a:t>
            </a:r>
          </a:p>
        </p:txBody>
      </p:sp>
    </p:spTree>
    <p:extLst>
      <p:ext uri="{BB962C8B-B14F-4D97-AF65-F5344CB8AC3E}">
        <p14:creationId xmlns:p14="http://schemas.microsoft.com/office/powerpoint/2010/main" val="208290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F779AE7-BE7B-658C-ABEC-884B23BD2756}"/>
              </a:ext>
              <a:ext uri="{C183D7F6-B498-43B3-948B-1728B52AA6E4}">
                <adec:decorative xmlns:adec="http://schemas.microsoft.com/office/drawing/2017/decorative" val="1"/>
              </a:ext>
            </a:extLst>
          </p:cNvPr>
          <p:cNvGrpSpPr/>
          <p:nvPr/>
        </p:nvGrpSpPr>
        <p:grpSpPr>
          <a:xfrm>
            <a:off x="617971" y="694631"/>
            <a:ext cx="2455164" cy="2331720"/>
            <a:chOff x="823961" y="930134"/>
            <a:chExt cx="3273552" cy="3108960"/>
          </a:xfrm>
        </p:grpSpPr>
        <p:pic>
          <p:nvPicPr>
            <p:cNvPr id="3" name="Picture 2">
              <a:extLst>
                <a:ext uri="{FF2B5EF4-FFF2-40B4-BE49-F238E27FC236}">
                  <a16:creationId xmlns:a16="http://schemas.microsoft.com/office/drawing/2014/main" id="{1CCE2A96-CD05-1D51-5BAE-7AA5CEB89A8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1317737" y="1341614"/>
              <a:ext cx="2286000" cy="2286000"/>
            </a:xfrm>
            <a:prstGeom prst="rect">
              <a:avLst/>
            </a:prstGeom>
          </p:spPr>
        </p:pic>
        <p:sp>
          <p:nvSpPr>
            <p:cNvPr id="4" name="Rectangle 3">
              <a:extLst>
                <a:ext uri="{FF2B5EF4-FFF2-40B4-BE49-F238E27FC236}">
                  <a16:creationId xmlns:a16="http://schemas.microsoft.com/office/drawing/2014/main" id="{36980024-022A-9D71-B791-C85FBDC0AC04}"/>
                </a:ext>
                <a:ext uri="{C183D7F6-B498-43B3-948B-1728B52AA6E4}">
                  <adec:decorative xmlns:adec="http://schemas.microsoft.com/office/drawing/2017/decorative" val="1"/>
                </a:ext>
              </a:extLst>
            </p:cNvPr>
            <p:cNvSpPr/>
            <p:nvPr/>
          </p:nvSpPr>
          <p:spPr bwMode="auto">
            <a:xfrm>
              <a:off x="823961" y="930134"/>
              <a:ext cx="3273552" cy="3108960"/>
            </a:xfrm>
            <a:prstGeom prst="rect">
              <a:avLst/>
            </a:prstGeom>
            <a:noFill/>
            <a:ln w="50800" cap="flat" cmpd="sng" algn="ctr">
              <a:solidFill>
                <a:srgbClr val="50E6FF"/>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defTabSz="699354"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err="1">
                <a:ln>
                  <a:noFill/>
                </a:ln>
                <a:solidFill>
                  <a:srgbClr val="50E6FF"/>
                </a:solidFill>
                <a:effectLst/>
                <a:uLnTx/>
                <a:uFillTx/>
                <a:latin typeface="Segoe UI"/>
                <a:ea typeface="Segoe UI" pitchFamily="34" charset="0"/>
                <a:cs typeface="Segoe UI" pitchFamily="34" charset="0"/>
              </a:endParaRPr>
            </a:p>
          </p:txBody>
        </p:sp>
      </p:grpSp>
      <p:sp>
        <p:nvSpPr>
          <p:cNvPr id="5" name="Title 3">
            <a:extLst>
              <a:ext uri="{FF2B5EF4-FFF2-40B4-BE49-F238E27FC236}">
                <a16:creationId xmlns:a16="http://schemas.microsoft.com/office/drawing/2014/main" id="{ECC72C58-AC59-1739-FA70-631D345E953C}"/>
              </a:ext>
            </a:extLst>
          </p:cNvPr>
          <p:cNvSpPr txBox="1">
            <a:spLocks/>
          </p:cNvSpPr>
          <p:nvPr/>
        </p:nvSpPr>
        <p:spPr>
          <a:xfrm>
            <a:off x="695500" y="3368750"/>
            <a:ext cx="2300106" cy="1107996"/>
          </a:xfrm>
          <a:prstGeom prst="rect">
            <a:avLst/>
          </a:prstGeom>
        </p:spPr>
        <p:txBody>
          <a:bodyPr vert="horz" wrap="square" lIns="0" tIns="0" rIns="0" bIns="0" rtlCol="0" anchor="ctr" anchorCtr="0">
            <a:spAutoFit/>
          </a:bodyPr>
          <a:lstStyle>
            <a:lvl1pPr algn="l" defTabSz="699557" rtl="0" eaLnBrk="1" latinLnBrk="0" hangingPunct="1">
              <a:lnSpc>
                <a:spcPct val="100000"/>
              </a:lnSpc>
              <a:spcBef>
                <a:spcPct val="0"/>
              </a:spcBef>
              <a:buNone/>
              <a:defRPr lang="en-US" sz="2700" b="0" kern="1200" cap="none" spc="-38" baseline="0">
                <a:ln w="3175">
                  <a:noFill/>
                </a:ln>
                <a:solidFill>
                  <a:schemeClr val="tx1"/>
                </a:solidFill>
                <a:effectLst/>
                <a:latin typeface="+mj-lt"/>
                <a:ea typeface="+mn-ea"/>
                <a:cs typeface="Segoe UI" pitchFamily="34" charset="0"/>
              </a:defRPr>
            </a:lvl1pPr>
          </a:lstStyle>
          <a:p>
            <a:pPr marL="0" marR="0" lvl="0" indent="0" algn="ctr" defTabSz="699557"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38" normalizeH="0" baseline="0" noProof="0" dirty="0">
                <a:ln w="3175">
                  <a:noFill/>
                </a:ln>
                <a:solidFill>
                  <a:srgbClr val="FFFFFF"/>
                </a:solidFill>
                <a:effectLst/>
                <a:uLnTx/>
                <a:uFillTx/>
                <a:latin typeface="Segoe UI Semibold"/>
                <a:ea typeface="+mn-ea"/>
                <a:cs typeface="Segoe UI" pitchFamily="34" charset="0"/>
              </a:rPr>
              <a:t>Familiar management and operations </a:t>
            </a:r>
          </a:p>
        </p:txBody>
      </p:sp>
      <p:sp>
        <p:nvSpPr>
          <p:cNvPr id="6" name="TextBox 5">
            <a:extLst>
              <a:ext uri="{FF2B5EF4-FFF2-40B4-BE49-F238E27FC236}">
                <a16:creationId xmlns:a16="http://schemas.microsoft.com/office/drawing/2014/main" id="{9005585B-FF53-B5BF-7434-04A4B1E2D006}"/>
              </a:ext>
            </a:extLst>
          </p:cNvPr>
          <p:cNvSpPr txBox="1"/>
          <p:nvPr/>
        </p:nvSpPr>
        <p:spPr>
          <a:xfrm>
            <a:off x="3903440" y="694631"/>
            <a:ext cx="4351561" cy="300082"/>
          </a:xfrm>
          <a:prstGeom prst="rect">
            <a:avLst/>
          </a:prstGeom>
          <a:noFill/>
        </p:spPr>
        <p:txBody>
          <a:bodyPr wrap="square">
            <a:spAutoFit/>
          </a:bodyPr>
          <a:lstStyle/>
          <a:p>
            <a:pPr defTabSz="685800">
              <a:defRPr/>
            </a:pPr>
            <a:r>
              <a:rPr lang="en-US" sz="1350" dirty="0">
                <a:solidFill>
                  <a:srgbClr val="FFC000"/>
                </a:solidFill>
                <a:latin typeface="Segoe UI Semibold" panose="020B0702040204020203" pitchFamily="34" charset="0"/>
                <a:cs typeface="Segoe UI Semibold" panose="020B0702040204020203" pitchFamily="34" charset="0"/>
              </a:rPr>
              <a:t>Leverage existing skills</a:t>
            </a:r>
          </a:p>
        </p:txBody>
      </p:sp>
      <p:sp>
        <p:nvSpPr>
          <p:cNvPr id="7" name="Rectangle 6">
            <a:extLst>
              <a:ext uri="{FF2B5EF4-FFF2-40B4-BE49-F238E27FC236}">
                <a16:creationId xmlns:a16="http://schemas.microsoft.com/office/drawing/2014/main" id="{9F0312C2-6392-AB30-CFCB-9F89D0D17A5B}"/>
              </a:ext>
            </a:extLst>
          </p:cNvPr>
          <p:cNvSpPr/>
          <p:nvPr/>
        </p:nvSpPr>
        <p:spPr>
          <a:xfrm>
            <a:off x="3903440" y="1025790"/>
            <a:ext cx="4668371" cy="705321"/>
          </a:xfrm>
          <a:prstGeom prst="rect">
            <a:avLst/>
          </a:prstGeom>
        </p:spPr>
        <p:txBody>
          <a:bodyPr wrap="square">
            <a:spAutoFit/>
          </a:bodyPr>
          <a:lstStyle/>
          <a:p>
            <a:pPr defTabSz="685669">
              <a:spcAft>
                <a:spcPts val="450"/>
              </a:spcAft>
              <a:defRPr/>
            </a:pPr>
            <a:r>
              <a:rPr lang="en-US" sz="1050" dirty="0">
                <a:solidFill>
                  <a:srgbClr val="FFFFFF"/>
                </a:solidFill>
                <a:latin typeface="Segoe UI"/>
              </a:rPr>
              <a:t>Built on foundation of Windows Server and Hyper-V</a:t>
            </a:r>
          </a:p>
          <a:p>
            <a:pPr defTabSz="685669">
              <a:spcAft>
                <a:spcPts val="450"/>
              </a:spcAft>
              <a:defRPr/>
            </a:pPr>
            <a:r>
              <a:rPr lang="en-US" sz="1050" dirty="0">
                <a:solidFill>
                  <a:srgbClr val="FFFFFF"/>
                </a:solidFill>
                <a:latin typeface="Segoe UI"/>
              </a:rPr>
              <a:t>Familiar tools like Windows Server Admin Center and Azure Portal</a:t>
            </a:r>
          </a:p>
          <a:p>
            <a:pPr defTabSz="685669">
              <a:spcAft>
                <a:spcPts val="450"/>
              </a:spcAft>
              <a:defRPr/>
            </a:pPr>
            <a:r>
              <a:rPr lang="en-US" sz="1050" dirty="0">
                <a:solidFill>
                  <a:srgbClr val="FFFFFF"/>
                </a:solidFill>
                <a:latin typeface="Segoe UI"/>
              </a:rPr>
              <a:t>Support for Active Directory, Group Policy Object</a:t>
            </a:r>
          </a:p>
        </p:txBody>
      </p:sp>
      <p:sp>
        <p:nvSpPr>
          <p:cNvPr id="8" name="TextBox 7">
            <a:extLst>
              <a:ext uri="{FF2B5EF4-FFF2-40B4-BE49-F238E27FC236}">
                <a16:creationId xmlns:a16="http://schemas.microsoft.com/office/drawing/2014/main" id="{DEA5127B-07AF-7DF1-2CE1-AC265B66D0E2}"/>
              </a:ext>
            </a:extLst>
          </p:cNvPr>
          <p:cNvSpPr txBox="1"/>
          <p:nvPr/>
        </p:nvSpPr>
        <p:spPr>
          <a:xfrm>
            <a:off x="3903439" y="2105782"/>
            <a:ext cx="3472721" cy="300082"/>
          </a:xfrm>
          <a:prstGeom prst="rect">
            <a:avLst/>
          </a:prstGeom>
          <a:noFill/>
        </p:spPr>
        <p:txBody>
          <a:bodyPr wrap="square">
            <a:spAutoFit/>
          </a:bodyPr>
          <a:lstStyle/>
          <a:p>
            <a:pPr defTabSz="685800">
              <a:defRPr/>
            </a:pPr>
            <a:r>
              <a:rPr lang="en-US" sz="1350" dirty="0">
                <a:solidFill>
                  <a:srgbClr val="FFC000"/>
                </a:solidFill>
                <a:latin typeface="Segoe UI Semibold" panose="020B0702040204020203" pitchFamily="34" charset="0"/>
                <a:cs typeface="Segoe UI Semibold" panose="020B0702040204020203" pitchFamily="34" charset="0"/>
              </a:rPr>
              <a:t>Work with popular tools</a:t>
            </a:r>
          </a:p>
        </p:txBody>
      </p:sp>
      <p:sp>
        <p:nvSpPr>
          <p:cNvPr id="9" name="Rectangle 8">
            <a:extLst>
              <a:ext uri="{FF2B5EF4-FFF2-40B4-BE49-F238E27FC236}">
                <a16:creationId xmlns:a16="http://schemas.microsoft.com/office/drawing/2014/main" id="{748EB0C3-FFFD-4A70-A4FB-501997B85392}"/>
              </a:ext>
            </a:extLst>
          </p:cNvPr>
          <p:cNvSpPr/>
          <p:nvPr/>
        </p:nvSpPr>
        <p:spPr>
          <a:xfrm>
            <a:off x="3903439" y="2445696"/>
            <a:ext cx="4881746" cy="1005403"/>
          </a:xfrm>
          <a:prstGeom prst="rect">
            <a:avLst/>
          </a:prstGeom>
        </p:spPr>
        <p:txBody>
          <a:bodyPr wrap="square" lIns="68580" tIns="34290" rIns="68580" bIns="34290" anchor="t">
            <a:spAutoFit/>
          </a:bodyPr>
          <a:lstStyle/>
          <a:p>
            <a:pPr defTabSz="685669">
              <a:spcAft>
                <a:spcPts val="450"/>
              </a:spcAft>
              <a:defRPr/>
            </a:pPr>
            <a:r>
              <a:rPr lang="en-US" sz="1050" dirty="0">
                <a:solidFill>
                  <a:srgbClr val="FFFFFF"/>
                </a:solidFill>
                <a:latin typeface="Segoe UI"/>
              </a:rPr>
              <a:t>Work with familiar Microsoft tools such as System Center and Windows Admin Center</a:t>
            </a:r>
          </a:p>
          <a:p>
            <a:pPr defTabSz="685669">
              <a:spcAft>
                <a:spcPts val="450"/>
              </a:spcAft>
              <a:defRPr/>
            </a:pPr>
            <a:r>
              <a:rPr lang="en-US" sz="1050" dirty="0">
                <a:solidFill>
                  <a:srgbClr val="FFFFFF"/>
                </a:solidFill>
                <a:latin typeface="Segoe UI"/>
              </a:rPr>
              <a:t>Compatible with popular third-party tools such as Altaro, Datadog, Commvault, Veeam, Veritas, etc.</a:t>
            </a:r>
            <a:endParaRPr lang="en-US" sz="1050" dirty="0">
              <a:solidFill>
                <a:srgbClr val="FFFFFF"/>
              </a:solidFill>
              <a:latin typeface="Segoe UI"/>
              <a:cs typeface="Segoe UI"/>
            </a:endParaRPr>
          </a:p>
          <a:p>
            <a:pPr defTabSz="685669">
              <a:spcAft>
                <a:spcPts val="450"/>
              </a:spcAft>
              <a:defRPr/>
            </a:pPr>
            <a:endParaRPr lang="en-US" sz="1050" dirty="0">
              <a:solidFill>
                <a:srgbClr val="FFFFFF"/>
              </a:solidFill>
              <a:latin typeface="Segoe UI"/>
            </a:endParaRPr>
          </a:p>
        </p:txBody>
      </p:sp>
      <p:sp>
        <p:nvSpPr>
          <p:cNvPr id="10" name="TextBox 9">
            <a:extLst>
              <a:ext uri="{FF2B5EF4-FFF2-40B4-BE49-F238E27FC236}">
                <a16:creationId xmlns:a16="http://schemas.microsoft.com/office/drawing/2014/main" id="{29D10ADE-6D0D-0C3F-4422-1BE797D7B37B}"/>
              </a:ext>
            </a:extLst>
          </p:cNvPr>
          <p:cNvSpPr txBox="1"/>
          <p:nvPr/>
        </p:nvSpPr>
        <p:spPr>
          <a:xfrm>
            <a:off x="3903440" y="3588817"/>
            <a:ext cx="3050367" cy="300082"/>
          </a:xfrm>
          <a:prstGeom prst="rect">
            <a:avLst/>
          </a:prstGeom>
          <a:noFill/>
        </p:spPr>
        <p:txBody>
          <a:bodyPr wrap="square">
            <a:spAutoFit/>
          </a:bodyPr>
          <a:lstStyle/>
          <a:p>
            <a:pPr defTabSz="685800">
              <a:defRPr/>
            </a:pPr>
            <a:r>
              <a:rPr lang="en-US" sz="1350" dirty="0">
                <a:solidFill>
                  <a:srgbClr val="FFC000"/>
                </a:solidFill>
                <a:latin typeface="Segoe UI Semibold" panose="020B0702040204020203" pitchFamily="34" charset="0"/>
                <a:cs typeface="Segoe UI Semibold" panose="020B0702040204020203" pitchFamily="34" charset="0"/>
              </a:rPr>
              <a:t>Benefit from automation</a:t>
            </a:r>
          </a:p>
        </p:txBody>
      </p:sp>
      <p:sp>
        <p:nvSpPr>
          <p:cNvPr id="11" name="Rectangle 10">
            <a:extLst>
              <a:ext uri="{FF2B5EF4-FFF2-40B4-BE49-F238E27FC236}">
                <a16:creationId xmlns:a16="http://schemas.microsoft.com/office/drawing/2014/main" id="{4146C61A-9547-D4A5-F12A-2BA44A3D9BF9}"/>
              </a:ext>
            </a:extLst>
          </p:cNvPr>
          <p:cNvSpPr/>
          <p:nvPr/>
        </p:nvSpPr>
        <p:spPr>
          <a:xfrm>
            <a:off x="3903440" y="3922748"/>
            <a:ext cx="4803618" cy="641201"/>
          </a:xfrm>
          <a:prstGeom prst="rect">
            <a:avLst/>
          </a:prstGeom>
        </p:spPr>
        <p:txBody>
          <a:bodyPr wrap="square">
            <a:spAutoFit/>
          </a:bodyPr>
          <a:lstStyle/>
          <a:p>
            <a:pPr defTabSz="685669">
              <a:spcAft>
                <a:spcPts val="450"/>
              </a:spcAft>
              <a:defRPr/>
            </a:pPr>
            <a:r>
              <a:rPr lang="en-US" sz="1050">
                <a:solidFill>
                  <a:srgbClr val="FFFFFF"/>
                </a:solidFill>
                <a:latin typeface="Segoe UI"/>
              </a:rPr>
              <a:t>Management tasks are completely scriptable using </a:t>
            </a:r>
            <a:r>
              <a:rPr lang="en-US" sz="1050">
                <a:solidFill>
                  <a:srgbClr val="FFFFFF"/>
                </a:solidFill>
                <a:latin typeface="Segoe UI"/>
                <a:ea typeface="Times New Roman" panose="02020603050405020304" pitchFamily="18" charset="0"/>
                <a:cs typeface="Segoe UI Semibold" panose="020B0702040204020203" pitchFamily="34" charset="0"/>
              </a:rPr>
              <a:t>popular, cross-platform Windows PowerShell framework</a:t>
            </a:r>
            <a:endParaRPr lang="en-US" sz="1050">
              <a:solidFill>
                <a:srgbClr val="FFFFFF"/>
              </a:solidFill>
              <a:latin typeface="Segoe UI"/>
            </a:endParaRPr>
          </a:p>
          <a:p>
            <a:pPr defTabSz="685669">
              <a:spcAft>
                <a:spcPts val="450"/>
              </a:spcAft>
              <a:defRPr/>
            </a:pPr>
            <a:endParaRPr lang="en-US" sz="1050">
              <a:solidFill>
                <a:srgbClr val="FFFFFF"/>
              </a:solidFill>
              <a:latin typeface="Segoe UI"/>
            </a:endParaRPr>
          </a:p>
        </p:txBody>
      </p:sp>
    </p:spTree>
    <p:extLst>
      <p:ext uri="{BB962C8B-B14F-4D97-AF65-F5344CB8AC3E}">
        <p14:creationId xmlns:p14="http://schemas.microsoft.com/office/powerpoint/2010/main" val="743918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A38F272-5D1F-A5AB-6072-6DBE04966BE9}"/>
              </a:ext>
              <a:ext uri="{C183D7F6-B498-43B3-948B-1728B52AA6E4}">
                <adec:decorative xmlns:adec="http://schemas.microsoft.com/office/drawing/2017/decorative" val="1"/>
              </a:ext>
            </a:extLst>
          </p:cNvPr>
          <p:cNvGrpSpPr/>
          <p:nvPr/>
        </p:nvGrpSpPr>
        <p:grpSpPr>
          <a:xfrm>
            <a:off x="617971" y="687488"/>
            <a:ext cx="2455164" cy="2331720"/>
            <a:chOff x="823961" y="926175"/>
            <a:chExt cx="3273552" cy="3108960"/>
          </a:xfrm>
        </p:grpSpPr>
        <p:pic>
          <p:nvPicPr>
            <p:cNvPr id="3" name="Picture 2">
              <a:extLst>
                <a:ext uri="{FF2B5EF4-FFF2-40B4-BE49-F238E27FC236}">
                  <a16:creationId xmlns:a16="http://schemas.microsoft.com/office/drawing/2014/main" id="{9585CF32-C7A8-596E-22AD-9A62F6E8E0B4}"/>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1365362" y="1337655"/>
              <a:ext cx="2286000" cy="2286000"/>
            </a:xfrm>
            <a:prstGeom prst="rect">
              <a:avLst/>
            </a:prstGeom>
          </p:spPr>
        </p:pic>
        <p:sp>
          <p:nvSpPr>
            <p:cNvPr id="4" name="Rectangle 3">
              <a:extLst>
                <a:ext uri="{FF2B5EF4-FFF2-40B4-BE49-F238E27FC236}">
                  <a16:creationId xmlns:a16="http://schemas.microsoft.com/office/drawing/2014/main" id="{BC5397E8-BD83-B463-96DA-0DE19DF7A4FA}"/>
                </a:ext>
                <a:ext uri="{C183D7F6-B498-43B3-948B-1728B52AA6E4}">
                  <adec:decorative xmlns:adec="http://schemas.microsoft.com/office/drawing/2017/decorative" val="1"/>
                </a:ext>
              </a:extLst>
            </p:cNvPr>
            <p:cNvSpPr/>
            <p:nvPr/>
          </p:nvSpPr>
          <p:spPr bwMode="auto">
            <a:xfrm>
              <a:off x="823961" y="926175"/>
              <a:ext cx="3273552" cy="3108960"/>
            </a:xfrm>
            <a:prstGeom prst="rect">
              <a:avLst/>
            </a:prstGeom>
            <a:noFill/>
            <a:ln w="50800" cap="flat" cmpd="sng" algn="ctr">
              <a:solidFill>
                <a:srgbClr val="50E6FF"/>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defTabSz="699354"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err="1">
                <a:ln>
                  <a:noFill/>
                </a:ln>
                <a:solidFill>
                  <a:srgbClr val="50E6FF"/>
                </a:solidFill>
                <a:effectLst/>
                <a:uLnTx/>
                <a:uFillTx/>
                <a:latin typeface="Segoe UI"/>
                <a:ea typeface="Segoe UI" pitchFamily="34" charset="0"/>
                <a:cs typeface="Segoe UI" pitchFamily="34" charset="0"/>
              </a:endParaRPr>
            </a:p>
          </p:txBody>
        </p:sp>
      </p:grpSp>
      <p:sp>
        <p:nvSpPr>
          <p:cNvPr id="5" name="Title 3">
            <a:extLst>
              <a:ext uri="{FF2B5EF4-FFF2-40B4-BE49-F238E27FC236}">
                <a16:creationId xmlns:a16="http://schemas.microsoft.com/office/drawing/2014/main" id="{609B9C9C-A8C6-16B5-779B-A7C93F731385}"/>
              </a:ext>
            </a:extLst>
          </p:cNvPr>
          <p:cNvSpPr txBox="1">
            <a:spLocks/>
          </p:cNvSpPr>
          <p:nvPr/>
        </p:nvSpPr>
        <p:spPr>
          <a:xfrm>
            <a:off x="697127" y="3319573"/>
            <a:ext cx="2376008" cy="1107996"/>
          </a:xfrm>
          <a:prstGeom prst="rect">
            <a:avLst/>
          </a:prstGeom>
        </p:spPr>
        <p:txBody>
          <a:bodyPr vert="horz" wrap="square" lIns="0" tIns="0" rIns="0" bIns="0" rtlCol="0" anchor="ctr" anchorCtr="0">
            <a:spAutoFit/>
          </a:bodyPr>
          <a:lstStyle>
            <a:lvl1pPr algn="l" defTabSz="699557" rtl="0" eaLnBrk="1" latinLnBrk="0" hangingPunct="1">
              <a:lnSpc>
                <a:spcPct val="100000"/>
              </a:lnSpc>
              <a:spcBef>
                <a:spcPct val="0"/>
              </a:spcBef>
              <a:buNone/>
              <a:defRPr lang="en-US" sz="2700" b="0" kern="1200" cap="none" spc="-38" baseline="0">
                <a:ln w="3175">
                  <a:noFill/>
                </a:ln>
                <a:solidFill>
                  <a:schemeClr val="tx1"/>
                </a:solidFill>
                <a:effectLst/>
                <a:latin typeface="+mj-lt"/>
                <a:ea typeface="+mn-ea"/>
                <a:cs typeface="Segoe UI" pitchFamily="34" charset="0"/>
              </a:defRPr>
            </a:lvl1pPr>
          </a:lstStyle>
          <a:p>
            <a:pPr marL="0" marR="0" lvl="0" indent="0" algn="ctr" defTabSz="699557"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38" normalizeH="0" baseline="0" noProof="0">
                <a:ln w="3175">
                  <a:noFill/>
                </a:ln>
                <a:solidFill>
                  <a:srgbClr val="FFFFFF"/>
                </a:solidFill>
                <a:effectLst/>
                <a:uLnTx/>
                <a:uFillTx/>
                <a:latin typeface="Segoe UI Semibold"/>
                <a:ea typeface="+mn-ea"/>
                <a:cs typeface="Segoe UI" pitchFamily="34" charset="0"/>
              </a:rPr>
              <a:t>Choice of deployment options</a:t>
            </a:r>
            <a:endParaRPr kumimoji="0" lang="en-US" sz="2400" b="0" i="0" u="none" strike="noStrike" kern="1200" cap="none" spc="-38" normalizeH="0" baseline="0" noProof="0" dirty="0">
              <a:ln w="3175">
                <a:noFill/>
              </a:ln>
              <a:solidFill>
                <a:srgbClr val="FFFFFF"/>
              </a:solidFill>
              <a:effectLst/>
              <a:uLnTx/>
              <a:uFillTx/>
              <a:latin typeface="Segoe UI Semibold"/>
              <a:ea typeface="+mn-ea"/>
              <a:cs typeface="Segoe UI" pitchFamily="34" charset="0"/>
            </a:endParaRPr>
          </a:p>
        </p:txBody>
      </p:sp>
      <p:sp>
        <p:nvSpPr>
          <p:cNvPr id="6" name="TextBox 5">
            <a:extLst>
              <a:ext uri="{FF2B5EF4-FFF2-40B4-BE49-F238E27FC236}">
                <a16:creationId xmlns:a16="http://schemas.microsoft.com/office/drawing/2014/main" id="{CA0F6CEF-1C56-D81C-6628-009BA955618B}"/>
              </a:ext>
            </a:extLst>
          </p:cNvPr>
          <p:cNvSpPr txBox="1"/>
          <p:nvPr/>
        </p:nvSpPr>
        <p:spPr>
          <a:xfrm>
            <a:off x="3945712" y="686461"/>
            <a:ext cx="4174886" cy="276999"/>
          </a:xfrm>
          <a:prstGeom prst="rect">
            <a:avLst/>
          </a:prstGeom>
          <a:noFill/>
        </p:spPr>
        <p:txBody>
          <a:bodyPr wrap="square" lIns="68580" tIns="34290" rIns="68580" bIns="34290" anchor="t">
            <a:spAutoFit/>
          </a:bodyPr>
          <a:lstStyle/>
          <a:p>
            <a:pPr defTabSz="685800">
              <a:defRPr/>
            </a:pPr>
            <a:r>
              <a:rPr lang="en-US" sz="1350" dirty="0">
                <a:solidFill>
                  <a:srgbClr val="FFC000"/>
                </a:solidFill>
                <a:latin typeface="Segoe UI Semibold"/>
                <a:cs typeface="Segoe UI Semibold"/>
              </a:rPr>
              <a:t>Choice of Validated Nodes or Integrated Systems</a:t>
            </a:r>
          </a:p>
        </p:txBody>
      </p:sp>
      <p:sp>
        <p:nvSpPr>
          <p:cNvPr id="7" name="Rectangle 6">
            <a:extLst>
              <a:ext uri="{FF2B5EF4-FFF2-40B4-BE49-F238E27FC236}">
                <a16:creationId xmlns:a16="http://schemas.microsoft.com/office/drawing/2014/main" id="{C9F50FCB-0E31-046A-DF9C-9D5666D1D5E6}"/>
              </a:ext>
            </a:extLst>
          </p:cNvPr>
          <p:cNvSpPr/>
          <p:nvPr/>
        </p:nvSpPr>
        <p:spPr>
          <a:xfrm>
            <a:off x="3945713" y="1035301"/>
            <a:ext cx="4629423" cy="641201"/>
          </a:xfrm>
          <a:prstGeom prst="rect">
            <a:avLst/>
          </a:prstGeom>
        </p:spPr>
        <p:txBody>
          <a:bodyPr wrap="square">
            <a:spAutoFit/>
          </a:bodyPr>
          <a:lstStyle/>
          <a:p>
            <a:pPr defTabSz="685669">
              <a:spcAft>
                <a:spcPts val="450"/>
              </a:spcAft>
              <a:defRPr/>
            </a:pPr>
            <a:r>
              <a:rPr lang="en-US" sz="1050" dirty="0">
                <a:solidFill>
                  <a:srgbClr val="FFFFFF"/>
                </a:solidFill>
                <a:latin typeface="Segoe UI"/>
              </a:rPr>
              <a:t>Validated nodes based on standardized reference architecture</a:t>
            </a:r>
          </a:p>
          <a:p>
            <a:pPr defTabSz="685669">
              <a:spcAft>
                <a:spcPts val="450"/>
              </a:spcAft>
              <a:defRPr/>
            </a:pPr>
            <a:r>
              <a:rPr lang="en-US" sz="1050" dirty="0">
                <a:solidFill>
                  <a:srgbClr val="FFFFFF"/>
                </a:solidFill>
                <a:latin typeface="Segoe UI"/>
              </a:rPr>
              <a:t>Available Integrated Systems for fastest time to value: pre-installed software and integrated drivers and firmware</a:t>
            </a:r>
          </a:p>
        </p:txBody>
      </p:sp>
      <p:sp>
        <p:nvSpPr>
          <p:cNvPr id="8" name="TextBox 7">
            <a:extLst>
              <a:ext uri="{FF2B5EF4-FFF2-40B4-BE49-F238E27FC236}">
                <a16:creationId xmlns:a16="http://schemas.microsoft.com/office/drawing/2014/main" id="{875767F1-88DE-06CB-21F0-A61D09E075CE}"/>
              </a:ext>
            </a:extLst>
          </p:cNvPr>
          <p:cNvSpPr txBox="1"/>
          <p:nvPr/>
        </p:nvSpPr>
        <p:spPr>
          <a:xfrm>
            <a:off x="3945712" y="2137799"/>
            <a:ext cx="3460073" cy="276999"/>
          </a:xfrm>
          <a:prstGeom prst="rect">
            <a:avLst/>
          </a:prstGeom>
          <a:noFill/>
        </p:spPr>
        <p:txBody>
          <a:bodyPr wrap="square" lIns="68580" tIns="34290" rIns="68580" bIns="34290" anchor="t">
            <a:spAutoFit/>
          </a:bodyPr>
          <a:lstStyle/>
          <a:p>
            <a:pPr defTabSz="685800">
              <a:defRPr/>
            </a:pPr>
            <a:r>
              <a:rPr lang="en-US" sz="1350" dirty="0">
                <a:solidFill>
                  <a:srgbClr val="FFC000"/>
                </a:solidFill>
                <a:latin typeface="Segoe UI Semibold"/>
                <a:cs typeface="Segoe UI Semibold"/>
              </a:rPr>
              <a:t>Extensive choice of hardware partners</a:t>
            </a:r>
            <a:endParaRPr lang="en-US" sz="1350" dirty="0">
              <a:solidFill>
                <a:srgbClr val="FFC000"/>
              </a:solidFill>
              <a:latin typeface="Segoe UI Semibold" panose="020B0702040204020203" pitchFamily="34" charset="0"/>
              <a:cs typeface="Segoe UI Semibold" panose="020B0702040204020203" pitchFamily="34" charset="0"/>
            </a:endParaRPr>
          </a:p>
        </p:txBody>
      </p:sp>
      <p:sp>
        <p:nvSpPr>
          <p:cNvPr id="9" name="Rectangle 8">
            <a:extLst>
              <a:ext uri="{FF2B5EF4-FFF2-40B4-BE49-F238E27FC236}">
                <a16:creationId xmlns:a16="http://schemas.microsoft.com/office/drawing/2014/main" id="{1F79513A-006F-D06D-4E7C-95E4FAEDE06D}"/>
              </a:ext>
            </a:extLst>
          </p:cNvPr>
          <p:cNvSpPr/>
          <p:nvPr/>
        </p:nvSpPr>
        <p:spPr>
          <a:xfrm>
            <a:off x="3945713" y="2475628"/>
            <a:ext cx="4695614" cy="479618"/>
          </a:xfrm>
          <a:prstGeom prst="rect">
            <a:avLst/>
          </a:prstGeom>
        </p:spPr>
        <p:txBody>
          <a:bodyPr wrap="square">
            <a:spAutoFit/>
          </a:bodyPr>
          <a:lstStyle/>
          <a:p>
            <a:pPr defTabSz="685669">
              <a:spcAft>
                <a:spcPts val="450"/>
              </a:spcAft>
              <a:defRPr/>
            </a:pPr>
            <a:r>
              <a:rPr lang="en-US" sz="1050">
                <a:solidFill>
                  <a:srgbClr val="FFFFFF"/>
                </a:solidFill>
                <a:latin typeface="Segoe UI"/>
                <a:cs typeface="Calibri" panose="020F0502020204030204" pitchFamily="34" charset="0"/>
              </a:rPr>
              <a:t>Choose your preferred vendor for local support and delivery</a:t>
            </a:r>
          </a:p>
          <a:p>
            <a:pPr defTabSz="685669">
              <a:spcAft>
                <a:spcPts val="450"/>
              </a:spcAft>
              <a:defRPr/>
            </a:pPr>
            <a:r>
              <a:rPr lang="en-US" sz="1050">
                <a:solidFill>
                  <a:srgbClr val="FFFFFF"/>
                </a:solidFill>
                <a:latin typeface="Segoe UI"/>
                <a:cs typeface="Calibri" panose="020F0502020204030204" pitchFamily="34" charset="0"/>
              </a:rPr>
              <a:t>Flexible sizing available from small to rack class options</a:t>
            </a:r>
            <a:endParaRPr lang="en-US" sz="1050">
              <a:solidFill>
                <a:srgbClr val="FFFFFF"/>
              </a:solidFill>
              <a:latin typeface="Segoe UI"/>
            </a:endParaRPr>
          </a:p>
        </p:txBody>
      </p:sp>
      <p:sp>
        <p:nvSpPr>
          <p:cNvPr id="10" name="TextBox 9">
            <a:extLst>
              <a:ext uri="{FF2B5EF4-FFF2-40B4-BE49-F238E27FC236}">
                <a16:creationId xmlns:a16="http://schemas.microsoft.com/office/drawing/2014/main" id="{7F753F70-33E2-1192-B409-6253D1E57632}"/>
              </a:ext>
            </a:extLst>
          </p:cNvPr>
          <p:cNvSpPr txBox="1"/>
          <p:nvPr/>
        </p:nvSpPr>
        <p:spPr>
          <a:xfrm>
            <a:off x="3945713" y="3469163"/>
            <a:ext cx="3412017" cy="276999"/>
          </a:xfrm>
          <a:prstGeom prst="rect">
            <a:avLst/>
          </a:prstGeom>
          <a:noFill/>
        </p:spPr>
        <p:txBody>
          <a:bodyPr wrap="square" lIns="68580" tIns="34290" rIns="68580" bIns="34290" anchor="t">
            <a:spAutoFit/>
          </a:bodyPr>
          <a:lstStyle/>
          <a:p>
            <a:pPr defTabSz="685800">
              <a:defRPr/>
            </a:pPr>
            <a:r>
              <a:rPr lang="en-US" sz="1350" dirty="0">
                <a:solidFill>
                  <a:srgbClr val="FFC000"/>
                </a:solidFill>
                <a:latin typeface="Segoe UI Semibold"/>
                <a:cs typeface="Segoe UI Semibold"/>
              </a:rPr>
              <a:t>Possible to use existing hardware</a:t>
            </a:r>
          </a:p>
        </p:txBody>
      </p:sp>
      <p:sp>
        <p:nvSpPr>
          <p:cNvPr id="11" name="Rectangle 10">
            <a:extLst>
              <a:ext uri="{FF2B5EF4-FFF2-40B4-BE49-F238E27FC236}">
                <a16:creationId xmlns:a16="http://schemas.microsoft.com/office/drawing/2014/main" id="{0D2DDEAA-982B-7FED-A377-DB4160F6F7EF}"/>
              </a:ext>
            </a:extLst>
          </p:cNvPr>
          <p:cNvSpPr/>
          <p:nvPr/>
        </p:nvSpPr>
        <p:spPr>
          <a:xfrm>
            <a:off x="3945713" y="3811341"/>
            <a:ext cx="4739966" cy="392415"/>
          </a:xfrm>
          <a:prstGeom prst="rect">
            <a:avLst/>
          </a:prstGeom>
        </p:spPr>
        <p:txBody>
          <a:bodyPr wrap="square" lIns="68580" tIns="34290" rIns="68580" bIns="34290" anchor="t">
            <a:spAutoFit/>
          </a:bodyPr>
          <a:lstStyle/>
          <a:p>
            <a:pPr defTabSz="685669">
              <a:spcAft>
                <a:spcPts val="450"/>
              </a:spcAft>
              <a:defRPr/>
            </a:pPr>
            <a:r>
              <a:rPr lang="en-US" sz="1050" dirty="0">
                <a:solidFill>
                  <a:srgbClr val="FFFFFF"/>
                </a:solidFill>
                <a:latin typeface="Segoe UI"/>
              </a:rPr>
              <a:t>Reuse your existing hardware if it matches a validated node solution in the Azure Stack HCI catalog</a:t>
            </a:r>
          </a:p>
        </p:txBody>
      </p:sp>
    </p:spTree>
    <p:extLst>
      <p:ext uri="{BB962C8B-B14F-4D97-AF65-F5344CB8AC3E}">
        <p14:creationId xmlns:p14="http://schemas.microsoft.com/office/powerpoint/2010/main" val="4067599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3">
            <a:extLst>
              <a:ext uri="{FF2B5EF4-FFF2-40B4-BE49-F238E27FC236}">
                <a16:creationId xmlns:a16="http://schemas.microsoft.com/office/drawing/2014/main" id="{6BB4AB1C-E662-475C-676A-99CCF7158BE9}"/>
              </a:ext>
            </a:extLst>
          </p:cNvPr>
          <p:cNvSpPr txBox="1">
            <a:spLocks/>
          </p:cNvSpPr>
          <p:nvPr/>
        </p:nvSpPr>
        <p:spPr>
          <a:xfrm>
            <a:off x="441197" y="342900"/>
            <a:ext cx="8263890" cy="415499"/>
          </a:xfrm>
          <a:prstGeom prst="rect">
            <a:avLst/>
          </a:prstGeom>
        </p:spPr>
        <p:txBody>
          <a:bodyPr vert="horz" wrap="square" lIns="0" tIns="0" rIns="0" bIns="0" rtlCol="0" anchor="t">
            <a:normAutofit/>
          </a:bodyPr>
          <a:lst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a:lstStyle>
          <a:p>
            <a:pPr marL="0" marR="0" lvl="0" indent="0" algn="l" defTabSz="699557" rtl="0" eaLnBrk="1" fontAlgn="auto" latinLnBrk="0" hangingPunct="1">
              <a:lnSpc>
                <a:spcPct val="100000"/>
              </a:lnSpc>
              <a:spcBef>
                <a:spcPct val="0"/>
              </a:spcBef>
              <a:spcAft>
                <a:spcPts val="0"/>
              </a:spcAft>
              <a:buClrTx/>
              <a:buSzTx/>
              <a:buFontTx/>
              <a:buNone/>
              <a:tabLst/>
              <a:defRPr/>
            </a:pPr>
            <a:r>
              <a:rPr kumimoji="0" lang="en-US" sz="2700" b="0" i="0" u="none" strike="noStrike" kern="1200" cap="none" spc="-38" normalizeH="0" baseline="0" noProof="0">
                <a:ln w="3175">
                  <a:noFill/>
                </a:ln>
                <a:solidFill>
                  <a:srgbClr val="FFC000"/>
                </a:solidFill>
                <a:effectLst/>
                <a:uLnTx/>
                <a:uFillTx/>
                <a:latin typeface="Segoe UI Semibold"/>
                <a:ea typeface="+mn-ea"/>
                <a:cs typeface="Segoe UI Semibold"/>
              </a:rPr>
              <a:t>Azure Stack HCI: hardware deployment scenarios</a:t>
            </a:r>
            <a:endParaRPr kumimoji="0" lang="en-US" sz="2700" b="0" i="0" u="none" strike="noStrike" kern="1200" cap="none" spc="-38" normalizeH="0" baseline="0" noProof="0" dirty="0">
              <a:ln w="3175">
                <a:noFill/>
              </a:ln>
              <a:solidFill>
                <a:srgbClr val="FFC000"/>
              </a:solidFill>
              <a:effectLst/>
              <a:uLnTx/>
              <a:uFillTx/>
              <a:latin typeface="Segoe UI Semibold"/>
              <a:ea typeface="+mn-ea"/>
              <a:cs typeface="Segoe UI Semibold"/>
            </a:endParaRPr>
          </a:p>
        </p:txBody>
      </p:sp>
      <p:grpSp>
        <p:nvGrpSpPr>
          <p:cNvPr id="3" name="Group 2" descr="Pyramidal graphic showing a progression from DIY to fully integrated appliance like experience. At the bottom of pyramid its full universe of certified components at middle Azure Stack HCI Validated Node and at top Azure Stack HCI&#10;Integrated System">
            <a:extLst>
              <a:ext uri="{FF2B5EF4-FFF2-40B4-BE49-F238E27FC236}">
                <a16:creationId xmlns:a16="http://schemas.microsoft.com/office/drawing/2014/main" id="{A7973012-679D-AC09-D25B-4FE74EC8FB6F}"/>
              </a:ext>
            </a:extLst>
          </p:cNvPr>
          <p:cNvGrpSpPr/>
          <p:nvPr/>
        </p:nvGrpSpPr>
        <p:grpSpPr>
          <a:xfrm>
            <a:off x="162661" y="1420632"/>
            <a:ext cx="2068843" cy="2557110"/>
            <a:chOff x="245723" y="2157829"/>
            <a:chExt cx="2758457" cy="3409480"/>
          </a:xfrm>
        </p:grpSpPr>
        <p:sp>
          <p:nvSpPr>
            <p:cNvPr id="4" name="TextBox 3">
              <a:extLst>
                <a:ext uri="{FF2B5EF4-FFF2-40B4-BE49-F238E27FC236}">
                  <a16:creationId xmlns:a16="http://schemas.microsoft.com/office/drawing/2014/main" id="{8E1D2D79-0F84-232E-2152-83A7C2AA2B3D}"/>
                </a:ext>
              </a:extLst>
            </p:cNvPr>
            <p:cNvSpPr txBox="1"/>
            <p:nvPr/>
          </p:nvSpPr>
          <p:spPr>
            <a:xfrm>
              <a:off x="245723" y="4967145"/>
              <a:ext cx="1268319" cy="600164"/>
            </a:xfrm>
            <a:prstGeom prst="rect">
              <a:avLst/>
            </a:prstGeom>
            <a:noFill/>
          </p:spPr>
          <p:txBody>
            <a:bodyPr wrap="square" lIns="68580" tIns="34290" rIns="68580" bIns="34290" rtlCol="0" anchor="t">
              <a:spAutoFit/>
            </a:bodyPr>
            <a:lstStyle>
              <a:defPPr>
                <a:defRPr lang="en-US"/>
              </a:defPPr>
              <a:lvl1pPr>
                <a:defRPr sz="1200" b="1">
                  <a:solidFill>
                    <a:srgbClr val="0070C0"/>
                  </a:solidFill>
                </a:defRPr>
              </a:lvl1pPr>
            </a:lstStyle>
            <a:p>
              <a:pPr marL="0" marR="0" lvl="0" indent="0" algn="ctr" defTabSz="685669" eaLnBrk="1" fontAlgn="auto" latinLnBrk="0" hangingPunct="1">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FFFFFF"/>
                  </a:solidFill>
                  <a:effectLst/>
                  <a:uLnTx/>
                  <a:uFillTx/>
                  <a:latin typeface="Segoe UI Semibold"/>
                  <a:cs typeface="Segoe UI"/>
                </a:rPr>
                <a:t>Reference architecture “like”</a:t>
              </a:r>
              <a:endParaRPr kumimoji="0" lang="en-US" sz="788" b="0" i="0" u="none" strike="noStrike" kern="0" cap="none" spc="0" normalizeH="0" baseline="0" noProof="0" dirty="0">
                <a:ln>
                  <a:noFill/>
                </a:ln>
                <a:solidFill>
                  <a:srgbClr val="FFFFFF"/>
                </a:solidFill>
                <a:effectLst/>
                <a:uLnTx/>
                <a:uFillTx/>
                <a:latin typeface="Segoe UI Semibold"/>
              </a:endParaRPr>
            </a:p>
          </p:txBody>
        </p:sp>
        <p:cxnSp>
          <p:nvCxnSpPr>
            <p:cNvPr id="5" name="Straight Arrow Connector 4" descr="Arrow pointing up">
              <a:extLst>
                <a:ext uri="{FF2B5EF4-FFF2-40B4-BE49-F238E27FC236}">
                  <a16:creationId xmlns:a16="http://schemas.microsoft.com/office/drawing/2014/main" id="{2F97732C-BD90-A09E-AEE4-669DCE347FAF}"/>
                </a:ext>
              </a:extLst>
            </p:cNvPr>
            <p:cNvCxnSpPr>
              <a:cxnSpLocks/>
            </p:cNvCxnSpPr>
            <p:nvPr/>
          </p:nvCxnSpPr>
          <p:spPr>
            <a:xfrm flipV="1">
              <a:off x="1132789" y="2878698"/>
              <a:ext cx="997622" cy="2031998"/>
            </a:xfrm>
            <a:prstGeom prst="straightConnector1">
              <a:avLst/>
            </a:prstGeom>
            <a:noFill/>
            <a:ln w="12700" cap="flat" cmpd="sng" algn="ctr">
              <a:solidFill>
                <a:srgbClr val="FFFFFF"/>
              </a:solidFill>
              <a:prstDash val="solid"/>
              <a:headEnd type="none" w="lg" len="med"/>
              <a:tailEnd type="arrow" w="lg" len="med"/>
            </a:ln>
            <a:effectLst/>
          </p:spPr>
        </p:cxnSp>
        <p:sp>
          <p:nvSpPr>
            <p:cNvPr id="6" name="TextBox 5">
              <a:extLst>
                <a:ext uri="{FF2B5EF4-FFF2-40B4-BE49-F238E27FC236}">
                  <a16:creationId xmlns:a16="http://schemas.microsoft.com/office/drawing/2014/main" id="{E148BDCE-6DC1-A1E6-F316-3358B8AE948B}"/>
                </a:ext>
              </a:extLst>
            </p:cNvPr>
            <p:cNvSpPr txBox="1"/>
            <p:nvPr/>
          </p:nvSpPr>
          <p:spPr>
            <a:xfrm>
              <a:off x="1256643" y="2157829"/>
              <a:ext cx="1747537" cy="630941"/>
            </a:xfrm>
            <a:prstGeom prst="rect">
              <a:avLst/>
            </a:prstGeom>
            <a:noFill/>
          </p:spPr>
          <p:txBody>
            <a:bodyPr wrap="square" rtlCol="0">
              <a:spAutoFit/>
            </a:bodyPr>
            <a:lstStyle>
              <a:defPPr>
                <a:defRPr lang="en-US"/>
              </a:defPPr>
              <a:lvl1pPr>
                <a:defRPr sz="1200" b="1">
                  <a:solidFill>
                    <a:srgbClr val="0070C0"/>
                  </a:solidFill>
                </a:defRPr>
              </a:lvl1pPr>
            </a:lstStyle>
            <a:p>
              <a:pPr marL="0" marR="0" lvl="0" indent="0" algn="ctr" defTabSz="685669" eaLnBrk="1" fontAlgn="auto" latinLnBrk="0" hangingPunct="1">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FFFFFF"/>
                  </a:solidFill>
                  <a:effectLst/>
                  <a:uLnTx/>
                  <a:uFillTx/>
                  <a:latin typeface="Segoe UI Semibold"/>
                  <a:cs typeface="Segoe UI" panose="020B0502040204020203" pitchFamily="34" charset="0"/>
                </a:rPr>
                <a:t>“Fully integrated” appliance-like experience</a:t>
              </a:r>
            </a:p>
          </p:txBody>
        </p:sp>
      </p:grpSp>
      <p:sp>
        <p:nvSpPr>
          <p:cNvPr id="7" name="Arrow: Right 6" descr="Arrow pointing to the right">
            <a:extLst>
              <a:ext uri="{FF2B5EF4-FFF2-40B4-BE49-F238E27FC236}">
                <a16:creationId xmlns:a16="http://schemas.microsoft.com/office/drawing/2014/main" id="{46C7FE3F-8526-74D9-2D0C-1BBF75BFC674}"/>
              </a:ext>
            </a:extLst>
          </p:cNvPr>
          <p:cNvSpPr/>
          <p:nvPr/>
        </p:nvSpPr>
        <p:spPr bwMode="auto">
          <a:xfrm>
            <a:off x="3639146" y="1840343"/>
            <a:ext cx="733806" cy="363474"/>
          </a:xfrm>
          <a:prstGeom prst="rightArrow">
            <a:avLst/>
          </a:prstGeom>
          <a:gradFill flip="none" rotWithShape="1">
            <a:gsLst>
              <a:gs pos="0">
                <a:srgbClr val="FFFFFF">
                  <a:lumMod val="75000"/>
                </a:srgbClr>
              </a:gs>
              <a:gs pos="100000">
                <a:srgbClr val="FFFFFF">
                  <a:lumMod val="75000"/>
                  <a:alpha val="0"/>
                </a:srgbClr>
              </a:gs>
            </a:gsLst>
            <a:lin ang="10800000" scaled="1"/>
            <a:tileRect/>
          </a:gradFill>
          <a:ln w="10795" cap="flat" cmpd="sng" algn="ctr">
            <a:noFill/>
            <a:prstDash val="solid"/>
          </a:ln>
          <a:effectLst/>
        </p:spPr>
        <p:txBody>
          <a:bodyPr rtlCol="0" anchor="ctr"/>
          <a:lstStyle/>
          <a:p>
            <a:pPr algn="ctr" defTabSz="685800">
              <a:defRPr/>
            </a:pPr>
            <a:endParaRPr lang="en-IN" sz="1350" kern="0" err="1">
              <a:solidFill>
                <a:srgbClr val="000000"/>
              </a:solidFill>
              <a:latin typeface="Calibri" panose="020F0502020204030204"/>
            </a:endParaRPr>
          </a:p>
        </p:txBody>
      </p:sp>
      <p:sp>
        <p:nvSpPr>
          <p:cNvPr id="8" name="TextBox 7">
            <a:extLst>
              <a:ext uri="{FF2B5EF4-FFF2-40B4-BE49-F238E27FC236}">
                <a16:creationId xmlns:a16="http://schemas.microsoft.com/office/drawing/2014/main" id="{99A2D70B-BCF1-B5DE-9153-2C3E30922CE9}"/>
              </a:ext>
            </a:extLst>
          </p:cNvPr>
          <p:cNvSpPr txBox="1"/>
          <p:nvPr/>
        </p:nvSpPr>
        <p:spPr>
          <a:xfrm>
            <a:off x="4327607" y="1196351"/>
            <a:ext cx="4620006" cy="1528624"/>
          </a:xfrm>
          <a:prstGeom prst="rect">
            <a:avLst/>
          </a:prstGeom>
          <a:noFill/>
        </p:spPr>
        <p:txBody>
          <a:bodyPr wrap="square" lIns="68580" tIns="34290" rIns="68580" bIns="34290" rtlCol="0" anchor="t">
            <a:spAutoFit/>
          </a:bodyPr>
          <a:lstStyle/>
          <a:p>
            <a:pPr marL="111443" defTabSz="685800">
              <a:spcAft>
                <a:spcPts val="450"/>
              </a:spcAft>
              <a:buClr>
                <a:srgbClr val="FFFFFF">
                  <a:lumMod val="65000"/>
                </a:srgbClr>
              </a:buClr>
              <a:defRPr/>
            </a:pPr>
            <a:r>
              <a:rPr lang="en-US" sz="1200" dirty="0">
                <a:solidFill>
                  <a:srgbClr val="FFFFFF"/>
                </a:solidFill>
                <a:latin typeface="Segoe UI Semibold"/>
              </a:rPr>
              <a:t>Recommended for fastest time to value</a:t>
            </a:r>
            <a:endParaRPr lang="en-US" sz="1200" dirty="0">
              <a:solidFill>
                <a:srgbClr val="FFFFFF"/>
              </a:solidFill>
              <a:latin typeface="Segoe UI Semibold"/>
              <a:cs typeface="Segoe UI"/>
            </a:endParaRPr>
          </a:p>
          <a:p>
            <a:pPr marL="471488" lvl="1" indent="-128588" defTabSz="685800">
              <a:spcAft>
                <a:spcPts val="225"/>
              </a:spcAft>
              <a:buClr>
                <a:srgbClr val="0078D4"/>
              </a:buClr>
              <a:buFont typeface="Arial" panose="020B0604020202020204" pitchFamily="34" charset="0"/>
              <a:buChar char="•"/>
              <a:defRPr/>
            </a:pPr>
            <a:r>
              <a:rPr lang="en-US" sz="900" dirty="0">
                <a:solidFill>
                  <a:srgbClr val="FFFFFF"/>
                </a:solidFill>
                <a:latin typeface="Segoe UI"/>
              </a:rPr>
              <a:t>3 hardware vendors offer integrated systems (more to come) </a:t>
            </a:r>
            <a:endParaRPr lang="en-US" sz="900" dirty="0">
              <a:solidFill>
                <a:srgbClr val="FFFFFF"/>
              </a:solidFill>
              <a:latin typeface="Segoe UI"/>
              <a:cs typeface="Segoe UI"/>
            </a:endParaRPr>
          </a:p>
          <a:p>
            <a:pPr marL="471488" lvl="1" indent="-128588" defTabSz="685800">
              <a:spcAft>
                <a:spcPts val="225"/>
              </a:spcAft>
              <a:buClr>
                <a:srgbClr val="0078D4"/>
              </a:buClr>
              <a:buFont typeface="Arial" panose="020B0604020202020204" pitchFamily="34" charset="0"/>
              <a:buChar char="•"/>
              <a:defRPr/>
            </a:pPr>
            <a:r>
              <a:rPr lang="en-US" sz="900" dirty="0">
                <a:solidFill>
                  <a:srgbClr val="FFFFFF"/>
                </a:solidFill>
                <a:latin typeface="Segoe UI"/>
                <a:cs typeface="Segoe UI"/>
              </a:rPr>
              <a:t>Simple to deploy and procure</a:t>
            </a:r>
          </a:p>
          <a:p>
            <a:pPr marL="471488" lvl="1" indent="-128588" defTabSz="685800">
              <a:spcAft>
                <a:spcPts val="225"/>
              </a:spcAft>
              <a:buClr>
                <a:srgbClr val="0078D4"/>
              </a:buClr>
              <a:buFont typeface="Arial" panose="020B0604020202020204" pitchFamily="34" charset="0"/>
              <a:buChar char="•"/>
              <a:defRPr/>
            </a:pPr>
            <a:r>
              <a:rPr lang="en-US" sz="900" dirty="0">
                <a:solidFill>
                  <a:srgbClr val="FFFFFF"/>
                </a:solidFill>
                <a:latin typeface="Segoe UI"/>
              </a:rPr>
              <a:t>New full stack update feature in Azure Stack HCI and Windows Admin Center makes upgrades, maintenance and management super easy for customers </a:t>
            </a:r>
            <a:endParaRPr lang="en-US" sz="900" dirty="0">
              <a:solidFill>
                <a:srgbClr val="FFFFFF"/>
              </a:solidFill>
              <a:latin typeface="Segoe UI"/>
              <a:cs typeface="Segoe UI"/>
            </a:endParaRPr>
          </a:p>
          <a:p>
            <a:pPr marL="471488" lvl="1" indent="-128588" defTabSz="685800">
              <a:spcAft>
                <a:spcPts val="225"/>
              </a:spcAft>
              <a:buClr>
                <a:srgbClr val="0078D4"/>
              </a:buClr>
              <a:buFont typeface="Arial" panose="020B0604020202020204" pitchFamily="34" charset="0"/>
              <a:buChar char="•"/>
              <a:defRPr/>
            </a:pPr>
            <a:r>
              <a:rPr lang="en-US" sz="900" dirty="0">
                <a:solidFill>
                  <a:srgbClr val="FFFFFF"/>
                </a:solidFill>
                <a:latin typeface="Segoe UI"/>
                <a:cs typeface="Segoe UI"/>
              </a:rPr>
              <a:t>Ideal for customers who require turn-key solutions with little deployment effort from IT staff </a:t>
            </a:r>
          </a:p>
          <a:p>
            <a:pPr marL="471488" lvl="1" indent="-128588" defTabSz="685800">
              <a:spcAft>
                <a:spcPts val="225"/>
              </a:spcAft>
              <a:buClr>
                <a:srgbClr val="0078D4"/>
              </a:buClr>
              <a:buFont typeface="Arial" panose="020B0604020202020204" pitchFamily="34" charset="0"/>
              <a:buChar char="•"/>
              <a:defRPr/>
            </a:pPr>
            <a:r>
              <a:rPr lang="en-US" sz="900" b="1" dirty="0">
                <a:solidFill>
                  <a:srgbClr val="FFFFFF"/>
                </a:solidFill>
                <a:latin typeface="Segoe UI"/>
              </a:rPr>
              <a:t>Joint support agreement with partners with ticket exchange between partner and Microsoft</a:t>
            </a:r>
            <a:endParaRPr lang="en-US" sz="900" b="1" dirty="0">
              <a:solidFill>
                <a:srgbClr val="FFFFFF"/>
              </a:solidFill>
              <a:latin typeface="Segoe UI"/>
              <a:cs typeface="Segoe UI"/>
            </a:endParaRPr>
          </a:p>
        </p:txBody>
      </p:sp>
      <p:cxnSp>
        <p:nvCxnSpPr>
          <p:cNvPr id="9" name="Straight Connector 8">
            <a:extLst>
              <a:ext uri="{FF2B5EF4-FFF2-40B4-BE49-F238E27FC236}">
                <a16:creationId xmlns:a16="http://schemas.microsoft.com/office/drawing/2014/main" id="{B0022C42-DAC4-868E-5523-935127C9819D}"/>
              </a:ext>
              <a:ext uri="{C183D7F6-B498-43B3-948B-1728B52AA6E4}">
                <adec:decorative xmlns:adec="http://schemas.microsoft.com/office/drawing/2017/decorative" val="1"/>
              </a:ext>
            </a:extLst>
          </p:cNvPr>
          <p:cNvCxnSpPr>
            <a:cxnSpLocks/>
          </p:cNvCxnSpPr>
          <p:nvPr/>
        </p:nvCxnSpPr>
        <p:spPr>
          <a:xfrm>
            <a:off x="4457262" y="2791195"/>
            <a:ext cx="4114534" cy="9797"/>
          </a:xfrm>
          <a:prstGeom prst="line">
            <a:avLst/>
          </a:prstGeom>
          <a:noFill/>
          <a:ln w="9525" cap="flat" cmpd="sng" algn="ctr">
            <a:solidFill>
              <a:srgbClr val="FFFFFF">
                <a:lumMod val="75000"/>
              </a:srgbClr>
            </a:solidFill>
            <a:prstDash val="solid"/>
          </a:ln>
          <a:effectLst/>
        </p:spPr>
      </p:cxnSp>
      <p:sp>
        <p:nvSpPr>
          <p:cNvPr id="10" name="TextBox 9">
            <a:extLst>
              <a:ext uri="{FF2B5EF4-FFF2-40B4-BE49-F238E27FC236}">
                <a16:creationId xmlns:a16="http://schemas.microsoft.com/office/drawing/2014/main" id="{E54973A2-A335-6903-8D50-BBE95F9A4D63}"/>
              </a:ext>
            </a:extLst>
          </p:cNvPr>
          <p:cNvSpPr txBox="1"/>
          <p:nvPr/>
        </p:nvSpPr>
        <p:spPr>
          <a:xfrm>
            <a:off x="4327608" y="2906513"/>
            <a:ext cx="4620908" cy="1692771"/>
          </a:xfrm>
          <a:prstGeom prst="rect">
            <a:avLst/>
          </a:prstGeom>
          <a:noFill/>
        </p:spPr>
        <p:txBody>
          <a:bodyPr wrap="square" lIns="68580" tIns="34290" rIns="68580" bIns="34290" rtlCol="0" anchor="t">
            <a:spAutoFit/>
          </a:bodyPr>
          <a:lstStyle/>
          <a:p>
            <a:pPr marL="111443" defTabSz="685800">
              <a:spcAft>
                <a:spcPts val="450"/>
              </a:spcAft>
              <a:buClr>
                <a:srgbClr val="FFFFFF">
                  <a:lumMod val="65000"/>
                </a:srgbClr>
              </a:buClr>
              <a:defRPr/>
            </a:pPr>
            <a:r>
              <a:rPr lang="en-US" sz="1200" dirty="0">
                <a:solidFill>
                  <a:srgbClr val="FFFFFF"/>
                </a:solidFill>
                <a:latin typeface="Segoe UI Semibold"/>
                <a:cs typeface="Segoe UI"/>
              </a:rPr>
              <a:t>Broadest choice of hardware components</a:t>
            </a:r>
          </a:p>
          <a:p>
            <a:pPr marL="471488" lvl="1" indent="-128588" defTabSz="685800">
              <a:spcAft>
                <a:spcPts val="225"/>
              </a:spcAft>
              <a:buClr>
                <a:srgbClr val="50E6FF"/>
              </a:buClr>
              <a:buFont typeface="Arial" panose="020B0604020202020204" pitchFamily="34" charset="0"/>
              <a:buChar char="•"/>
              <a:defRPr/>
            </a:pPr>
            <a:r>
              <a:rPr lang="en-US" sz="900" dirty="0">
                <a:solidFill>
                  <a:srgbClr val="FFFFFF"/>
                </a:solidFill>
                <a:latin typeface="Segoe UI"/>
                <a:cs typeface="Segoe UI"/>
              </a:rPr>
              <a:t>More diverse configurations for demanding workloads, some customization due to diversity of solution offerings</a:t>
            </a:r>
          </a:p>
          <a:p>
            <a:pPr marL="471488" lvl="1" indent="-128588" defTabSz="685800">
              <a:spcAft>
                <a:spcPts val="225"/>
              </a:spcAft>
              <a:buClr>
                <a:srgbClr val="50E6FF"/>
              </a:buClr>
              <a:buFont typeface="Arial" panose="020B0604020202020204" pitchFamily="34" charset="0"/>
              <a:buChar char="•"/>
              <a:defRPr/>
            </a:pPr>
            <a:r>
              <a:rPr lang="en-US" sz="900" dirty="0">
                <a:solidFill>
                  <a:srgbClr val="FFFFFF"/>
                </a:solidFill>
                <a:latin typeface="Segoe UI"/>
                <a:cs typeface="Segoe UI"/>
              </a:rPr>
              <a:t>Ability for customer to engage with preferred SI for deployment and integration if needed</a:t>
            </a:r>
          </a:p>
          <a:p>
            <a:pPr marL="471488" lvl="1" indent="-128588" defTabSz="685800">
              <a:spcAft>
                <a:spcPts val="225"/>
              </a:spcAft>
              <a:buClr>
                <a:srgbClr val="50E6FF"/>
              </a:buClr>
              <a:buFont typeface="Arial" panose="020B0604020202020204" pitchFamily="34" charset="0"/>
              <a:buChar char="•"/>
              <a:defRPr/>
            </a:pPr>
            <a:r>
              <a:rPr lang="en-US" sz="900" dirty="0">
                <a:solidFill>
                  <a:srgbClr val="FFFFFF"/>
                </a:solidFill>
                <a:latin typeface="Segoe UI"/>
                <a:cs typeface="Segoe UI"/>
              </a:rPr>
              <a:t>Existing hardware can be repurposed as long as it matches a current validated node solution in the Azure Stack HCI catalog</a:t>
            </a:r>
          </a:p>
          <a:p>
            <a:pPr marL="471488" lvl="1" indent="-128588" defTabSz="685800">
              <a:spcAft>
                <a:spcPts val="225"/>
              </a:spcAft>
              <a:buClr>
                <a:srgbClr val="50E6FF"/>
              </a:buClr>
              <a:buFont typeface="Arial" panose="020B0604020202020204" pitchFamily="34" charset="0"/>
              <a:buChar char="•"/>
              <a:defRPr/>
            </a:pPr>
            <a:r>
              <a:rPr lang="en-US" sz="900" dirty="0">
                <a:solidFill>
                  <a:srgbClr val="FFFFFF"/>
                </a:solidFill>
                <a:latin typeface="Segoe UI"/>
                <a:cs typeface="Segoe UI"/>
              </a:rPr>
              <a:t>Separate support for hardware and software</a:t>
            </a:r>
          </a:p>
          <a:p>
            <a:pPr marL="471488" lvl="1" indent="-128588" defTabSz="685800">
              <a:spcAft>
                <a:spcPts val="225"/>
              </a:spcAft>
              <a:buClr>
                <a:srgbClr val="50E6FF"/>
              </a:buClr>
              <a:buFont typeface="Arial" panose="020B0604020202020204" pitchFamily="34" charset="0"/>
              <a:buChar char="•"/>
              <a:defRPr/>
            </a:pPr>
            <a:r>
              <a:rPr lang="en-US" sz="900" b="1" dirty="0">
                <a:solidFill>
                  <a:srgbClr val="FFFFFF"/>
                </a:solidFill>
                <a:latin typeface="Segoe UI"/>
                <a:cs typeface="Segoe UI"/>
              </a:rPr>
              <a:t>Historically, validated nodes are the most popular hardware scenario</a:t>
            </a:r>
            <a:endParaRPr lang="en-US" sz="900" dirty="0">
              <a:solidFill>
                <a:srgbClr val="FFFFFF"/>
              </a:solidFill>
              <a:latin typeface="Segoe UI"/>
              <a:cs typeface="Segoe UI"/>
            </a:endParaRPr>
          </a:p>
          <a:p>
            <a:pPr marL="548640" lvl="1" indent="-205740" defTabSz="685800">
              <a:buClr>
                <a:srgbClr val="A6A6A6"/>
              </a:buClr>
              <a:buFont typeface="Arial" panose="020B0604020202020204" pitchFamily="34" charset="0"/>
              <a:buChar char="•"/>
              <a:defRPr/>
            </a:pPr>
            <a:endParaRPr lang="en-US" sz="900" b="1" dirty="0">
              <a:solidFill>
                <a:srgbClr val="000000"/>
              </a:solidFill>
              <a:latin typeface="Segoe UI"/>
              <a:cs typeface="Segoe UI"/>
            </a:endParaRPr>
          </a:p>
        </p:txBody>
      </p:sp>
      <p:sp>
        <p:nvSpPr>
          <p:cNvPr id="11" name="TextBox 10">
            <a:extLst>
              <a:ext uri="{FF2B5EF4-FFF2-40B4-BE49-F238E27FC236}">
                <a16:creationId xmlns:a16="http://schemas.microsoft.com/office/drawing/2014/main" id="{C058939C-AAD3-E479-D380-DDD149D06708}"/>
              </a:ext>
            </a:extLst>
          </p:cNvPr>
          <p:cNvSpPr txBox="1"/>
          <p:nvPr/>
        </p:nvSpPr>
        <p:spPr>
          <a:xfrm>
            <a:off x="1855221" y="4859904"/>
            <a:ext cx="5436394" cy="20774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defTabSz="685800">
              <a:defRPr/>
            </a:pPr>
            <a:r>
              <a:rPr lang="en-US" sz="900" dirty="0">
                <a:solidFill>
                  <a:srgbClr val="FFFFFF"/>
                </a:solidFill>
                <a:latin typeface="Segoe UI"/>
              </a:rPr>
              <a:t>Visit the </a:t>
            </a:r>
            <a:r>
              <a:rPr lang="en-US" sz="900" dirty="0">
                <a:solidFill>
                  <a:srgbClr val="50E6FF"/>
                </a:solidFill>
                <a:latin typeface="Segoe UI"/>
                <a:cs typeface="Segoe UI"/>
                <a:hlinkClick r:id="rId2">
                  <a:extLst>
                    <a:ext uri="{A12FA001-AC4F-418D-AE19-62706E023703}">
                      <ahyp:hlinkClr xmlns:ahyp="http://schemas.microsoft.com/office/drawing/2018/hyperlinkcolor" val="tx"/>
                    </a:ext>
                  </a:extLst>
                </a:hlinkClick>
              </a:rPr>
              <a:t>Azure Stack HCI Catalog</a:t>
            </a:r>
            <a:r>
              <a:rPr lang="en-US" sz="900" dirty="0">
                <a:solidFill>
                  <a:srgbClr val="50E6FF"/>
                </a:solidFill>
                <a:latin typeface="Segoe UI"/>
              </a:rPr>
              <a:t> </a:t>
            </a:r>
            <a:r>
              <a:rPr lang="en-US" sz="900" dirty="0">
                <a:solidFill>
                  <a:srgbClr val="FFFFFF"/>
                </a:solidFill>
                <a:latin typeface="Segoe UI"/>
              </a:rPr>
              <a:t>to find the validated hardware offerings from our global partners</a:t>
            </a:r>
            <a:r>
              <a:rPr lang="en-US" sz="900" dirty="0">
                <a:solidFill>
                  <a:srgbClr val="FFFFFF"/>
                </a:solidFill>
                <a:latin typeface="Segoe UI"/>
                <a:cs typeface="Segoe UI"/>
              </a:rPr>
              <a:t>​</a:t>
            </a:r>
          </a:p>
        </p:txBody>
      </p:sp>
      <p:sp>
        <p:nvSpPr>
          <p:cNvPr id="12" name="TextBox 11">
            <a:extLst>
              <a:ext uri="{FF2B5EF4-FFF2-40B4-BE49-F238E27FC236}">
                <a16:creationId xmlns:a16="http://schemas.microsoft.com/office/drawing/2014/main" id="{BE2EC557-76A8-F3D9-7894-28F94017D416}"/>
              </a:ext>
            </a:extLst>
          </p:cNvPr>
          <p:cNvSpPr txBox="1"/>
          <p:nvPr/>
        </p:nvSpPr>
        <p:spPr>
          <a:xfrm>
            <a:off x="1113839" y="3932132"/>
            <a:ext cx="2408450" cy="639406"/>
          </a:xfrm>
          <a:prstGeom prst="rect">
            <a:avLst/>
          </a:prstGeom>
          <a:noFill/>
        </p:spPr>
        <p:txBody>
          <a:bodyPr wrap="square">
            <a:spAutoFit/>
          </a:bodyPr>
          <a:lstStyle/>
          <a:p>
            <a:pPr defTabSz="366713">
              <a:lnSpc>
                <a:spcPct val="90000"/>
              </a:lnSpc>
              <a:spcBef>
                <a:spcPct val="0"/>
              </a:spcBef>
              <a:spcAft>
                <a:spcPct val="35000"/>
              </a:spcAft>
              <a:defRPr/>
            </a:pPr>
            <a:r>
              <a:rPr lang="en-US" sz="900" kern="0" dirty="0">
                <a:solidFill>
                  <a:srgbClr val="000000"/>
                </a:solidFill>
                <a:latin typeface="Segoe UI"/>
                <a:cs typeface="Segoe UI"/>
              </a:rPr>
              <a:t>1. On new hardware</a:t>
            </a:r>
          </a:p>
          <a:p>
            <a:pPr defTabSz="366713">
              <a:lnSpc>
                <a:spcPct val="90000"/>
              </a:lnSpc>
              <a:spcBef>
                <a:spcPct val="0"/>
              </a:spcBef>
              <a:spcAft>
                <a:spcPct val="35000"/>
              </a:spcAft>
              <a:defRPr/>
            </a:pPr>
            <a:r>
              <a:rPr lang="en-US" sz="900" kern="0" dirty="0">
                <a:solidFill>
                  <a:srgbClr val="000000"/>
                </a:solidFill>
                <a:latin typeface="Segoe UI"/>
                <a:cs typeface="Segoe UI"/>
              </a:rPr>
              <a:t>2. Reuse existing hardware if it matches a configuration in the Azure Stack HCI Catalog</a:t>
            </a:r>
            <a:endParaRPr lang="en-US" sz="900" kern="0" dirty="0">
              <a:solidFill>
                <a:srgbClr val="000000"/>
              </a:solidFill>
              <a:latin typeface="Segoe UI"/>
              <a:cs typeface="Segoe UI" panose="020B0502040204020203" pitchFamily="34" charset="0"/>
            </a:endParaRPr>
          </a:p>
        </p:txBody>
      </p:sp>
      <p:sp>
        <p:nvSpPr>
          <p:cNvPr id="13" name="Arrow: Right 12" descr="Arrow pointing to the right">
            <a:extLst>
              <a:ext uri="{FF2B5EF4-FFF2-40B4-BE49-F238E27FC236}">
                <a16:creationId xmlns:a16="http://schemas.microsoft.com/office/drawing/2014/main" id="{A82779B1-5B5E-23F6-5C86-78F7AF36A869}"/>
              </a:ext>
            </a:extLst>
          </p:cNvPr>
          <p:cNvSpPr/>
          <p:nvPr/>
        </p:nvSpPr>
        <p:spPr bwMode="auto">
          <a:xfrm>
            <a:off x="3639146" y="3358346"/>
            <a:ext cx="733806" cy="363474"/>
          </a:xfrm>
          <a:prstGeom prst="rightArrow">
            <a:avLst/>
          </a:prstGeom>
          <a:gradFill flip="none" rotWithShape="1">
            <a:gsLst>
              <a:gs pos="0">
                <a:srgbClr val="FFFFFF">
                  <a:lumMod val="75000"/>
                </a:srgbClr>
              </a:gs>
              <a:gs pos="100000">
                <a:srgbClr val="FFFFFF">
                  <a:lumMod val="75000"/>
                  <a:alpha val="0"/>
                </a:srgbClr>
              </a:gs>
            </a:gsLst>
            <a:lin ang="10800000" scaled="1"/>
            <a:tileRect/>
          </a:gradFill>
          <a:ln w="10795" cap="flat" cmpd="sng" algn="ctr">
            <a:noFill/>
            <a:prstDash val="solid"/>
          </a:ln>
          <a:effectLst/>
        </p:spPr>
        <p:txBody>
          <a:bodyPr rtlCol="0" anchor="ctr"/>
          <a:lstStyle/>
          <a:p>
            <a:pPr algn="ctr" defTabSz="685800">
              <a:defRPr/>
            </a:pPr>
            <a:endParaRPr lang="en-IN" sz="1350" kern="0" err="1">
              <a:solidFill>
                <a:srgbClr val="000000"/>
              </a:solidFill>
              <a:latin typeface="Calibri" panose="020F0502020204030204"/>
            </a:endParaRPr>
          </a:p>
        </p:txBody>
      </p:sp>
      <p:sp>
        <p:nvSpPr>
          <p:cNvPr id="14" name="TextBox 13">
            <a:extLst>
              <a:ext uri="{FF2B5EF4-FFF2-40B4-BE49-F238E27FC236}">
                <a16:creationId xmlns:a16="http://schemas.microsoft.com/office/drawing/2014/main" id="{B3991F7F-5733-25A4-D1A1-096B90149F48}"/>
              </a:ext>
            </a:extLst>
          </p:cNvPr>
          <p:cNvSpPr txBox="1"/>
          <p:nvPr/>
        </p:nvSpPr>
        <p:spPr>
          <a:xfrm>
            <a:off x="951239" y="3445841"/>
            <a:ext cx="2687907" cy="424732"/>
          </a:xfrm>
          <a:prstGeom prst="rect">
            <a:avLst/>
          </a:prstGeom>
          <a:noFill/>
        </p:spPr>
        <p:txBody>
          <a:bodyPr wrap="square">
            <a:spAutoFit/>
          </a:bodyPr>
          <a:lstStyle/>
          <a:p>
            <a:pPr algn="ctr" defTabSz="366713">
              <a:lnSpc>
                <a:spcPct val="90000"/>
              </a:lnSpc>
              <a:spcBef>
                <a:spcPct val="0"/>
              </a:spcBef>
              <a:spcAft>
                <a:spcPct val="35000"/>
              </a:spcAft>
              <a:defRPr/>
            </a:pPr>
            <a:r>
              <a:rPr lang="en-US" sz="1200" kern="0" dirty="0">
                <a:solidFill>
                  <a:srgbClr val="000000"/>
                </a:solidFill>
                <a:latin typeface="Segoe UI Semibold"/>
                <a:cs typeface="Segoe UI"/>
              </a:rPr>
              <a:t>Azure Stack HCI</a:t>
            </a:r>
            <a:br>
              <a:rPr lang="en-US" sz="1200" kern="0" dirty="0">
                <a:solidFill>
                  <a:srgbClr val="FFFFFF"/>
                </a:solidFill>
                <a:latin typeface="Segoe UI Semibold"/>
                <a:cs typeface="Segoe UI" panose="020B0502040204020203" pitchFamily="34" charset="0"/>
              </a:rPr>
            </a:br>
            <a:r>
              <a:rPr lang="en-US" sz="1200" kern="0" dirty="0">
                <a:solidFill>
                  <a:srgbClr val="000000"/>
                </a:solidFill>
                <a:latin typeface="Segoe UI Semibold"/>
                <a:cs typeface="Segoe UI"/>
              </a:rPr>
              <a:t>Validated Nodes</a:t>
            </a:r>
          </a:p>
        </p:txBody>
      </p:sp>
      <p:grpSp>
        <p:nvGrpSpPr>
          <p:cNvPr id="15" name="Group 14">
            <a:extLst>
              <a:ext uri="{FF2B5EF4-FFF2-40B4-BE49-F238E27FC236}">
                <a16:creationId xmlns:a16="http://schemas.microsoft.com/office/drawing/2014/main" id="{918D261A-70EB-3603-5293-E2292F83E56E}"/>
              </a:ext>
              <a:ext uri="{C183D7F6-B498-43B3-948B-1728B52AA6E4}">
                <adec:decorative xmlns:adec="http://schemas.microsoft.com/office/drawing/2017/decorative" val="1"/>
              </a:ext>
            </a:extLst>
          </p:cNvPr>
          <p:cNvGrpSpPr/>
          <p:nvPr/>
        </p:nvGrpSpPr>
        <p:grpSpPr>
          <a:xfrm>
            <a:off x="731450" y="1096036"/>
            <a:ext cx="3123282" cy="3503364"/>
            <a:chOff x="683046" y="1465243"/>
            <a:chExt cx="4164376" cy="4671152"/>
          </a:xfrm>
        </p:grpSpPr>
        <p:sp>
          <p:nvSpPr>
            <p:cNvPr id="16" name="Isosceles Triangle 15">
              <a:extLst>
                <a:ext uri="{FF2B5EF4-FFF2-40B4-BE49-F238E27FC236}">
                  <a16:creationId xmlns:a16="http://schemas.microsoft.com/office/drawing/2014/main" id="{44CCCF30-B9D2-5AAB-C0F0-7593394FE50D}"/>
                </a:ext>
              </a:extLst>
            </p:cNvPr>
            <p:cNvSpPr/>
            <p:nvPr/>
          </p:nvSpPr>
          <p:spPr bwMode="auto">
            <a:xfrm>
              <a:off x="683046" y="1465243"/>
              <a:ext cx="4164376" cy="4671152"/>
            </a:xfrm>
            <a:prstGeom prst="triangle">
              <a:avLst/>
            </a:prstGeom>
            <a:solidFill>
              <a:srgbClr val="50E6FF"/>
            </a:solidFill>
            <a:ln>
              <a:noFill/>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defTabSz="699354"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Isosceles Triangle 16">
              <a:extLst>
                <a:ext uri="{FF2B5EF4-FFF2-40B4-BE49-F238E27FC236}">
                  <a16:creationId xmlns:a16="http://schemas.microsoft.com/office/drawing/2014/main" id="{DE278708-621A-326A-9A15-51D3C08D1BAD}"/>
                </a:ext>
              </a:extLst>
            </p:cNvPr>
            <p:cNvSpPr/>
            <p:nvPr/>
          </p:nvSpPr>
          <p:spPr bwMode="auto">
            <a:xfrm>
              <a:off x="1778758" y="1465243"/>
              <a:ext cx="1980442" cy="2219653"/>
            </a:xfrm>
            <a:prstGeom prst="triangl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defTabSz="699354"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8" name="TextBox 17">
              <a:extLst>
                <a:ext uri="{FF2B5EF4-FFF2-40B4-BE49-F238E27FC236}">
                  <a16:creationId xmlns:a16="http://schemas.microsoft.com/office/drawing/2014/main" id="{7832A058-8413-474F-A017-556960834864}"/>
                </a:ext>
              </a:extLst>
            </p:cNvPr>
            <p:cNvSpPr txBox="1"/>
            <p:nvPr/>
          </p:nvSpPr>
          <p:spPr>
            <a:xfrm>
              <a:off x="2182930" y="2815988"/>
              <a:ext cx="1164608" cy="553997"/>
            </a:xfrm>
            <a:prstGeom prst="rect">
              <a:avLst/>
            </a:prstGeom>
            <a:noFill/>
          </p:spPr>
          <p:txBody>
            <a:bodyPr wrap="square" lIns="0" tIns="0" rIns="0" bIns="0"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Semibold"/>
                </a:rPr>
                <a:t>Azure Stack HCI </a:t>
              </a:r>
            </a:p>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Semibold"/>
                </a:rPr>
                <a:t>Integrated Systems</a:t>
              </a:r>
            </a:p>
          </p:txBody>
        </p:sp>
        <p:sp>
          <p:nvSpPr>
            <p:cNvPr id="19" name="TextBox 18">
              <a:extLst>
                <a:ext uri="{FF2B5EF4-FFF2-40B4-BE49-F238E27FC236}">
                  <a16:creationId xmlns:a16="http://schemas.microsoft.com/office/drawing/2014/main" id="{674CFD76-3457-CE2A-F26D-ADD0375032D3}"/>
                </a:ext>
              </a:extLst>
            </p:cNvPr>
            <p:cNvSpPr txBox="1"/>
            <p:nvPr/>
          </p:nvSpPr>
          <p:spPr>
            <a:xfrm>
              <a:off x="2182930" y="4271242"/>
              <a:ext cx="1164608" cy="369332"/>
            </a:xfrm>
            <a:prstGeom prst="rect">
              <a:avLst/>
            </a:prstGeom>
            <a:noFill/>
          </p:spPr>
          <p:txBody>
            <a:bodyPr wrap="square" lIns="0" tIns="0" rIns="0" bIns="0"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Semibold"/>
                </a:rPr>
                <a:t>Azure Stack HCI </a:t>
              </a:r>
            </a:p>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Semibold"/>
                </a:rPr>
                <a:t>Validated Nodes</a:t>
              </a:r>
            </a:p>
          </p:txBody>
        </p:sp>
        <p:sp>
          <p:nvSpPr>
            <p:cNvPr id="20" name="TextBox 19">
              <a:extLst>
                <a:ext uri="{FF2B5EF4-FFF2-40B4-BE49-F238E27FC236}">
                  <a16:creationId xmlns:a16="http://schemas.microsoft.com/office/drawing/2014/main" id="{81115730-7DBF-0AC2-431A-1824A20A11B8}"/>
                </a:ext>
              </a:extLst>
            </p:cNvPr>
            <p:cNvSpPr txBox="1"/>
            <p:nvPr/>
          </p:nvSpPr>
          <p:spPr>
            <a:xfrm>
              <a:off x="1352690" y="4874018"/>
              <a:ext cx="2825087" cy="784831"/>
            </a:xfrm>
            <a:prstGeom prst="rect">
              <a:avLst/>
            </a:prstGeom>
            <a:noFill/>
          </p:spPr>
          <p:txBody>
            <a:bodyPr wrap="square">
              <a:spAutoFit/>
            </a:bodyPr>
            <a:lstStyle/>
            <a:p>
              <a:pPr marL="0" marR="0" lvl="0" indent="0" algn="ctr" defTabSz="366713" eaLnBrk="1" fontAlgn="auto" latinLnBrk="0" hangingPunct="1">
                <a:lnSpc>
                  <a:spcPct val="90000"/>
                </a:lnSpc>
                <a:spcBef>
                  <a:spcPct val="0"/>
                </a:spcBef>
                <a:spcAft>
                  <a:spcPct val="3500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Segoe UI"/>
                  <a:cs typeface="Segoe UI"/>
                </a:rPr>
                <a:t>On new hardware</a:t>
              </a:r>
            </a:p>
            <a:p>
              <a:pPr marL="0" marR="0" lvl="0" indent="0" algn="ctr" defTabSz="366713" eaLnBrk="1" fontAlgn="auto" latinLnBrk="0" hangingPunct="1">
                <a:lnSpc>
                  <a:spcPct val="90000"/>
                </a:lnSpc>
                <a:spcBef>
                  <a:spcPct val="0"/>
                </a:spcBef>
                <a:spcAft>
                  <a:spcPct val="3500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Segoe UI"/>
                  <a:cs typeface="Segoe UI"/>
                </a:rPr>
                <a:t>- OR - </a:t>
              </a:r>
            </a:p>
            <a:p>
              <a:pPr marL="0" marR="0" lvl="0" indent="0" algn="ctr" defTabSz="366713" eaLnBrk="1" fontAlgn="auto" latinLnBrk="0" hangingPunct="1">
                <a:lnSpc>
                  <a:spcPct val="90000"/>
                </a:lnSpc>
                <a:spcBef>
                  <a:spcPct val="0"/>
                </a:spcBef>
                <a:spcAft>
                  <a:spcPct val="3500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Segoe UI"/>
                  <a:cs typeface="Segoe UI"/>
                </a:rPr>
                <a:t>Reuse existing hardware if it matches a configuration in the Azure Stack HCI Catalog</a:t>
              </a:r>
              <a:endParaRPr kumimoji="0" lang="en-US" sz="750" b="0" i="0" u="none" strike="noStrike" kern="0" cap="none" spc="0" normalizeH="0" baseline="0" noProof="0" dirty="0">
                <a:ln>
                  <a:noFill/>
                </a:ln>
                <a:solidFill>
                  <a:srgbClr val="000000"/>
                </a:solidFill>
                <a:effectLst/>
                <a:uLnTx/>
                <a:uFillTx/>
                <a:latin typeface="Segoe UI"/>
                <a:cs typeface="Segoe UI" panose="020B0502040204020203" pitchFamily="34" charset="0"/>
              </a:endParaRPr>
            </a:p>
          </p:txBody>
        </p:sp>
      </p:grpSp>
    </p:spTree>
    <p:extLst>
      <p:ext uri="{BB962C8B-B14F-4D97-AF65-F5344CB8AC3E}">
        <p14:creationId xmlns:p14="http://schemas.microsoft.com/office/powerpoint/2010/main" val="4131873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37107AB-EDC0-A840-A340-74BF0DBADCE1}"/>
              </a:ext>
              <a:ext uri="{C183D7F6-B498-43B3-948B-1728B52AA6E4}">
                <adec:decorative xmlns:adec="http://schemas.microsoft.com/office/drawing/2017/decorative" val="1"/>
              </a:ext>
            </a:extLst>
          </p:cNvPr>
          <p:cNvSpPr/>
          <p:nvPr/>
        </p:nvSpPr>
        <p:spPr>
          <a:xfrm>
            <a:off x="6784171" y="1542463"/>
            <a:ext cx="1894103" cy="3216269"/>
          </a:xfrm>
          <a:prstGeom prst="rect">
            <a:avLst/>
          </a:prstGeom>
          <a:solidFill>
            <a:srgbClr val="343741"/>
          </a:solidFill>
          <a:ln w="28575" cap="flat" cmpd="sng" algn="ctr">
            <a:solidFill>
              <a:srgbClr val="50E6FF"/>
            </a:solidFill>
            <a:prstDash val="solid"/>
            <a:miter lim="800000"/>
          </a:ln>
          <a:effectLst/>
        </p:spPr>
        <p:txBody>
          <a:bodyPr lIns="137160" tIns="137160" rIns="137160" bIns="137160" rtlCol="0" anchor="ctr"/>
          <a:lstStyle/>
          <a:p>
            <a:pPr marL="0" marR="0" lvl="0" indent="0" algn="ctr" defTabSz="699557" eaLnBrk="1" fontAlgn="auto" latinLnBrk="0" hangingPunct="1">
              <a:lnSpc>
                <a:spcPct val="90000"/>
              </a:lnSpc>
              <a:spcBef>
                <a:spcPts val="600"/>
              </a:spcBef>
              <a:spcAft>
                <a:spcPts val="0"/>
              </a:spcAft>
              <a:buClrTx/>
              <a:buSzTx/>
              <a:buFontTx/>
              <a:buNone/>
              <a:tabLst/>
              <a:defRPr/>
            </a:pPr>
            <a:endParaRPr kumimoji="0" lang="en-US" sz="1200" b="0" i="0" u="none" strike="noStrike" kern="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endParaRPr>
          </a:p>
        </p:txBody>
      </p:sp>
      <p:sp>
        <p:nvSpPr>
          <p:cNvPr id="3" name="Rectangle 2">
            <a:extLst>
              <a:ext uri="{FF2B5EF4-FFF2-40B4-BE49-F238E27FC236}">
                <a16:creationId xmlns:a16="http://schemas.microsoft.com/office/drawing/2014/main" id="{6DE26BC2-F0C8-5720-CB49-4C59165E4E1D}"/>
              </a:ext>
              <a:ext uri="{C183D7F6-B498-43B3-948B-1728B52AA6E4}">
                <adec:decorative xmlns:adec="http://schemas.microsoft.com/office/drawing/2017/decorative" val="1"/>
              </a:ext>
            </a:extLst>
          </p:cNvPr>
          <p:cNvSpPr/>
          <p:nvPr/>
        </p:nvSpPr>
        <p:spPr>
          <a:xfrm>
            <a:off x="4677094" y="1542463"/>
            <a:ext cx="1894103" cy="3216269"/>
          </a:xfrm>
          <a:prstGeom prst="rect">
            <a:avLst/>
          </a:prstGeom>
          <a:solidFill>
            <a:srgbClr val="343741"/>
          </a:solidFill>
          <a:ln w="28575" cap="flat" cmpd="sng" algn="ctr">
            <a:solidFill>
              <a:srgbClr val="50E6FF"/>
            </a:solidFill>
            <a:prstDash val="solid"/>
            <a:miter lim="800000"/>
          </a:ln>
          <a:effectLst/>
        </p:spPr>
        <p:txBody>
          <a:bodyPr lIns="137160" tIns="137160" rIns="137160" bIns="137160" rtlCol="0" anchor="ctr"/>
          <a:lstStyle/>
          <a:p>
            <a:pPr marL="0" marR="0" lvl="0" indent="0" algn="ctr" defTabSz="699557" eaLnBrk="1" fontAlgn="auto" latinLnBrk="0" hangingPunct="1">
              <a:lnSpc>
                <a:spcPct val="90000"/>
              </a:lnSpc>
              <a:spcBef>
                <a:spcPts val="600"/>
              </a:spcBef>
              <a:spcAft>
                <a:spcPts val="0"/>
              </a:spcAft>
              <a:buClrTx/>
              <a:buSzTx/>
              <a:buFontTx/>
              <a:buNone/>
              <a:tabLst/>
              <a:defRPr/>
            </a:pPr>
            <a:endParaRPr kumimoji="0" lang="en-US" sz="1200" b="0" i="0" u="none" strike="noStrike" kern="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endParaRPr>
          </a:p>
        </p:txBody>
      </p:sp>
      <p:sp>
        <p:nvSpPr>
          <p:cNvPr id="4" name="Rectangle 3">
            <a:extLst>
              <a:ext uri="{FF2B5EF4-FFF2-40B4-BE49-F238E27FC236}">
                <a16:creationId xmlns:a16="http://schemas.microsoft.com/office/drawing/2014/main" id="{BBB3E0E3-C9BC-958B-F830-5E90B75A7CAF}"/>
              </a:ext>
              <a:ext uri="{C183D7F6-B498-43B3-948B-1728B52AA6E4}">
                <adec:decorative xmlns:adec="http://schemas.microsoft.com/office/drawing/2017/decorative" val="1"/>
              </a:ext>
            </a:extLst>
          </p:cNvPr>
          <p:cNvSpPr/>
          <p:nvPr/>
        </p:nvSpPr>
        <p:spPr>
          <a:xfrm>
            <a:off x="2570017" y="1542464"/>
            <a:ext cx="1894103" cy="3216269"/>
          </a:xfrm>
          <a:prstGeom prst="rect">
            <a:avLst/>
          </a:prstGeom>
          <a:solidFill>
            <a:srgbClr val="343741"/>
          </a:solidFill>
          <a:ln w="28575" cap="flat" cmpd="sng" algn="ctr">
            <a:solidFill>
              <a:srgbClr val="50E6FF"/>
            </a:solidFill>
            <a:prstDash val="solid"/>
            <a:miter lim="800000"/>
          </a:ln>
          <a:effectLst/>
        </p:spPr>
        <p:txBody>
          <a:bodyPr lIns="137160" tIns="137160" rIns="137160" bIns="137160" rtlCol="0" anchor="ctr"/>
          <a:lstStyle/>
          <a:p>
            <a:pPr marL="0" marR="0" lvl="0" indent="0" algn="ctr" defTabSz="699557" eaLnBrk="1" fontAlgn="auto" latinLnBrk="0" hangingPunct="1">
              <a:lnSpc>
                <a:spcPct val="90000"/>
              </a:lnSpc>
              <a:spcBef>
                <a:spcPts val="600"/>
              </a:spcBef>
              <a:spcAft>
                <a:spcPts val="0"/>
              </a:spcAft>
              <a:buClrTx/>
              <a:buSzTx/>
              <a:buFontTx/>
              <a:buNone/>
              <a:tabLst/>
              <a:defRPr/>
            </a:pPr>
            <a:endParaRPr kumimoji="0" lang="en-US" sz="1200" b="0" i="0" u="none" strike="noStrike" kern="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endParaRPr>
          </a:p>
        </p:txBody>
      </p:sp>
      <p:sp>
        <p:nvSpPr>
          <p:cNvPr id="5" name="Rectangle 4">
            <a:extLst>
              <a:ext uri="{FF2B5EF4-FFF2-40B4-BE49-F238E27FC236}">
                <a16:creationId xmlns:a16="http://schemas.microsoft.com/office/drawing/2014/main" id="{2ED25D87-9F63-D4A4-85A1-388C5E0AA4CA}"/>
              </a:ext>
              <a:ext uri="{C183D7F6-B498-43B3-948B-1728B52AA6E4}">
                <adec:decorative xmlns:adec="http://schemas.microsoft.com/office/drawing/2017/decorative" val="1"/>
              </a:ext>
            </a:extLst>
          </p:cNvPr>
          <p:cNvSpPr/>
          <p:nvPr/>
        </p:nvSpPr>
        <p:spPr>
          <a:xfrm>
            <a:off x="462940" y="1542466"/>
            <a:ext cx="1894103" cy="3216269"/>
          </a:xfrm>
          <a:prstGeom prst="rect">
            <a:avLst/>
          </a:prstGeom>
          <a:solidFill>
            <a:srgbClr val="343741"/>
          </a:solidFill>
          <a:ln w="28575" cap="flat" cmpd="sng" algn="ctr">
            <a:solidFill>
              <a:srgbClr val="50E6FF"/>
            </a:solidFill>
            <a:prstDash val="solid"/>
            <a:miter lim="800000"/>
          </a:ln>
          <a:effectLst/>
        </p:spPr>
        <p:txBody>
          <a:bodyPr lIns="137160" tIns="137160" rIns="137160" bIns="137160" rtlCol="0" anchor="ctr"/>
          <a:lstStyle/>
          <a:p>
            <a:pPr marL="0" marR="0" lvl="0" indent="0" algn="ctr" defTabSz="699557" eaLnBrk="1" fontAlgn="auto" latinLnBrk="0" hangingPunct="1">
              <a:lnSpc>
                <a:spcPct val="90000"/>
              </a:lnSpc>
              <a:spcBef>
                <a:spcPts val="600"/>
              </a:spcBef>
              <a:spcAft>
                <a:spcPts val="0"/>
              </a:spcAft>
              <a:buClrTx/>
              <a:buSzTx/>
              <a:buFontTx/>
              <a:buNone/>
              <a:tabLst/>
              <a:defRPr/>
            </a:pPr>
            <a:endParaRPr kumimoji="0" lang="en-US" sz="1200" b="0" i="0" u="none" strike="noStrike" kern="0" cap="none" spc="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endParaRPr>
          </a:p>
        </p:txBody>
      </p:sp>
      <p:sp>
        <p:nvSpPr>
          <p:cNvPr id="6" name="Title 3">
            <a:extLst>
              <a:ext uri="{FF2B5EF4-FFF2-40B4-BE49-F238E27FC236}">
                <a16:creationId xmlns:a16="http://schemas.microsoft.com/office/drawing/2014/main" id="{10BDE1E4-0877-76B1-48A7-623FEEF8E2CE}"/>
              </a:ext>
            </a:extLst>
          </p:cNvPr>
          <p:cNvSpPr txBox="1">
            <a:spLocks/>
          </p:cNvSpPr>
          <p:nvPr/>
        </p:nvSpPr>
        <p:spPr>
          <a:xfrm>
            <a:off x="440055" y="369156"/>
            <a:ext cx="8263890" cy="415499"/>
          </a:xfrm>
          <a:prstGeom prst="rect">
            <a:avLst/>
          </a:prstGeom>
        </p:spPr>
        <p:txBody>
          <a:bodyPr vert="horz" wrap="square" lIns="0" tIns="0" rIns="0" bIns="0" rtlCol="0" anchor="b" anchorCtr="0">
            <a:spAutoFit/>
          </a:bodyPr>
          <a:lst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a:lstStyle>
          <a:p>
            <a:pPr marL="0" marR="0" lvl="0" indent="0" algn="l" defTabSz="699557" rtl="0" eaLnBrk="1" fontAlgn="auto" latinLnBrk="0" hangingPunct="1">
              <a:lnSpc>
                <a:spcPct val="100000"/>
              </a:lnSpc>
              <a:spcBef>
                <a:spcPct val="0"/>
              </a:spcBef>
              <a:spcAft>
                <a:spcPts val="0"/>
              </a:spcAft>
              <a:buClrTx/>
              <a:buSzTx/>
              <a:buFontTx/>
              <a:buNone/>
              <a:tabLst/>
              <a:defRPr/>
            </a:pPr>
            <a:r>
              <a:rPr kumimoji="0" lang="en-US" sz="2700" b="0" i="0" u="none" strike="noStrike" kern="1200" cap="none" spc="-38" normalizeH="0" baseline="0" noProof="0" dirty="0">
                <a:ln w="3175">
                  <a:noFill/>
                </a:ln>
                <a:solidFill>
                  <a:srgbClr val="FFC000"/>
                </a:solidFill>
                <a:effectLst/>
                <a:uLnTx/>
                <a:uFillTx/>
                <a:latin typeface="Segoe UI Semibold"/>
                <a:ea typeface="+mn-ea"/>
                <a:cs typeface="Segoe UI" pitchFamily="34" charset="0"/>
              </a:rPr>
              <a:t>When to use Azure Stack HCI</a:t>
            </a:r>
          </a:p>
        </p:txBody>
      </p:sp>
      <p:sp>
        <p:nvSpPr>
          <p:cNvPr id="7" name="TextBox 6">
            <a:extLst>
              <a:ext uri="{FF2B5EF4-FFF2-40B4-BE49-F238E27FC236}">
                <a16:creationId xmlns:a16="http://schemas.microsoft.com/office/drawing/2014/main" id="{E41E813A-5CDF-4899-947A-7FA6662D4340}"/>
              </a:ext>
            </a:extLst>
          </p:cNvPr>
          <p:cNvSpPr txBox="1"/>
          <p:nvPr/>
        </p:nvSpPr>
        <p:spPr>
          <a:xfrm>
            <a:off x="276107" y="887034"/>
            <a:ext cx="6102504" cy="300082"/>
          </a:xfrm>
          <a:prstGeom prst="rect">
            <a:avLst/>
          </a:prstGeom>
          <a:noFill/>
        </p:spPr>
        <p:txBody>
          <a:bodyPr wrap="none" rtlCol="0">
            <a:spAutoFit/>
          </a:bodyPr>
          <a:lstStyle/>
          <a:p>
            <a:pPr algn="ctr" defTabSz="685800">
              <a:defRPr/>
            </a:pPr>
            <a:r>
              <a:rPr lang="en-US" sz="1350" dirty="0">
                <a:solidFill>
                  <a:srgbClr val="50E6FF"/>
                </a:solidFill>
                <a:latin typeface="Segoe UI" panose="020B0502040204020203" pitchFamily="34" charset="0"/>
                <a:cs typeface="Segoe UI" panose="020B0502040204020203" pitchFamily="34" charset="0"/>
              </a:rPr>
              <a:t>Run virtual machines on-premises and easily connect to Azure hybrid services</a:t>
            </a:r>
          </a:p>
        </p:txBody>
      </p:sp>
      <p:pic>
        <p:nvPicPr>
          <p:cNvPr id="8" name="Picture 7">
            <a:extLst>
              <a:ext uri="{FF2B5EF4-FFF2-40B4-BE49-F238E27FC236}">
                <a16:creationId xmlns:a16="http://schemas.microsoft.com/office/drawing/2014/main" id="{38B29532-EAE7-AACD-FE2C-029DE0B1A31E}"/>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478" y="1764635"/>
            <a:ext cx="1372012" cy="1371600"/>
          </a:xfrm>
          <a:prstGeom prst="rect">
            <a:avLst/>
          </a:prstGeom>
        </p:spPr>
      </p:pic>
      <p:sp>
        <p:nvSpPr>
          <p:cNvPr id="9" name="Text Placeholder 4">
            <a:extLst>
              <a:ext uri="{FF2B5EF4-FFF2-40B4-BE49-F238E27FC236}">
                <a16:creationId xmlns:a16="http://schemas.microsoft.com/office/drawing/2014/main" id="{CB84785F-C645-B777-7B34-861373F8CB8E}"/>
              </a:ext>
            </a:extLst>
          </p:cNvPr>
          <p:cNvSpPr txBox="1">
            <a:spLocks/>
          </p:cNvSpPr>
          <p:nvPr/>
        </p:nvSpPr>
        <p:spPr>
          <a:xfrm>
            <a:off x="813900" y="3413881"/>
            <a:ext cx="1273167" cy="623248"/>
          </a:xfrm>
          <a:prstGeom prst="rect">
            <a:avLst/>
          </a:prstGeom>
        </p:spPr>
        <p:txBody>
          <a:bodyPr vert="horz" wrap="square" lIns="0" tIns="0" rIns="0" bIns="0" rtlCol="0" anchor="ctr" anchorCtr="0">
            <a:spAutoFit/>
          </a:bodyPr>
          <a:lstStyle>
            <a:lvl1pPr marL="0" marR="0" indent="0" algn="ctr" defTabSz="699557" rtl="0" eaLnBrk="1" fontAlgn="auto" latinLnBrk="0" hangingPunct="1">
              <a:lnSpc>
                <a:spcPct val="100000"/>
              </a:lnSpc>
              <a:spcBef>
                <a:spcPts val="0"/>
              </a:spcBef>
              <a:spcAft>
                <a:spcPts val="0"/>
              </a:spcAft>
              <a:buClrTx/>
              <a:buSzPct val="90000"/>
              <a:buFont typeface="Wingdings" panose="05000000000000000000" pitchFamily="2" charset="2"/>
              <a:buNone/>
              <a:tabLst/>
              <a:defRPr sz="1500" kern="1200" spc="0" baseline="0">
                <a:solidFill>
                  <a:schemeClr val="tx1"/>
                </a:soli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ctr" defTabSz="69955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35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Modernize and secure</a:t>
            </a:r>
            <a:br>
              <a:rPr kumimoji="0" lang="en-US" sz="135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35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your datacenter</a:t>
            </a:r>
            <a:endParaRPr kumimoji="0" lang="en-US" sz="135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endParaRPr>
          </a:p>
        </p:txBody>
      </p:sp>
      <p:pic>
        <p:nvPicPr>
          <p:cNvPr id="10" name="Picture 9">
            <a:extLst>
              <a:ext uri="{FF2B5EF4-FFF2-40B4-BE49-F238E27FC236}">
                <a16:creationId xmlns:a16="http://schemas.microsoft.com/office/drawing/2014/main" id="{F9B5386B-2A56-CD2E-87C0-DC0F12E5B94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9001" y="1764635"/>
            <a:ext cx="1371600" cy="1371600"/>
          </a:xfrm>
          <a:prstGeom prst="rect">
            <a:avLst/>
          </a:prstGeom>
        </p:spPr>
      </p:pic>
      <p:sp>
        <p:nvSpPr>
          <p:cNvPr id="11" name="Text Placeholder 5">
            <a:extLst>
              <a:ext uri="{FF2B5EF4-FFF2-40B4-BE49-F238E27FC236}">
                <a16:creationId xmlns:a16="http://schemas.microsoft.com/office/drawing/2014/main" id="{8BD600FC-6D7A-5447-2872-9F357CA9E027}"/>
              </a:ext>
            </a:extLst>
          </p:cNvPr>
          <p:cNvSpPr txBox="1">
            <a:spLocks/>
          </p:cNvSpPr>
          <p:nvPr/>
        </p:nvSpPr>
        <p:spPr>
          <a:xfrm>
            <a:off x="2708004" y="3413882"/>
            <a:ext cx="1567810" cy="830997"/>
          </a:xfrm>
          <a:prstGeom prst="rect">
            <a:avLst/>
          </a:prstGeom>
        </p:spPr>
        <p:txBody>
          <a:bodyPr vert="horz" wrap="square" lIns="0" tIns="0" rIns="0" bIns="0" rtlCol="0" anchor="ctr" anchorCtr="0">
            <a:spAutoFit/>
          </a:bodyPr>
          <a:lstStyle>
            <a:lvl1pPr marL="0" marR="0" indent="0" algn="ctr" defTabSz="699557" rtl="0" eaLnBrk="1" fontAlgn="auto" latinLnBrk="0" hangingPunct="1">
              <a:lnSpc>
                <a:spcPct val="100000"/>
              </a:lnSpc>
              <a:spcBef>
                <a:spcPts val="0"/>
              </a:spcBef>
              <a:spcAft>
                <a:spcPts val="0"/>
              </a:spcAft>
              <a:buClrTx/>
              <a:buSzPct val="90000"/>
              <a:buFont typeface="Wingdings" panose="05000000000000000000" pitchFamily="2" charset="2"/>
              <a:buNone/>
              <a:tabLst/>
              <a:defRPr sz="1500" kern="1200" spc="0" baseline="0">
                <a:solidFill>
                  <a:schemeClr val="tx1"/>
                </a:soli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350" dirty="0">
                <a:solidFill>
                  <a:schemeClr val="bg1"/>
                </a:solidFill>
                <a:latin typeface="+mj-lt"/>
                <a:cs typeface="Segoe UI Semibold"/>
              </a:rPr>
              <a:t>Affordably run intelligent edge and remote branch solutions  </a:t>
            </a:r>
          </a:p>
        </p:txBody>
      </p:sp>
      <p:pic>
        <p:nvPicPr>
          <p:cNvPr id="12" name="Picture 11">
            <a:extLst>
              <a:ext uri="{FF2B5EF4-FFF2-40B4-BE49-F238E27FC236}">
                <a16:creationId xmlns:a16="http://schemas.microsoft.com/office/drawing/2014/main" id="{D98BF3C0-4680-6DFB-C49F-B0DA8245FA9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9257" y="1764635"/>
            <a:ext cx="1371600" cy="1371600"/>
          </a:xfrm>
          <a:prstGeom prst="rect">
            <a:avLst/>
          </a:prstGeom>
        </p:spPr>
      </p:pic>
      <p:sp>
        <p:nvSpPr>
          <p:cNvPr id="13" name="Text Placeholder 6">
            <a:extLst>
              <a:ext uri="{FF2B5EF4-FFF2-40B4-BE49-F238E27FC236}">
                <a16:creationId xmlns:a16="http://schemas.microsoft.com/office/drawing/2014/main" id="{77B238F2-3F78-9418-625C-6582812C1FE2}"/>
              </a:ext>
            </a:extLst>
          </p:cNvPr>
          <p:cNvSpPr txBox="1">
            <a:spLocks/>
          </p:cNvSpPr>
          <p:nvPr/>
        </p:nvSpPr>
        <p:spPr>
          <a:xfrm>
            <a:off x="5028473" y="3413882"/>
            <a:ext cx="1273167" cy="830997"/>
          </a:xfrm>
          <a:prstGeom prst="rect">
            <a:avLst/>
          </a:prstGeom>
        </p:spPr>
        <p:txBody>
          <a:bodyPr vert="horz" wrap="square" lIns="0" tIns="0" rIns="0" bIns="0" rtlCol="0" anchor="ctr" anchorCtr="0">
            <a:spAutoFit/>
          </a:bodyPr>
          <a:lstStyle>
            <a:lvl1pPr marL="0" marR="0" indent="0" algn="ctr" defTabSz="699557" rtl="0" eaLnBrk="1" fontAlgn="auto" latinLnBrk="0" hangingPunct="1">
              <a:lnSpc>
                <a:spcPct val="100000"/>
              </a:lnSpc>
              <a:spcBef>
                <a:spcPts val="0"/>
              </a:spcBef>
              <a:spcAft>
                <a:spcPts val="0"/>
              </a:spcAft>
              <a:buClrTx/>
              <a:buSzPct val="90000"/>
              <a:buFont typeface="Wingdings" panose="05000000000000000000" pitchFamily="2" charset="2"/>
              <a:buNone/>
              <a:tabLst/>
              <a:defRPr sz="1500" kern="1200" spc="0" baseline="0">
                <a:solidFill>
                  <a:schemeClr val="tx1"/>
                </a:soli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ctr" defTabSz="69955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35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Industry-best performance for SQL Server databases</a:t>
            </a:r>
            <a:endParaRPr kumimoji="0" lang="en-US" sz="135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endParaRPr>
          </a:p>
        </p:txBody>
      </p:sp>
      <p:grpSp>
        <p:nvGrpSpPr>
          <p:cNvPr id="14" name="Group 13">
            <a:extLst>
              <a:ext uri="{FF2B5EF4-FFF2-40B4-BE49-F238E27FC236}">
                <a16:creationId xmlns:a16="http://schemas.microsoft.com/office/drawing/2014/main" id="{68B9E3F0-6767-810C-8168-07F483BF6E4F}"/>
              </a:ext>
              <a:ext uri="{C183D7F6-B498-43B3-948B-1728B52AA6E4}">
                <adec:decorative xmlns:adec="http://schemas.microsoft.com/office/drawing/2017/decorative" val="1"/>
              </a:ext>
            </a:extLst>
          </p:cNvPr>
          <p:cNvGrpSpPr/>
          <p:nvPr/>
        </p:nvGrpSpPr>
        <p:grpSpPr>
          <a:xfrm>
            <a:off x="7110349" y="1809854"/>
            <a:ext cx="1174360" cy="1328823"/>
            <a:chOff x="9480465" y="2413139"/>
            <a:chExt cx="1565813" cy="1771764"/>
          </a:xfrm>
        </p:grpSpPr>
        <p:pic>
          <p:nvPicPr>
            <p:cNvPr id="15" name="Picture 14">
              <a:extLst>
                <a:ext uri="{FF2B5EF4-FFF2-40B4-BE49-F238E27FC236}">
                  <a16:creationId xmlns:a16="http://schemas.microsoft.com/office/drawing/2014/main" id="{F6DA6A91-5C00-7046-06CA-88ED836D001A}"/>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9480465" y="2413139"/>
              <a:ext cx="1565813" cy="1771764"/>
            </a:xfrm>
            <a:prstGeom prst="rect">
              <a:avLst/>
            </a:prstGeom>
          </p:spPr>
        </p:pic>
        <p:pic>
          <p:nvPicPr>
            <p:cNvPr id="16" name="Graphic 15">
              <a:extLst>
                <a:ext uri="{FF2B5EF4-FFF2-40B4-BE49-F238E27FC236}">
                  <a16:creationId xmlns:a16="http://schemas.microsoft.com/office/drawing/2014/main" id="{573D36F1-454B-5AA1-12A9-B6C994E0C68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25398" y="2476285"/>
              <a:ext cx="567623" cy="677796"/>
            </a:xfrm>
            <a:prstGeom prst="rect">
              <a:avLst/>
            </a:prstGeom>
          </p:spPr>
        </p:pic>
        <p:pic>
          <p:nvPicPr>
            <p:cNvPr id="17" name="Graphic 16">
              <a:extLst>
                <a:ext uri="{FF2B5EF4-FFF2-40B4-BE49-F238E27FC236}">
                  <a16:creationId xmlns:a16="http://schemas.microsoft.com/office/drawing/2014/main" id="{6E1F9E3B-421D-0D57-4DE5-B615FC3CC5CC}"/>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450968" y="2497182"/>
              <a:ext cx="532621" cy="636000"/>
            </a:xfrm>
            <a:prstGeom prst="rect">
              <a:avLst/>
            </a:prstGeom>
          </p:spPr>
        </p:pic>
        <p:pic>
          <p:nvPicPr>
            <p:cNvPr id="18" name="Graphic 17">
              <a:extLst>
                <a:ext uri="{FF2B5EF4-FFF2-40B4-BE49-F238E27FC236}">
                  <a16:creationId xmlns:a16="http://schemas.microsoft.com/office/drawing/2014/main" id="{F7811530-E669-22D6-4866-5CE5DCAEF419}"/>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10746" y="3240150"/>
              <a:ext cx="978380" cy="894970"/>
            </a:xfrm>
            <a:prstGeom prst="rect">
              <a:avLst/>
            </a:prstGeom>
          </p:spPr>
        </p:pic>
      </p:grpSp>
      <p:sp>
        <p:nvSpPr>
          <p:cNvPr id="19" name="TextBox 18">
            <a:extLst>
              <a:ext uri="{FF2B5EF4-FFF2-40B4-BE49-F238E27FC236}">
                <a16:creationId xmlns:a16="http://schemas.microsoft.com/office/drawing/2014/main" id="{506B904B-514D-2BBD-1F83-400A1A72403E}"/>
              </a:ext>
            </a:extLst>
          </p:cNvPr>
          <p:cNvSpPr txBox="1"/>
          <p:nvPr/>
        </p:nvSpPr>
        <p:spPr>
          <a:xfrm>
            <a:off x="6859804" y="3413881"/>
            <a:ext cx="1781540" cy="1315745"/>
          </a:xfrm>
          <a:prstGeom prst="rect">
            <a:avLst/>
          </a:prstGeom>
          <a:noFill/>
        </p:spPr>
        <p:txBody>
          <a:bodyPr wrap="square" lIns="68580" tIns="34290" rIns="68580" bIns="34290" anchor="t">
            <a:spAutoFit/>
          </a:bodyPr>
          <a:lstStyle/>
          <a:p>
            <a:pPr algn="ctr" defTabSz="699557">
              <a:buSzPct val="90000"/>
              <a:defRPr/>
            </a:pPr>
            <a:r>
              <a:rPr lang="en-US" sz="1350" dirty="0">
                <a:solidFill>
                  <a:srgbClr val="FFFFFF"/>
                </a:solidFill>
                <a:latin typeface="Segoe UI Semibold"/>
                <a:cs typeface="Segoe UI Semibold"/>
              </a:rPr>
              <a:t>Deploy cloud native apps and Azure Arc enabled services through tight integration with AKS on HCI</a:t>
            </a:r>
            <a:endParaRPr lang="en-US" sz="1350" dirty="0">
              <a:solidFill>
                <a:srgbClr val="FFFFFF"/>
              </a:solidFill>
              <a:latin typeface="Segoe UI"/>
              <a:ea typeface="+mn-lt"/>
              <a:cs typeface="Segoe UI"/>
            </a:endParaRPr>
          </a:p>
        </p:txBody>
      </p:sp>
    </p:spTree>
    <p:extLst>
      <p:ext uri="{BB962C8B-B14F-4D97-AF65-F5344CB8AC3E}">
        <p14:creationId xmlns:p14="http://schemas.microsoft.com/office/powerpoint/2010/main" val="1568353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FD83B8-5343-B3EC-FF81-4E8929B0798A}"/>
              </a:ext>
            </a:extLst>
          </p:cNvPr>
          <p:cNvSpPr/>
          <p:nvPr/>
        </p:nvSpPr>
        <p:spPr>
          <a:xfrm>
            <a:off x="87379" y="62537"/>
            <a:ext cx="2105192" cy="253916"/>
          </a:xfrm>
          <a:prstGeom prst="rect">
            <a:avLst/>
          </a:prstGeom>
        </p:spPr>
        <p:txBody>
          <a:bodyPr wrap="none" lIns="68580" tIns="34290" rIns="68580" bIns="34290" anchor="t">
            <a:spAutoFit/>
          </a:bodyPr>
          <a:lstStyle/>
          <a:p>
            <a:pPr defTabSz="685800"/>
            <a:r>
              <a:rPr lang="en-US" sz="1200" dirty="0">
                <a:solidFill>
                  <a:srgbClr val="FFFFFF"/>
                </a:solidFill>
                <a:latin typeface="Segoe UI"/>
              </a:rPr>
              <a:t>When to use </a:t>
            </a:r>
            <a:r>
              <a:rPr lang="en-US" sz="1200" dirty="0">
                <a:solidFill>
                  <a:srgbClr val="50E6FF"/>
                </a:solidFill>
                <a:latin typeface="Segoe UI"/>
              </a:rPr>
              <a:t>Azure Stack HCI</a:t>
            </a:r>
          </a:p>
        </p:txBody>
      </p:sp>
      <p:grpSp>
        <p:nvGrpSpPr>
          <p:cNvPr id="3" name="Group 2">
            <a:extLst>
              <a:ext uri="{FF2B5EF4-FFF2-40B4-BE49-F238E27FC236}">
                <a16:creationId xmlns:a16="http://schemas.microsoft.com/office/drawing/2014/main" id="{AE0BA5A9-E52A-5E00-FDE2-2D7EE51C92B1}"/>
              </a:ext>
              <a:ext uri="{C183D7F6-B498-43B3-948B-1728B52AA6E4}">
                <adec:decorative xmlns:adec="http://schemas.microsoft.com/office/drawing/2017/decorative" val="1"/>
              </a:ext>
            </a:extLst>
          </p:cNvPr>
          <p:cNvGrpSpPr/>
          <p:nvPr/>
        </p:nvGrpSpPr>
        <p:grpSpPr>
          <a:xfrm>
            <a:off x="617971" y="694631"/>
            <a:ext cx="2455164" cy="2331720"/>
            <a:chOff x="823961" y="926175"/>
            <a:chExt cx="3273552" cy="3108960"/>
          </a:xfrm>
        </p:grpSpPr>
        <p:pic>
          <p:nvPicPr>
            <p:cNvPr id="4" name="Picture 3">
              <a:extLst>
                <a:ext uri="{FF2B5EF4-FFF2-40B4-BE49-F238E27FC236}">
                  <a16:creationId xmlns:a16="http://schemas.microsoft.com/office/drawing/2014/main" id="{19565C6D-3BC1-624B-6821-C4DF2FF1996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1415478" y="1337655"/>
              <a:ext cx="2286000" cy="2286000"/>
            </a:xfrm>
            <a:prstGeom prst="rect">
              <a:avLst/>
            </a:prstGeom>
          </p:spPr>
        </p:pic>
        <p:sp>
          <p:nvSpPr>
            <p:cNvPr id="5" name="Rectangle 4">
              <a:extLst>
                <a:ext uri="{FF2B5EF4-FFF2-40B4-BE49-F238E27FC236}">
                  <a16:creationId xmlns:a16="http://schemas.microsoft.com/office/drawing/2014/main" id="{5FFD305D-2D4C-CB3F-A6B7-8C0EA01D6C7C}"/>
                </a:ext>
                <a:ext uri="{C183D7F6-B498-43B3-948B-1728B52AA6E4}">
                  <adec:decorative xmlns:adec="http://schemas.microsoft.com/office/drawing/2017/decorative" val="1"/>
                </a:ext>
              </a:extLst>
            </p:cNvPr>
            <p:cNvSpPr/>
            <p:nvPr/>
          </p:nvSpPr>
          <p:spPr bwMode="auto">
            <a:xfrm>
              <a:off x="823961" y="926175"/>
              <a:ext cx="3273552" cy="3108960"/>
            </a:xfrm>
            <a:prstGeom prst="rect">
              <a:avLst/>
            </a:prstGeom>
            <a:noFill/>
            <a:ln w="50800" cap="flat" cmpd="sng" algn="ctr">
              <a:solidFill>
                <a:srgbClr val="50E6FF"/>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defTabSz="699354"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 name="Title 3">
            <a:extLst>
              <a:ext uri="{FF2B5EF4-FFF2-40B4-BE49-F238E27FC236}">
                <a16:creationId xmlns:a16="http://schemas.microsoft.com/office/drawing/2014/main" id="{6496F8A8-C44B-B599-B39B-17C7CC0B0EA1}"/>
              </a:ext>
            </a:extLst>
          </p:cNvPr>
          <p:cNvSpPr txBox="1">
            <a:spLocks/>
          </p:cNvSpPr>
          <p:nvPr/>
        </p:nvSpPr>
        <p:spPr>
          <a:xfrm>
            <a:off x="704203" y="3271704"/>
            <a:ext cx="2282700" cy="1477328"/>
          </a:xfrm>
          <a:prstGeom prst="rect">
            <a:avLst/>
          </a:prstGeom>
        </p:spPr>
        <p:txBody>
          <a:bodyPr vert="horz" wrap="square" lIns="0" tIns="0" rIns="0" bIns="0" rtlCol="0" anchor="ctr" anchorCtr="0">
            <a:spAutoFit/>
          </a:bodyPr>
          <a:lstStyle>
            <a:lvl1pPr algn="l" defTabSz="699557" rtl="0" eaLnBrk="1" latinLnBrk="0" hangingPunct="1">
              <a:lnSpc>
                <a:spcPct val="100000"/>
              </a:lnSpc>
              <a:spcBef>
                <a:spcPct val="0"/>
              </a:spcBef>
              <a:buNone/>
              <a:defRPr lang="en-US" sz="2700" b="0" kern="1200" cap="none" spc="-38" baseline="0">
                <a:ln w="3175">
                  <a:noFill/>
                </a:ln>
                <a:solidFill>
                  <a:schemeClr val="tx1"/>
                </a:solidFill>
                <a:effectLst/>
                <a:latin typeface="+mj-lt"/>
                <a:ea typeface="+mn-ea"/>
                <a:cs typeface="Segoe UI" pitchFamily="34" charset="0"/>
              </a:defRPr>
            </a:lvl1pPr>
          </a:lstStyle>
          <a:p>
            <a:pPr marL="0" marR="0" lvl="0" indent="0" algn="ctr" defTabSz="699557"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38" normalizeH="0" baseline="0" noProof="0">
                <a:ln w="3175">
                  <a:noFill/>
                </a:ln>
                <a:solidFill>
                  <a:srgbClr val="FFFFFF"/>
                </a:solidFill>
                <a:effectLst/>
                <a:uLnTx/>
                <a:uFillTx/>
                <a:latin typeface="Segoe UI Semibold"/>
                <a:ea typeface="+mn-ea"/>
                <a:cs typeface="Segoe UI" pitchFamily="34" charset="0"/>
              </a:rPr>
              <a:t>Modernize and secure your datacenter</a:t>
            </a:r>
            <a:br>
              <a:rPr kumimoji="0" lang="en-US" sz="2400" b="0" i="0" u="none" strike="noStrike" kern="1200" cap="none" spc="-38" normalizeH="0" baseline="0" noProof="0">
                <a:ln w="3175">
                  <a:noFill/>
                </a:ln>
                <a:solidFill>
                  <a:srgbClr val="FFFFFF"/>
                </a:solidFill>
                <a:effectLst/>
                <a:uLnTx/>
                <a:uFillTx/>
                <a:latin typeface="Segoe UI Semibold"/>
                <a:ea typeface="+mn-ea"/>
                <a:cs typeface="Segoe UI" pitchFamily="34" charset="0"/>
              </a:rPr>
            </a:br>
            <a:endParaRPr kumimoji="0" lang="en-US" sz="2400" b="0" i="0" u="none" strike="noStrike" kern="1200" cap="none" spc="-38" normalizeH="0" baseline="0" noProof="0">
              <a:ln w="3175">
                <a:noFill/>
              </a:ln>
              <a:solidFill>
                <a:srgbClr val="FFFFFF"/>
              </a:solidFill>
              <a:effectLst/>
              <a:uLnTx/>
              <a:uFillTx/>
              <a:latin typeface="Segoe UI Semibold"/>
              <a:ea typeface="+mn-ea"/>
              <a:cs typeface="Segoe UI" pitchFamily="34" charset="0"/>
            </a:endParaRPr>
          </a:p>
        </p:txBody>
      </p:sp>
      <p:sp>
        <p:nvSpPr>
          <p:cNvPr id="7" name="Text Placeholder 4">
            <a:extLst>
              <a:ext uri="{FF2B5EF4-FFF2-40B4-BE49-F238E27FC236}">
                <a16:creationId xmlns:a16="http://schemas.microsoft.com/office/drawing/2014/main" id="{6C19A82E-696B-670C-C0DA-6017D6B9567E}"/>
              </a:ext>
            </a:extLst>
          </p:cNvPr>
          <p:cNvSpPr txBox="1">
            <a:spLocks/>
          </p:cNvSpPr>
          <p:nvPr/>
        </p:nvSpPr>
        <p:spPr>
          <a:xfrm>
            <a:off x="4003666" y="648027"/>
            <a:ext cx="4463572" cy="263983"/>
          </a:xfrm>
          <a:prstGeom prst="rect">
            <a:avLst/>
          </a:prstGeom>
        </p:spPr>
        <p:txBody>
          <a:bodyPr vert="horz" wrap="square" lIns="0" tIns="0" rIns="0" bIns="0" rtlCol="0" anchor="t" anchorCtr="0">
            <a:noAutofit/>
          </a:bodyPr>
          <a:lstStyle>
            <a:lvl1pPr marL="0" marR="0" indent="0" algn="l" defTabSz="699557" rtl="0" eaLnBrk="1" fontAlgn="auto" latinLnBrk="0" hangingPunct="1">
              <a:lnSpc>
                <a:spcPct val="100000"/>
              </a:lnSpc>
              <a:spcBef>
                <a:spcPct val="20000"/>
              </a:spcBef>
              <a:spcAft>
                <a:spcPts val="9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171450" marR="0" indent="0" algn="l"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99557" rtl="0" eaLnBrk="1" fontAlgn="auto" latinLnBrk="0" hangingPunct="1">
              <a:lnSpc>
                <a:spcPct val="100000"/>
              </a:lnSpc>
              <a:spcBef>
                <a:spcPct val="20000"/>
              </a:spcBef>
              <a:spcAft>
                <a:spcPts val="900"/>
              </a:spcAft>
              <a:buClrTx/>
              <a:buSzPct val="90000"/>
              <a:buFont typeface="Wingdings" panose="05000000000000000000" pitchFamily="2" charset="2"/>
              <a:buNone/>
              <a:tabLst/>
              <a:defRPr/>
            </a:pPr>
            <a:r>
              <a:rPr kumimoji="0" lang="en-US" sz="1350" b="0" i="0" u="none" strike="noStrike" kern="120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 </a:t>
            </a:r>
            <a:endParaRPr kumimoji="0" lang="en-US" sz="1350" b="0" i="0" u="none" strike="noStrike" kern="1200" cap="none" spc="0" normalizeH="0" baseline="0" noProof="0">
              <a:ln>
                <a:noFill/>
              </a:ln>
              <a:solidFill>
                <a:srgbClr val="0070C0"/>
              </a:solidFill>
              <a:effectLst/>
              <a:uLnTx/>
              <a:uFillTx/>
              <a:latin typeface="Segoe UI"/>
              <a:ea typeface="+mn-ea"/>
              <a:cs typeface="Segoe UI" panose="020B0502040204020203" pitchFamily="34" charset="0"/>
            </a:endParaRPr>
          </a:p>
        </p:txBody>
      </p:sp>
      <p:sp>
        <p:nvSpPr>
          <p:cNvPr id="8" name="Text Placeholder 6">
            <a:extLst>
              <a:ext uri="{FF2B5EF4-FFF2-40B4-BE49-F238E27FC236}">
                <a16:creationId xmlns:a16="http://schemas.microsoft.com/office/drawing/2014/main" id="{6D73506B-DC6C-AC6F-06CC-CD6C1C7D7CCE}"/>
              </a:ext>
            </a:extLst>
          </p:cNvPr>
          <p:cNvSpPr txBox="1">
            <a:spLocks/>
          </p:cNvSpPr>
          <p:nvPr/>
        </p:nvSpPr>
        <p:spPr>
          <a:xfrm>
            <a:off x="3934216" y="697578"/>
            <a:ext cx="4590314" cy="1543685"/>
          </a:xfrm>
          <a:prstGeom prst="rect">
            <a:avLst/>
          </a:prstGeom>
        </p:spPr>
        <p:txBody>
          <a:bodyPr vert="horz" wrap="square" lIns="0" tIns="0" rIns="0" bIns="0" rtlCol="0" anchor="t" anchorCtr="0">
            <a:normAutofit/>
          </a:bodyPr>
          <a:lstStyle>
            <a:lvl1pPr marL="0" marR="0" indent="0" algn="l" defTabSz="699557" rtl="0" eaLnBrk="1" fontAlgn="auto" latinLnBrk="0" hangingPunct="1">
              <a:lnSpc>
                <a:spcPct val="100000"/>
              </a:lnSpc>
              <a:spcBef>
                <a:spcPct val="20000"/>
              </a:spcBef>
              <a:spcAft>
                <a:spcPts val="9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171450" marR="0" indent="0" algn="l"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99557" rtl="0" eaLnBrk="1" fontAlgn="auto" latinLnBrk="0" hangingPunct="1">
              <a:lnSpc>
                <a:spcPct val="100000"/>
              </a:lnSpc>
              <a:spcBef>
                <a:spcPts val="324"/>
              </a:spcBef>
              <a:spcAft>
                <a:spcPts val="90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Modernize foundation infrastructure</a:t>
            </a:r>
          </a:p>
          <a:p>
            <a:pPr marL="0" marR="0" lvl="0" indent="0" algn="l" defTabSz="699557" rtl="0" eaLnBrk="1" fontAlgn="auto" latinLnBrk="0" hangingPunct="1">
              <a:lnSpc>
                <a:spcPct val="120000"/>
              </a:lnSpc>
              <a:spcBef>
                <a:spcPts val="0"/>
              </a:spcBef>
              <a:spcAft>
                <a:spcPts val="450"/>
              </a:spcAft>
              <a:buClrTx/>
              <a:buSzPct val="90000"/>
              <a:buFont typeface="Wingdings" panose="05000000000000000000" pitchFamily="2" charset="2"/>
              <a:buNone/>
              <a:tabLst/>
              <a:defRPr/>
            </a:pPr>
            <a:r>
              <a:rPr kumimoji="0" lang="en-US" sz="1050" b="0" i="0" u="none" strike="noStrike" kern="1200" cap="none" spc="0" normalizeH="0" baseline="0" noProof="0" dirty="0">
                <a:ln>
                  <a:noFill/>
                </a:ln>
                <a:solidFill>
                  <a:srgbClr val="FFFFFF"/>
                </a:solidFill>
                <a:effectLst/>
                <a:uLnTx/>
                <a:uFillTx/>
                <a:latin typeface="Segoe UI"/>
                <a:ea typeface="Times New Roman" panose="02020603050405020304" pitchFamily="18" charset="0"/>
                <a:cs typeface="Segoe UI Semibold"/>
              </a:rPr>
              <a:t>Bring requirement for trusted enterprise virtualization by providing a highly secure infrastructure for workloads through virtualization-based security (VBS)</a:t>
            </a:r>
          </a:p>
          <a:p>
            <a:pPr marL="0" marR="0" lvl="0" indent="0" algn="l" defTabSz="699557" rtl="0" eaLnBrk="1" fontAlgn="auto" latinLnBrk="0" hangingPunct="1">
              <a:lnSpc>
                <a:spcPct val="120000"/>
              </a:lnSpc>
              <a:spcBef>
                <a:spcPts val="0"/>
              </a:spcBef>
              <a:spcAft>
                <a:spcPts val="450"/>
              </a:spcAft>
              <a:buClrTx/>
              <a:buSzPct val="90000"/>
              <a:buFont typeface="Wingdings" panose="05000000000000000000" pitchFamily="2" charset="2"/>
              <a:buNone/>
              <a:tabLst/>
              <a:defRPr/>
            </a:pPr>
            <a:r>
              <a:rPr kumimoji="0" lang="en-US" sz="105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lt"/>
                <a:cs typeface="Segoe UI"/>
              </a:rPr>
              <a:t>Secured-core server supported for ultimate enterprise security</a:t>
            </a:r>
            <a:endParaRPr kumimoji="0" lang="en-US" sz="105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endParaRPr>
          </a:p>
          <a:p>
            <a:pPr marL="0" marR="0" lvl="0" indent="0" algn="l" defTabSz="699557" rtl="0" eaLnBrk="1" fontAlgn="auto" latinLnBrk="0" hangingPunct="1">
              <a:lnSpc>
                <a:spcPct val="120000"/>
              </a:lnSpc>
              <a:spcBef>
                <a:spcPts val="0"/>
              </a:spcBef>
              <a:spcAft>
                <a:spcPts val="450"/>
              </a:spcAft>
              <a:buClrTx/>
              <a:buSzPct val="90000"/>
              <a:buFont typeface="Wingdings" panose="05000000000000000000" pitchFamily="2" charset="2"/>
              <a:buNone/>
              <a:tabLst/>
              <a:defRPr/>
            </a:pPr>
            <a:r>
              <a:rPr kumimoji="0" lang="en-US" sz="1050" b="0" i="0" u="none" strike="noStrike" kern="1200" cap="none" spc="0" normalizeH="0" baseline="0" noProof="0" dirty="0">
                <a:ln>
                  <a:noFill/>
                </a:ln>
                <a:solidFill>
                  <a:srgbClr val="FFFFFF"/>
                </a:solidFill>
                <a:effectLst/>
                <a:uLnTx/>
                <a:uFillTx/>
                <a:latin typeface="Segoe UI"/>
                <a:ea typeface="Times New Roman" panose="02020603050405020304" pitchFamily="18" charset="0"/>
                <a:cs typeface="Segoe UI Semibold"/>
              </a:rPr>
              <a:t>Benefit from no cost Extended Security Updates when migrating Windows Server 2012/R2 workloads</a:t>
            </a:r>
            <a:endParaRPr kumimoji="0" lang="en-US" sz="1050" b="0" i="0" u="none" strike="noStrike" kern="1200" cap="none" spc="0" normalizeH="0" baseline="0" noProof="0" dirty="0">
              <a:ln>
                <a:noFill/>
              </a:ln>
              <a:solidFill>
                <a:srgbClr val="FFFFFF"/>
              </a:solidFill>
              <a:effectLst/>
              <a:uLnTx/>
              <a:uFillTx/>
              <a:latin typeface="Segoe UI"/>
              <a:ea typeface="+mn-ea"/>
              <a:cs typeface="Segoe UI Semibold"/>
            </a:endParaRPr>
          </a:p>
        </p:txBody>
      </p:sp>
      <p:sp>
        <p:nvSpPr>
          <p:cNvPr id="9" name="Text Placeholder 5">
            <a:extLst>
              <a:ext uri="{FF2B5EF4-FFF2-40B4-BE49-F238E27FC236}">
                <a16:creationId xmlns:a16="http://schemas.microsoft.com/office/drawing/2014/main" id="{67F3B2A9-2927-62E5-A208-216DE4EB6D9D}"/>
              </a:ext>
            </a:extLst>
          </p:cNvPr>
          <p:cNvSpPr txBox="1">
            <a:spLocks/>
          </p:cNvSpPr>
          <p:nvPr/>
        </p:nvSpPr>
        <p:spPr>
          <a:xfrm>
            <a:off x="3934217" y="2496920"/>
            <a:ext cx="4463572" cy="749585"/>
          </a:xfrm>
          <a:prstGeom prst="rect">
            <a:avLst/>
          </a:prstGeom>
        </p:spPr>
        <p:txBody>
          <a:bodyPr vert="horz" wrap="square" lIns="0" tIns="0" rIns="0" bIns="0" rtlCol="0" anchor="t" anchorCtr="0">
            <a:noAutofit/>
          </a:bodyPr>
          <a:lstStyle>
            <a:lvl1pPr marL="0" marR="0" indent="0" algn="l" defTabSz="699557" rtl="0" eaLnBrk="1" fontAlgn="auto" latinLnBrk="0" hangingPunct="1">
              <a:lnSpc>
                <a:spcPct val="100000"/>
              </a:lnSpc>
              <a:spcBef>
                <a:spcPct val="20000"/>
              </a:spcBef>
              <a:spcAft>
                <a:spcPts val="9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171450" marR="0" indent="0" algn="l"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324"/>
              </a:spcBef>
              <a:spcAft>
                <a:spcPts val="900"/>
              </a:spcAft>
              <a:buClrTx/>
              <a:buSzTx/>
              <a:buFont typeface="Wingdings" panose="05000000000000000000" pitchFamily="2" charset="2"/>
              <a:buNone/>
              <a:tabLst/>
              <a:defRPr/>
            </a:pPr>
            <a:r>
              <a:rPr kumimoji="0" lang="en-US" sz="1350" b="0" i="0" u="none" strike="noStrike" kern="1200" cap="none" spc="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Gain better efficiency and lower costs</a:t>
            </a:r>
          </a:p>
          <a:p>
            <a:pPr marL="0" marR="0" lvl="0" indent="0" algn="l" defTabSz="699557" rtl="0" eaLnBrk="1" fontAlgn="auto" latinLnBrk="0" hangingPunct="1">
              <a:lnSpc>
                <a:spcPct val="100000"/>
              </a:lnSpc>
              <a:spcBef>
                <a:spcPts val="0"/>
              </a:spcBef>
              <a:spcAft>
                <a:spcPts val="450"/>
              </a:spcAft>
              <a:buClrTx/>
              <a:buSzPct val="90000"/>
              <a:buFont typeface="Wingdings" panose="05000000000000000000" pitchFamily="2" charset="2"/>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Segoe UI Semibold"/>
              </a:rPr>
              <a:t>Reduce server racks footprint and lower cooling and utility costs</a:t>
            </a:r>
          </a:p>
          <a:p>
            <a:pPr marL="0" marR="0" lvl="0" indent="0" algn="l" defTabSz="699557" rtl="0" eaLnBrk="1" fontAlgn="auto" latinLnBrk="0" hangingPunct="1">
              <a:lnSpc>
                <a:spcPct val="100000"/>
              </a:lnSpc>
              <a:spcBef>
                <a:spcPts val="0"/>
              </a:spcBef>
              <a:spcAft>
                <a:spcPts val="450"/>
              </a:spcAft>
              <a:buClrTx/>
              <a:buSzPct val="90000"/>
              <a:buFont typeface="Wingdings" panose="05000000000000000000" pitchFamily="2" charset="2"/>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Segoe UI Semibold"/>
              </a:rPr>
              <a:t>Lower CAPEX by upgrading from legacy storage</a:t>
            </a:r>
          </a:p>
        </p:txBody>
      </p:sp>
      <p:sp>
        <p:nvSpPr>
          <p:cNvPr id="10" name="Text Placeholder 7">
            <a:extLst>
              <a:ext uri="{FF2B5EF4-FFF2-40B4-BE49-F238E27FC236}">
                <a16:creationId xmlns:a16="http://schemas.microsoft.com/office/drawing/2014/main" id="{194FFCC2-BD48-6C3B-72D5-F81C0CB16614}"/>
              </a:ext>
            </a:extLst>
          </p:cNvPr>
          <p:cNvSpPr txBox="1">
            <a:spLocks/>
          </p:cNvSpPr>
          <p:nvPr/>
        </p:nvSpPr>
        <p:spPr>
          <a:xfrm>
            <a:off x="3934216" y="3634700"/>
            <a:ext cx="4670822" cy="907873"/>
          </a:xfrm>
          <a:prstGeom prst="rect">
            <a:avLst/>
          </a:prstGeom>
        </p:spPr>
        <p:txBody>
          <a:bodyPr vert="horz" wrap="square" lIns="0" tIns="0" rIns="0" bIns="0" rtlCol="0" anchor="t">
            <a:normAutofit/>
          </a:bodyPr>
          <a:lst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99557" rtl="0" eaLnBrk="1" fontAlgn="auto" latinLnBrk="0" hangingPunct="1">
              <a:lnSpc>
                <a:spcPct val="100000"/>
              </a:lnSpc>
              <a:spcBef>
                <a:spcPct val="20000"/>
              </a:spcBef>
              <a:spcAft>
                <a:spcPts val="900"/>
              </a:spcAft>
              <a:buClrTx/>
              <a:buSzPct val="90000"/>
              <a:buFont typeface="Wingdings" panose="05000000000000000000" pitchFamily="2" charset="2"/>
              <a:buNone/>
              <a:tabLst/>
              <a:defRPr/>
            </a:pPr>
            <a:r>
              <a:rPr kumimoji="0" lang="en-US" sz="1350" b="0" i="0" u="none" strike="noStrike" kern="1200" cap="none" spc="0" normalizeH="0" baseline="0" noProof="0" dirty="0">
                <a:ln>
                  <a:noFill/>
                </a:ln>
                <a:solidFill>
                  <a:srgbClr val="FFC000"/>
                </a:solidFill>
                <a:effectLst/>
                <a:uLnTx/>
                <a:uFillTx/>
                <a:latin typeface="Segoe UI Semibold" panose="020B0702040204020203" pitchFamily="34" charset="0"/>
                <a:ea typeface="Times New Roman" panose="02020603050405020304" pitchFamily="18" charset="0"/>
                <a:cs typeface="Segoe UI Semibold" panose="020B0702040204020203" pitchFamily="34" charset="0"/>
              </a:rPr>
              <a:t>Simplify governance</a:t>
            </a:r>
          </a:p>
          <a:p>
            <a:pPr marL="0" marR="0" lvl="0" indent="0" algn="l" defTabSz="685800" rtl="0" eaLnBrk="1" fontAlgn="auto" latinLnBrk="0" hangingPunct="1">
              <a:lnSpc>
                <a:spcPct val="100000"/>
              </a:lnSpc>
              <a:spcBef>
                <a:spcPts val="0"/>
              </a:spcBef>
              <a:spcAft>
                <a:spcPts val="450"/>
              </a:spcAft>
              <a:buClrTx/>
              <a:buSzTx/>
              <a:buFont typeface="Wingdings" panose="05000000000000000000" pitchFamily="2" charset="2"/>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Segoe UI"/>
              </a:rPr>
              <a:t>Reduce the elements that need to be managed and supported </a:t>
            </a:r>
            <a:endParaRPr kumimoji="0" lang="en-US" sz="105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0" marR="0" lvl="0" indent="0" algn="l" defTabSz="685800" rtl="0" eaLnBrk="1" fontAlgn="auto" latinLnBrk="0" hangingPunct="1">
              <a:lnSpc>
                <a:spcPct val="100000"/>
              </a:lnSpc>
              <a:spcBef>
                <a:spcPts val="0"/>
              </a:spcBef>
              <a:spcAft>
                <a:spcPts val="450"/>
              </a:spcAft>
              <a:buClrTx/>
              <a:buSzTx/>
              <a:buFont typeface="Wingdings" panose="05000000000000000000" pitchFamily="2" charset="2"/>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Segoe UI"/>
              </a:rPr>
              <a:t>Simplify operations with unified tools and a single point of support</a:t>
            </a:r>
          </a:p>
        </p:txBody>
      </p:sp>
    </p:spTree>
    <p:extLst>
      <p:ext uri="{BB962C8B-B14F-4D97-AF65-F5344CB8AC3E}">
        <p14:creationId xmlns:p14="http://schemas.microsoft.com/office/powerpoint/2010/main" val="2615863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39C9E0-E54D-717A-3D64-15DF59E6D763}"/>
              </a:ext>
            </a:extLst>
          </p:cNvPr>
          <p:cNvSpPr/>
          <p:nvPr/>
        </p:nvSpPr>
        <p:spPr>
          <a:xfrm>
            <a:off x="87379" y="62537"/>
            <a:ext cx="2105192" cy="253916"/>
          </a:xfrm>
          <a:prstGeom prst="rect">
            <a:avLst/>
          </a:prstGeom>
        </p:spPr>
        <p:txBody>
          <a:bodyPr wrap="none" lIns="68580" tIns="34290" rIns="68580" bIns="34290" anchor="t">
            <a:spAutoFit/>
          </a:bodyPr>
          <a:lstStyle/>
          <a:p>
            <a:pPr defTabSz="685800"/>
            <a:r>
              <a:rPr lang="en-US" sz="1200" dirty="0">
                <a:solidFill>
                  <a:srgbClr val="FFFFFF"/>
                </a:solidFill>
                <a:latin typeface="Segoe UI"/>
              </a:rPr>
              <a:t>When to use </a:t>
            </a:r>
            <a:r>
              <a:rPr lang="en-US" sz="1200" dirty="0">
                <a:solidFill>
                  <a:srgbClr val="50E6FF"/>
                </a:solidFill>
                <a:latin typeface="Segoe UI"/>
              </a:rPr>
              <a:t>Azure Stack HCI</a:t>
            </a:r>
            <a:endParaRPr lang="en-US" sz="1200" dirty="0">
              <a:solidFill>
                <a:srgbClr val="50E6FF"/>
              </a:solidFill>
              <a:latin typeface="Segoe UI"/>
              <a:cs typeface="Segoe UI"/>
            </a:endParaRPr>
          </a:p>
        </p:txBody>
      </p:sp>
      <p:grpSp>
        <p:nvGrpSpPr>
          <p:cNvPr id="3" name="Group 2">
            <a:extLst>
              <a:ext uri="{FF2B5EF4-FFF2-40B4-BE49-F238E27FC236}">
                <a16:creationId xmlns:a16="http://schemas.microsoft.com/office/drawing/2014/main" id="{D65AEAA5-1269-B115-B830-F7C4A6F66164}"/>
              </a:ext>
              <a:ext uri="{C183D7F6-B498-43B3-948B-1728B52AA6E4}">
                <adec:decorative xmlns:adec="http://schemas.microsoft.com/office/drawing/2017/decorative" val="1"/>
              </a:ext>
            </a:extLst>
          </p:cNvPr>
          <p:cNvGrpSpPr/>
          <p:nvPr/>
        </p:nvGrpSpPr>
        <p:grpSpPr>
          <a:xfrm>
            <a:off x="617971" y="694631"/>
            <a:ext cx="2455164" cy="2331720"/>
            <a:chOff x="823961" y="926175"/>
            <a:chExt cx="3273552" cy="3108960"/>
          </a:xfrm>
        </p:grpSpPr>
        <p:pic>
          <p:nvPicPr>
            <p:cNvPr id="4" name="Picture 3">
              <a:extLst>
                <a:ext uri="{FF2B5EF4-FFF2-40B4-BE49-F238E27FC236}">
                  <a16:creationId xmlns:a16="http://schemas.microsoft.com/office/drawing/2014/main" id="{F1A6527B-4AC8-7D0B-B1A3-746FF912DF4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1312822" y="1337655"/>
              <a:ext cx="2286000" cy="2286000"/>
            </a:xfrm>
            <a:prstGeom prst="rect">
              <a:avLst/>
            </a:prstGeom>
          </p:spPr>
        </p:pic>
        <p:sp>
          <p:nvSpPr>
            <p:cNvPr id="5" name="Rectangle 4">
              <a:extLst>
                <a:ext uri="{FF2B5EF4-FFF2-40B4-BE49-F238E27FC236}">
                  <a16:creationId xmlns:a16="http://schemas.microsoft.com/office/drawing/2014/main" id="{A70B3721-BC99-AFE8-CDE6-A2D403953FE0}"/>
                </a:ext>
                <a:ext uri="{C183D7F6-B498-43B3-948B-1728B52AA6E4}">
                  <adec:decorative xmlns:adec="http://schemas.microsoft.com/office/drawing/2017/decorative" val="1"/>
                </a:ext>
              </a:extLst>
            </p:cNvPr>
            <p:cNvSpPr/>
            <p:nvPr/>
          </p:nvSpPr>
          <p:spPr bwMode="auto">
            <a:xfrm>
              <a:off x="823961" y="926175"/>
              <a:ext cx="3273552" cy="3108960"/>
            </a:xfrm>
            <a:prstGeom prst="rect">
              <a:avLst/>
            </a:prstGeom>
            <a:noFill/>
            <a:ln w="50800" cap="flat" cmpd="sng" algn="ctr">
              <a:solidFill>
                <a:srgbClr val="50E6FF"/>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defTabSz="699354"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 name="Title 3">
            <a:extLst>
              <a:ext uri="{FF2B5EF4-FFF2-40B4-BE49-F238E27FC236}">
                <a16:creationId xmlns:a16="http://schemas.microsoft.com/office/drawing/2014/main" id="{7EA490C5-044C-9394-11E6-E1FBB0E8ADF1}"/>
              </a:ext>
            </a:extLst>
          </p:cNvPr>
          <p:cNvSpPr txBox="1">
            <a:spLocks/>
          </p:cNvSpPr>
          <p:nvPr/>
        </p:nvSpPr>
        <p:spPr>
          <a:xfrm>
            <a:off x="463051" y="3350605"/>
            <a:ext cx="2728718" cy="1477328"/>
          </a:xfrm>
          <a:prstGeom prst="rect">
            <a:avLst/>
          </a:prstGeom>
        </p:spPr>
        <p:txBody>
          <a:bodyPr vert="horz" wrap="square" lIns="0" tIns="0" rIns="0" bIns="0" rtlCol="0" anchor="ctr" anchorCtr="0">
            <a:spAutoFit/>
          </a:bodyPr>
          <a:lstStyle>
            <a:lvl1pPr algn="l" defTabSz="699557" rtl="0" eaLnBrk="1" latinLnBrk="0" hangingPunct="1">
              <a:lnSpc>
                <a:spcPct val="100000"/>
              </a:lnSpc>
              <a:spcBef>
                <a:spcPct val="0"/>
              </a:spcBef>
              <a:buNone/>
              <a:defRPr lang="en-US" sz="2700" b="0" kern="1200" cap="none" spc="-38" baseline="0">
                <a:ln w="3175">
                  <a:noFill/>
                </a:ln>
                <a:solidFill>
                  <a:schemeClr val="tx1"/>
                </a:solidFill>
                <a:effectLst/>
                <a:latin typeface="+mj-lt"/>
                <a:ea typeface="+mn-ea"/>
                <a:cs typeface="Segoe UI" pitchFamily="34" charset="0"/>
              </a:defRPr>
            </a:lvl1pPr>
          </a:lstStyle>
          <a:p>
            <a:pPr marL="0" marR="0" lvl="0" indent="0" algn="ctr" defTabSz="699557"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38" normalizeH="0" baseline="0" noProof="0" dirty="0">
                <a:ln w="3175">
                  <a:noFill/>
                </a:ln>
                <a:solidFill>
                  <a:srgbClr val="FFFFFF"/>
                </a:solidFill>
                <a:effectLst/>
                <a:uLnTx/>
                <a:uFillTx/>
                <a:latin typeface="Segoe UI Semibold"/>
                <a:ea typeface="+mn-ea"/>
                <a:cs typeface="Segoe UI Semibold"/>
              </a:rPr>
              <a:t>Intelligent edge and remote branch </a:t>
            </a:r>
            <a:br>
              <a:rPr kumimoji="0" lang="en-US" sz="2400" b="0" i="0" u="none" strike="noStrike" kern="1200" cap="none" spc="-38" normalizeH="0" baseline="0" noProof="0" dirty="0">
                <a:ln w="3175">
                  <a:noFill/>
                </a:ln>
                <a:solidFill>
                  <a:srgbClr val="FFFFFF"/>
                </a:solidFill>
                <a:effectLst/>
                <a:uLnTx/>
                <a:uFillTx/>
                <a:latin typeface="Segoe UI Semibold"/>
                <a:ea typeface="+mn-ea"/>
                <a:cs typeface="Segoe UI Semibold"/>
              </a:rPr>
            </a:br>
            <a:r>
              <a:rPr kumimoji="0" lang="en-US" sz="2400" b="0" i="0" u="none" strike="noStrike" kern="1200" cap="none" spc="-38" normalizeH="0" baseline="0" noProof="0" dirty="0">
                <a:ln w="3175">
                  <a:noFill/>
                </a:ln>
                <a:solidFill>
                  <a:srgbClr val="FFFFFF"/>
                </a:solidFill>
                <a:effectLst/>
                <a:uLnTx/>
                <a:uFillTx/>
                <a:latin typeface="Segoe UI Semibold"/>
                <a:ea typeface="+mn-ea"/>
                <a:cs typeface="Segoe UI Semibold"/>
              </a:rPr>
              <a:t>solutions</a:t>
            </a:r>
            <a:endParaRPr kumimoji="0" lang="en-US" sz="2400" b="0" i="0" u="none" strike="noStrike" kern="1200" cap="none" spc="-38" normalizeH="0" baseline="0" noProof="0" dirty="0">
              <a:ln w="3175">
                <a:noFill/>
              </a:ln>
              <a:solidFill>
                <a:srgbClr val="FFFFFF"/>
              </a:solidFill>
              <a:effectLst/>
              <a:uLnTx/>
              <a:uFillTx/>
              <a:latin typeface="Segoe UI Semibold"/>
              <a:ea typeface="+mj-lt"/>
              <a:cs typeface="Segoe UI Semibold"/>
            </a:endParaRPr>
          </a:p>
          <a:p>
            <a:pPr marL="0" marR="0" lvl="0" indent="0" algn="ctr" defTabSz="699557" rtl="0" eaLnBrk="1" fontAlgn="auto" latinLnBrk="0" hangingPunct="1">
              <a:lnSpc>
                <a:spcPct val="100000"/>
              </a:lnSpc>
              <a:spcBef>
                <a:spcPct val="0"/>
              </a:spcBef>
              <a:spcAft>
                <a:spcPts val="0"/>
              </a:spcAft>
              <a:buClrTx/>
              <a:buSzTx/>
              <a:buFontTx/>
              <a:buNone/>
              <a:tabLst/>
              <a:defRPr/>
            </a:pPr>
            <a:endParaRPr kumimoji="0" lang="en-US" sz="2400" b="1" i="0" u="none" strike="noStrike" kern="1200" cap="none" spc="-38" normalizeH="0" baseline="0" noProof="0" dirty="0">
              <a:ln w="3175">
                <a:noFill/>
              </a:ln>
              <a:solidFill>
                <a:srgbClr val="FFFFFF">
                  <a:lumMod val="85000"/>
                  <a:lumOff val="15000"/>
                </a:srgbClr>
              </a:solidFill>
              <a:effectLst/>
              <a:uLnTx/>
              <a:uFillTx/>
              <a:latin typeface="Segoe UI Semibold"/>
              <a:ea typeface="+mn-ea"/>
              <a:cs typeface="Segoe UI Semibold"/>
            </a:endParaRPr>
          </a:p>
        </p:txBody>
      </p:sp>
      <p:sp>
        <p:nvSpPr>
          <p:cNvPr id="7" name="Text Placeholder 4">
            <a:extLst>
              <a:ext uri="{FF2B5EF4-FFF2-40B4-BE49-F238E27FC236}">
                <a16:creationId xmlns:a16="http://schemas.microsoft.com/office/drawing/2014/main" id="{04191AE5-3876-8A0E-99AE-30825CE76973}"/>
              </a:ext>
            </a:extLst>
          </p:cNvPr>
          <p:cNvSpPr txBox="1">
            <a:spLocks/>
          </p:cNvSpPr>
          <p:nvPr/>
        </p:nvSpPr>
        <p:spPr>
          <a:xfrm>
            <a:off x="3935662" y="788179"/>
            <a:ext cx="4727891" cy="983684"/>
          </a:xfrm>
          <a:prstGeom prst="rect">
            <a:avLst/>
          </a:prstGeom>
        </p:spPr>
        <p:txBody>
          <a:bodyPr vert="horz" wrap="square" lIns="0" tIns="0" rIns="0" bIns="0" rtlCol="0" anchor="t" anchorCtr="0">
            <a:noAutofit/>
          </a:bodyPr>
          <a:lstStyle>
            <a:lvl1pPr marL="0" marR="0" indent="0" algn="l" defTabSz="699557" rtl="0" eaLnBrk="1" fontAlgn="auto" latinLnBrk="0" hangingPunct="1">
              <a:lnSpc>
                <a:spcPct val="100000"/>
              </a:lnSpc>
              <a:spcBef>
                <a:spcPct val="20000"/>
              </a:spcBef>
              <a:spcAft>
                <a:spcPts val="9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171450" marR="0" indent="0" algn="l"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99557" rtl="0" eaLnBrk="1" fontAlgn="auto" latinLnBrk="0" hangingPunct="1">
              <a:lnSpc>
                <a:spcPct val="90000"/>
              </a:lnSpc>
              <a:spcBef>
                <a:spcPct val="20000"/>
              </a:spcBef>
              <a:spcAft>
                <a:spcPts val="900"/>
              </a:spcAft>
              <a:buClrTx/>
              <a:buSzPct val="90000"/>
              <a:buFont typeface="Wingdings" panose="05000000000000000000" pitchFamily="2" charset="2"/>
              <a:buNone/>
              <a:tabLst/>
              <a:defRPr/>
            </a:pPr>
            <a:r>
              <a:rPr kumimoji="0" lang="en-US" sz="1350" b="0" i="0" u="none" strike="noStrike" kern="1200" cap="none" spc="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Provide efficient IT infrastructure resources</a:t>
            </a:r>
          </a:p>
          <a:p>
            <a:pPr marL="0" marR="0" lvl="0" indent="0" algn="l" defTabSz="6858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Segoe UI Semibold"/>
              </a:rPr>
              <a:t>Bring efficient IT to remote locations at the right price by leveraging switchless deployment and “true” 2 node clusters</a:t>
            </a:r>
          </a:p>
          <a:p>
            <a:pPr marL="0" marR="0" lvl="0" indent="0" algn="l" defTabSz="699557" rtl="0" eaLnBrk="1" fontAlgn="auto" latinLnBrk="0" hangingPunct="1">
              <a:lnSpc>
                <a:spcPct val="100000"/>
              </a:lnSpc>
              <a:spcBef>
                <a:spcPct val="20000"/>
              </a:spcBef>
              <a:spcAft>
                <a:spcPts val="900"/>
              </a:spcAft>
              <a:buClrTx/>
              <a:buSzPct val="90000"/>
              <a:buFont typeface="Wingdings" panose="05000000000000000000" pitchFamily="2" charset="2"/>
              <a:buNone/>
              <a:tabLst/>
              <a:defRPr/>
            </a:pPr>
            <a:endParaRPr kumimoji="0" lang="en-US" sz="1350" b="0" i="0" u="none" strike="noStrike" kern="1200" cap="none" spc="0" normalizeH="0" baseline="0" noProof="0" dirty="0">
              <a:ln>
                <a:noFill/>
              </a:ln>
              <a:solidFill>
                <a:srgbClr val="0070C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699557" rtl="0" eaLnBrk="1" fontAlgn="auto" latinLnBrk="0" hangingPunct="1">
              <a:lnSpc>
                <a:spcPct val="100000"/>
              </a:lnSpc>
              <a:spcBef>
                <a:spcPct val="20000"/>
              </a:spcBef>
              <a:spcAft>
                <a:spcPts val="900"/>
              </a:spcAft>
              <a:buClrTx/>
              <a:buSzPct val="90000"/>
              <a:buFont typeface="Wingdings" panose="05000000000000000000" pitchFamily="2" charset="2"/>
              <a:buNone/>
              <a:tabLst/>
              <a:defRPr/>
            </a:pPr>
            <a:endParaRPr kumimoji="0" lang="en-US" sz="1350" b="0" i="0" u="none" strike="noStrike" kern="1200" cap="none" spc="0" normalizeH="0" baseline="0" noProof="0" dirty="0">
              <a:ln>
                <a:noFill/>
              </a:ln>
              <a:solidFill>
                <a:srgbClr val="0070C0"/>
              </a:solidFill>
              <a:effectLst/>
              <a:uLnTx/>
              <a:uFillTx/>
              <a:latin typeface="Segoe UI"/>
              <a:ea typeface="+mn-ea"/>
              <a:cs typeface="Segoe UI" panose="020B0502040204020203" pitchFamily="34" charset="0"/>
            </a:endParaRPr>
          </a:p>
        </p:txBody>
      </p:sp>
      <p:sp>
        <p:nvSpPr>
          <p:cNvPr id="8" name="Text Placeholder 5">
            <a:extLst>
              <a:ext uri="{FF2B5EF4-FFF2-40B4-BE49-F238E27FC236}">
                <a16:creationId xmlns:a16="http://schemas.microsoft.com/office/drawing/2014/main" id="{0A335A9D-6EA5-0AEE-CBF1-32363C84196F}"/>
              </a:ext>
            </a:extLst>
          </p:cNvPr>
          <p:cNvSpPr txBox="1">
            <a:spLocks/>
          </p:cNvSpPr>
          <p:nvPr/>
        </p:nvSpPr>
        <p:spPr>
          <a:xfrm>
            <a:off x="3935662" y="2212607"/>
            <a:ext cx="4733127" cy="950265"/>
          </a:xfrm>
          <a:prstGeom prst="rect">
            <a:avLst/>
          </a:prstGeom>
        </p:spPr>
        <p:txBody>
          <a:bodyPr vert="horz" wrap="square" lIns="0" tIns="0" rIns="0" bIns="0" rtlCol="0" anchor="t" anchorCtr="0">
            <a:normAutofit/>
          </a:bodyPr>
          <a:lstStyle>
            <a:lvl1pPr marL="0" marR="0" indent="0" algn="l" defTabSz="699557" rtl="0" eaLnBrk="1" fontAlgn="auto" latinLnBrk="0" hangingPunct="1">
              <a:lnSpc>
                <a:spcPct val="100000"/>
              </a:lnSpc>
              <a:spcBef>
                <a:spcPct val="20000"/>
              </a:spcBef>
              <a:spcAft>
                <a:spcPts val="9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171450" marR="0" indent="0" algn="l"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99557" rtl="0" eaLnBrk="1" fontAlgn="auto" latinLnBrk="0" hangingPunct="1">
              <a:lnSpc>
                <a:spcPct val="90000"/>
              </a:lnSpc>
              <a:spcBef>
                <a:spcPts val="324"/>
              </a:spcBef>
              <a:spcAft>
                <a:spcPts val="900"/>
              </a:spcAft>
              <a:buClrTx/>
              <a:buSzPct val="90000"/>
              <a:buFont typeface="Wingdings" panose="05000000000000000000" pitchFamily="2" charset="2"/>
              <a:buNone/>
              <a:tabLst/>
              <a:defRPr/>
            </a:pPr>
            <a:r>
              <a:rPr kumimoji="0" lang="en-US" sz="1350" b="0" i="0" u="none" strike="noStrike" kern="1200" cap="none" spc="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Ensure high availability and storage resiliency</a:t>
            </a:r>
          </a:p>
          <a:p>
            <a:pPr marL="0" marR="0" lvl="0" indent="0" algn="l" defTabSz="685800" rtl="0" eaLnBrk="1" fontAlgn="auto" latinLnBrk="0" hangingPunct="1">
              <a:lnSpc>
                <a:spcPct val="100000"/>
              </a:lnSpc>
              <a:spcBef>
                <a:spcPts val="0"/>
              </a:spcBef>
              <a:spcAft>
                <a:spcPts val="450"/>
              </a:spcAft>
              <a:buClrTx/>
              <a:buSzTx/>
              <a:buFont typeface="Wingdings" panose="05000000000000000000" pitchFamily="2" charset="2"/>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Even at your remote location, Storage Spaces Direct provides storage resiliency for 2 nodes</a:t>
            </a:r>
            <a:endParaRPr kumimoji="0" lang="en-US" sz="1050" b="0"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l" defTabSz="685800" rtl="0" eaLnBrk="1" fontAlgn="auto" latinLnBrk="0" hangingPunct="1">
              <a:lnSpc>
                <a:spcPct val="100000"/>
              </a:lnSpc>
              <a:spcBef>
                <a:spcPts val="0"/>
              </a:spcBef>
              <a:spcAft>
                <a:spcPts val="450"/>
              </a:spcAft>
              <a:buClrTx/>
              <a:buSzTx/>
              <a:buFont typeface="Wingdings" panose="05000000000000000000" pitchFamily="2" charset="2"/>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Leverage nested resiliency and cloud quorum technologies</a:t>
            </a:r>
            <a:endParaRPr kumimoji="0" lang="en-US" sz="1050" b="0"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l" defTabSz="699557" rtl="0" eaLnBrk="1" fontAlgn="auto" latinLnBrk="0" hangingPunct="1">
              <a:lnSpc>
                <a:spcPct val="100000"/>
              </a:lnSpc>
              <a:spcBef>
                <a:spcPct val="20000"/>
              </a:spcBef>
              <a:spcAft>
                <a:spcPts val="900"/>
              </a:spcAft>
              <a:buClrTx/>
              <a:buSzPct val="90000"/>
              <a:buFont typeface="Wingdings" panose="05000000000000000000" pitchFamily="2" charset="2"/>
              <a:buNone/>
              <a:tabLst/>
              <a:defRPr/>
            </a:pPr>
            <a:endParaRPr kumimoji="0" lang="en-US" sz="1350" b="0" i="0" u="none" strike="noStrike" kern="1200" cap="none" spc="0" normalizeH="0" baseline="0" noProof="0" dirty="0">
              <a:ln>
                <a:noFill/>
              </a:ln>
              <a:solidFill>
                <a:srgbClr val="0070C0"/>
              </a:solidFill>
              <a:effectLst/>
              <a:uLnTx/>
              <a:uFillTx/>
              <a:latin typeface="Segoe UI Semibold" panose="020B0702040204020203" pitchFamily="34" charset="0"/>
              <a:ea typeface="+mn-ea"/>
              <a:cs typeface="Segoe UI Semibold" panose="020B0702040204020203" pitchFamily="34" charset="0"/>
            </a:endParaRPr>
          </a:p>
        </p:txBody>
      </p:sp>
      <p:sp>
        <p:nvSpPr>
          <p:cNvPr id="9" name="Text Placeholder 6">
            <a:extLst>
              <a:ext uri="{FF2B5EF4-FFF2-40B4-BE49-F238E27FC236}">
                <a16:creationId xmlns:a16="http://schemas.microsoft.com/office/drawing/2014/main" id="{B68B11BF-5567-7A83-020F-81932AFA9384}"/>
              </a:ext>
            </a:extLst>
          </p:cNvPr>
          <p:cNvSpPr txBox="1">
            <a:spLocks/>
          </p:cNvSpPr>
          <p:nvPr/>
        </p:nvSpPr>
        <p:spPr>
          <a:xfrm>
            <a:off x="3935662" y="3661386"/>
            <a:ext cx="4858202" cy="682225"/>
          </a:xfrm>
          <a:prstGeom prst="rect">
            <a:avLst/>
          </a:prstGeom>
        </p:spPr>
        <p:txBody>
          <a:bodyPr vert="horz" wrap="square" lIns="0" tIns="0" rIns="0" bIns="0" rtlCol="0" anchor="t" anchorCtr="0">
            <a:normAutofit/>
          </a:bodyPr>
          <a:lstStyle>
            <a:lvl1pPr marL="0" marR="0" indent="0" algn="l" defTabSz="699557" rtl="0" eaLnBrk="1" fontAlgn="auto" latinLnBrk="0" hangingPunct="1">
              <a:lnSpc>
                <a:spcPct val="100000"/>
              </a:lnSpc>
              <a:spcBef>
                <a:spcPct val="20000"/>
              </a:spcBef>
              <a:spcAft>
                <a:spcPts val="9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171450" marR="0" indent="0" algn="l"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99557" rtl="0" eaLnBrk="1" fontAlgn="auto" latinLnBrk="0" hangingPunct="1">
              <a:lnSpc>
                <a:spcPct val="90000"/>
              </a:lnSpc>
              <a:spcBef>
                <a:spcPct val="20000"/>
              </a:spcBef>
              <a:spcAft>
                <a:spcPts val="900"/>
              </a:spcAft>
              <a:buClrTx/>
              <a:buSzPct val="90000"/>
              <a:buFont typeface="Wingdings" panose="05000000000000000000" pitchFamily="2" charset="2"/>
              <a:buNone/>
              <a:tabLst/>
              <a:defRPr/>
            </a:pPr>
            <a:r>
              <a:rPr kumimoji="0" lang="en-US" sz="1350" b="0" i="0" u="none" strike="noStrike" kern="1200" cap="none" spc="0" normalizeH="0" baseline="0" noProof="0" dirty="0">
                <a:ln>
                  <a:noFill/>
                </a:ln>
                <a:solidFill>
                  <a:srgbClr val="FFC000"/>
                </a:solidFill>
                <a:effectLst/>
                <a:uLnTx/>
                <a:uFillTx/>
                <a:latin typeface="Segoe UI Semibold" panose="020B0702040204020203" pitchFamily="34" charset="0"/>
                <a:ea typeface="Times New Roman" panose="02020603050405020304" pitchFamily="18" charset="0"/>
                <a:cs typeface="Segoe UI Semibold" panose="020B0702040204020203" pitchFamily="34" charset="0"/>
              </a:rPr>
              <a:t>Manage your distributed clusters from a “single pane of glass”</a:t>
            </a:r>
          </a:p>
          <a:p>
            <a:pPr marL="0" marR="0" lvl="0" indent="0" algn="l" defTabSz="6858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Leverage integration with Azure and Azure Arc enablement</a:t>
            </a:r>
            <a:endParaRPr kumimoji="0" lang="en-US" sz="1050" b="0"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l" defTabSz="699557" rtl="0" eaLnBrk="1" fontAlgn="auto" latinLnBrk="0" hangingPunct="1">
              <a:lnSpc>
                <a:spcPct val="100000"/>
              </a:lnSpc>
              <a:spcBef>
                <a:spcPct val="20000"/>
              </a:spcBef>
              <a:spcAft>
                <a:spcPts val="900"/>
              </a:spcAft>
              <a:buClrTx/>
              <a:buSzPct val="90000"/>
              <a:buFont typeface="Wingdings" panose="05000000000000000000" pitchFamily="2" charset="2"/>
              <a:buNone/>
              <a:tabLst/>
              <a:defRPr/>
            </a:pPr>
            <a:endParaRPr kumimoji="0" lang="en-US" sz="1350" b="0" i="0" u="none" strike="noStrike" kern="1200" cap="none" spc="0" normalizeH="0" baseline="0" noProof="0" dirty="0">
              <a:ln>
                <a:noFill/>
              </a:ln>
              <a:solidFill>
                <a:srgbClr val="0070C0"/>
              </a:solidFill>
              <a:effectLst/>
              <a:uLnTx/>
              <a:uFillTx/>
              <a:latin typeface="Segoe UI Semibold" panose="020B0702040204020203" pitchFamily="34" charset="0"/>
              <a:ea typeface="Times New Roman" panose="02020603050405020304" pitchFamily="18" charset="0"/>
              <a:cs typeface="Segoe UI Semibold" panose="020B0702040204020203" pitchFamily="34" charset="0"/>
            </a:endParaRPr>
          </a:p>
        </p:txBody>
      </p:sp>
    </p:spTree>
    <p:extLst>
      <p:ext uri="{BB962C8B-B14F-4D97-AF65-F5344CB8AC3E}">
        <p14:creationId xmlns:p14="http://schemas.microsoft.com/office/powerpoint/2010/main" val="32418006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D137A2-01A2-6EDA-41C9-BA2EDF3D9288}"/>
              </a:ext>
            </a:extLst>
          </p:cNvPr>
          <p:cNvSpPr/>
          <p:nvPr/>
        </p:nvSpPr>
        <p:spPr>
          <a:xfrm>
            <a:off x="87379" y="62537"/>
            <a:ext cx="2105192" cy="253916"/>
          </a:xfrm>
          <a:prstGeom prst="rect">
            <a:avLst/>
          </a:prstGeom>
        </p:spPr>
        <p:txBody>
          <a:bodyPr wrap="none" lIns="68580" tIns="34290" rIns="68580" bIns="34290" anchor="t">
            <a:spAutoFit/>
          </a:bodyPr>
          <a:lstStyle/>
          <a:p>
            <a:pPr defTabSz="685800"/>
            <a:r>
              <a:rPr lang="en-US" sz="1200" dirty="0">
                <a:solidFill>
                  <a:srgbClr val="FFFFFF"/>
                </a:solidFill>
                <a:latin typeface="Segoe UI"/>
              </a:rPr>
              <a:t>When to use </a:t>
            </a:r>
            <a:r>
              <a:rPr lang="en-US" sz="1200" dirty="0">
                <a:solidFill>
                  <a:srgbClr val="50E6FF"/>
                </a:solidFill>
                <a:latin typeface="Segoe UI"/>
              </a:rPr>
              <a:t>Azure Stack HCI</a:t>
            </a:r>
            <a:endParaRPr lang="en-US" sz="1200">
              <a:solidFill>
                <a:srgbClr val="50E6FF"/>
              </a:solidFill>
              <a:latin typeface="Segoe UI"/>
              <a:cs typeface="Segoe UI"/>
            </a:endParaRPr>
          </a:p>
        </p:txBody>
      </p:sp>
      <p:grpSp>
        <p:nvGrpSpPr>
          <p:cNvPr id="3" name="Group 2">
            <a:extLst>
              <a:ext uri="{FF2B5EF4-FFF2-40B4-BE49-F238E27FC236}">
                <a16:creationId xmlns:a16="http://schemas.microsoft.com/office/drawing/2014/main" id="{6C0F3539-FEAC-FA6C-520E-79F09742E52E}"/>
              </a:ext>
              <a:ext uri="{C183D7F6-B498-43B3-948B-1728B52AA6E4}">
                <adec:decorative xmlns:adec="http://schemas.microsoft.com/office/drawing/2017/decorative" val="1"/>
              </a:ext>
            </a:extLst>
          </p:cNvPr>
          <p:cNvGrpSpPr/>
          <p:nvPr/>
        </p:nvGrpSpPr>
        <p:grpSpPr>
          <a:xfrm>
            <a:off x="617971" y="694631"/>
            <a:ext cx="2455164" cy="2331720"/>
            <a:chOff x="823961" y="926175"/>
            <a:chExt cx="3273552" cy="3108960"/>
          </a:xfrm>
        </p:grpSpPr>
        <p:pic>
          <p:nvPicPr>
            <p:cNvPr id="4" name="Picture 3">
              <a:extLst>
                <a:ext uri="{FF2B5EF4-FFF2-40B4-BE49-F238E27FC236}">
                  <a16:creationId xmlns:a16="http://schemas.microsoft.com/office/drawing/2014/main" id="{D71B6455-031B-8ACE-0393-5261A161E0D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1425607" y="1337655"/>
              <a:ext cx="2286000" cy="2286000"/>
            </a:xfrm>
            <a:prstGeom prst="rect">
              <a:avLst/>
            </a:prstGeom>
          </p:spPr>
        </p:pic>
        <p:sp>
          <p:nvSpPr>
            <p:cNvPr id="5" name="Rectangle 4">
              <a:extLst>
                <a:ext uri="{FF2B5EF4-FFF2-40B4-BE49-F238E27FC236}">
                  <a16:creationId xmlns:a16="http://schemas.microsoft.com/office/drawing/2014/main" id="{C00C0E47-5A09-1407-035E-363BAEC87FE0}"/>
                </a:ext>
                <a:ext uri="{C183D7F6-B498-43B3-948B-1728B52AA6E4}">
                  <adec:decorative xmlns:adec="http://schemas.microsoft.com/office/drawing/2017/decorative" val="1"/>
                </a:ext>
              </a:extLst>
            </p:cNvPr>
            <p:cNvSpPr/>
            <p:nvPr/>
          </p:nvSpPr>
          <p:spPr bwMode="auto">
            <a:xfrm>
              <a:off x="823961" y="926175"/>
              <a:ext cx="3273552" cy="3108960"/>
            </a:xfrm>
            <a:prstGeom prst="rect">
              <a:avLst/>
            </a:prstGeom>
            <a:noFill/>
            <a:ln w="50800" cap="flat" cmpd="sng" algn="ctr">
              <a:solidFill>
                <a:srgbClr val="50E6FF"/>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defTabSz="699354"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dirty="0">
                <a:ln>
                  <a:noFill/>
                </a:ln>
                <a:solidFill>
                  <a:srgbClr val="50E6FF"/>
                </a:solidFill>
                <a:effectLst/>
                <a:uLnTx/>
                <a:uFillTx/>
                <a:latin typeface="Segoe UI"/>
                <a:ea typeface="Segoe UI" pitchFamily="34" charset="0"/>
                <a:cs typeface="Segoe UI" pitchFamily="34" charset="0"/>
              </a:endParaRPr>
            </a:p>
          </p:txBody>
        </p:sp>
      </p:grpSp>
      <p:sp>
        <p:nvSpPr>
          <p:cNvPr id="6" name="Title 3">
            <a:extLst>
              <a:ext uri="{FF2B5EF4-FFF2-40B4-BE49-F238E27FC236}">
                <a16:creationId xmlns:a16="http://schemas.microsoft.com/office/drawing/2014/main" id="{DE127AAD-7D08-D30D-F964-0CC986A08FE2}"/>
              </a:ext>
            </a:extLst>
          </p:cNvPr>
          <p:cNvSpPr txBox="1">
            <a:spLocks/>
          </p:cNvSpPr>
          <p:nvPr/>
        </p:nvSpPr>
        <p:spPr>
          <a:xfrm>
            <a:off x="549978" y="3216036"/>
            <a:ext cx="2621847" cy="1477328"/>
          </a:xfrm>
          <a:prstGeom prst="rect">
            <a:avLst/>
          </a:prstGeom>
        </p:spPr>
        <p:txBody>
          <a:bodyPr vert="horz" wrap="square" lIns="0" tIns="0" rIns="0" bIns="0" rtlCol="0" anchor="ctr" anchorCtr="0">
            <a:spAutoFit/>
          </a:bodyPr>
          <a:lstStyle>
            <a:lvl1pPr algn="l" defTabSz="699557" rtl="0" eaLnBrk="1" latinLnBrk="0" hangingPunct="1">
              <a:lnSpc>
                <a:spcPct val="100000"/>
              </a:lnSpc>
              <a:spcBef>
                <a:spcPct val="0"/>
              </a:spcBef>
              <a:buNone/>
              <a:defRPr lang="en-US" sz="2700" b="0" kern="1200" cap="none" spc="-38" baseline="0">
                <a:ln w="3175">
                  <a:noFill/>
                </a:ln>
                <a:solidFill>
                  <a:schemeClr val="tx1"/>
                </a:solidFill>
                <a:effectLst/>
                <a:latin typeface="+mj-lt"/>
                <a:ea typeface="+mn-ea"/>
                <a:cs typeface="Segoe UI" pitchFamily="34" charset="0"/>
              </a:defRPr>
            </a:lvl1pPr>
          </a:lstStyle>
          <a:p>
            <a:pPr marL="0" marR="0" lvl="0" indent="0" algn="ctr" defTabSz="699557"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38" normalizeH="0" baseline="0" noProof="0">
                <a:ln w="3175">
                  <a:noFill/>
                </a:ln>
                <a:solidFill>
                  <a:srgbClr val="FFFFFF"/>
                </a:solidFill>
                <a:effectLst/>
                <a:uLnTx/>
                <a:uFillTx/>
                <a:latin typeface="Segoe UI Semibold"/>
                <a:ea typeface="+mn-ea"/>
                <a:cs typeface="Segoe UI" pitchFamily="34" charset="0"/>
              </a:rPr>
              <a:t>Industry-best performance for SQL Server databases (in VMs)</a:t>
            </a:r>
            <a:endParaRPr kumimoji="0" lang="en-US" sz="2400" b="0" i="0" u="none" strike="noStrike" kern="1200" cap="none" spc="-38" normalizeH="0" baseline="0" noProof="0" dirty="0">
              <a:ln w="3175">
                <a:noFill/>
              </a:ln>
              <a:solidFill>
                <a:srgbClr val="FFFFFF"/>
              </a:solidFill>
              <a:effectLst/>
              <a:uLnTx/>
              <a:uFillTx/>
              <a:latin typeface="Segoe UI Semibold"/>
              <a:ea typeface="+mn-ea"/>
              <a:cs typeface="Segoe UI" pitchFamily="34" charset="0"/>
            </a:endParaRPr>
          </a:p>
        </p:txBody>
      </p:sp>
      <p:sp>
        <p:nvSpPr>
          <p:cNvPr id="7" name="Text Placeholder 4">
            <a:extLst>
              <a:ext uri="{FF2B5EF4-FFF2-40B4-BE49-F238E27FC236}">
                <a16:creationId xmlns:a16="http://schemas.microsoft.com/office/drawing/2014/main" id="{5CA96D30-0AA8-B648-D046-CB50395A41E3}"/>
              </a:ext>
            </a:extLst>
          </p:cNvPr>
          <p:cNvSpPr txBox="1">
            <a:spLocks/>
          </p:cNvSpPr>
          <p:nvPr/>
        </p:nvSpPr>
        <p:spPr>
          <a:xfrm>
            <a:off x="3929107" y="774704"/>
            <a:ext cx="4767140" cy="1192752"/>
          </a:xfrm>
          <a:prstGeom prst="rect">
            <a:avLst/>
          </a:prstGeom>
        </p:spPr>
        <p:txBody>
          <a:bodyPr vert="horz" wrap="square" lIns="0" tIns="0" rIns="0" bIns="0" rtlCol="0" anchor="t" anchorCtr="0">
            <a:normAutofit lnSpcReduction="10000"/>
          </a:bodyPr>
          <a:lstStyle>
            <a:lvl1pPr marL="0" marR="0" indent="0" algn="l" defTabSz="699557" rtl="0" eaLnBrk="1" fontAlgn="auto" latinLnBrk="0" hangingPunct="1">
              <a:lnSpc>
                <a:spcPct val="100000"/>
              </a:lnSpc>
              <a:spcBef>
                <a:spcPct val="20000"/>
              </a:spcBef>
              <a:spcAft>
                <a:spcPts val="9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171450" marR="0" indent="0" algn="l"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324"/>
              </a:spcBef>
              <a:spcAft>
                <a:spcPts val="900"/>
              </a:spcAft>
              <a:buClrTx/>
              <a:buSzTx/>
              <a:buFont typeface="Wingdings" panose="05000000000000000000" pitchFamily="2" charset="2"/>
              <a:buNone/>
              <a:tabLst/>
              <a:defRPr/>
            </a:pPr>
            <a:r>
              <a:rPr kumimoji="0" lang="en-US" sz="1350" b="0" i="0" u="none" strike="noStrike" kern="1200" cap="none" spc="0" normalizeH="0" baseline="0" noProof="0" dirty="0">
                <a:ln>
                  <a:noFill/>
                </a:ln>
                <a:solidFill>
                  <a:srgbClr val="FFC000"/>
                </a:solidFill>
                <a:effectLst/>
                <a:uLnTx/>
                <a:uFillTx/>
                <a:latin typeface="Segoe UI Semibold"/>
                <a:ea typeface="+mn-ea"/>
                <a:cs typeface="Segoe UI" panose="020B0502040204020203" pitchFamily="34" charset="0"/>
              </a:rPr>
              <a:t>Millions of storage IOPS and database transactions possible</a:t>
            </a:r>
          </a:p>
          <a:p>
            <a:pPr marL="0" marR="0" lvl="0" indent="0" algn="l" defTabSz="699557" rtl="0" eaLnBrk="1" fontAlgn="auto" latinLnBrk="0" hangingPunct="1">
              <a:lnSpc>
                <a:spcPct val="100000"/>
              </a:lnSpc>
              <a:spcBef>
                <a:spcPct val="20000"/>
              </a:spcBef>
              <a:spcAft>
                <a:spcPts val="900"/>
              </a:spcAft>
              <a:buClrTx/>
              <a:buSzPct val="90000"/>
              <a:buFont typeface="Wingdings" panose="05000000000000000000" pitchFamily="2" charset="2"/>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Segoe UI"/>
              </a:rPr>
              <a:t>Leverage the kernel embedded architecture to ensure great performance for demanding SQL Server based applications </a:t>
            </a:r>
            <a:endParaRPr kumimoji="0" lang="en-US" sz="105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0" marR="0" lvl="0" indent="0" algn="l" defTabSz="699557" rtl="0" eaLnBrk="1" fontAlgn="auto" latinLnBrk="0" hangingPunct="1">
              <a:lnSpc>
                <a:spcPct val="100000"/>
              </a:lnSpc>
              <a:spcBef>
                <a:spcPct val="20000"/>
              </a:spcBef>
              <a:spcAft>
                <a:spcPts val="900"/>
              </a:spcAft>
              <a:buClrTx/>
              <a:buSzPct val="90000"/>
              <a:buFont typeface="Wingdings" panose="05000000000000000000" pitchFamily="2" charset="2"/>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Segoe UI"/>
              </a:rPr>
              <a:t>Fastest HCI industry benchmark for virtual SQL Server workloads on a 4-node cluster</a:t>
            </a:r>
            <a:endParaRPr kumimoji="0" lang="en-US" sz="105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0" marR="0" lvl="0" indent="0" algn="l" defTabSz="699557" rtl="0" eaLnBrk="1" fontAlgn="auto" latinLnBrk="0" hangingPunct="1">
              <a:lnSpc>
                <a:spcPct val="100000"/>
              </a:lnSpc>
              <a:spcBef>
                <a:spcPct val="20000"/>
              </a:spcBef>
              <a:spcAft>
                <a:spcPts val="900"/>
              </a:spcAft>
              <a:buClrTx/>
              <a:buSzPct val="90000"/>
              <a:buFont typeface="Wingdings" panose="05000000000000000000" pitchFamily="2" charset="2"/>
              <a:buNone/>
              <a:tabLst/>
              <a:defRPr/>
            </a:pPr>
            <a:endParaRPr kumimoji="0" lang="en-US" sz="1350" b="0" i="0" u="none" strike="noStrike" kern="1200" cap="none" spc="0" normalizeH="0" baseline="0" noProof="0" dirty="0">
              <a:ln>
                <a:noFill/>
              </a:ln>
              <a:solidFill>
                <a:srgbClr val="0070C0"/>
              </a:solidFill>
              <a:effectLst/>
              <a:uLnTx/>
              <a:uFillTx/>
              <a:latin typeface="Segoe UI Semibold"/>
              <a:ea typeface="+mn-ea"/>
              <a:cs typeface="Segoe UI" panose="020B0502040204020203" pitchFamily="34" charset="0"/>
            </a:endParaRPr>
          </a:p>
        </p:txBody>
      </p:sp>
      <p:sp>
        <p:nvSpPr>
          <p:cNvPr id="8" name="Text Placeholder 5">
            <a:extLst>
              <a:ext uri="{FF2B5EF4-FFF2-40B4-BE49-F238E27FC236}">
                <a16:creationId xmlns:a16="http://schemas.microsoft.com/office/drawing/2014/main" id="{99653D4E-6A94-7D70-87B4-5F617E357D6D}"/>
              </a:ext>
            </a:extLst>
          </p:cNvPr>
          <p:cNvSpPr txBox="1">
            <a:spLocks/>
          </p:cNvSpPr>
          <p:nvPr/>
        </p:nvSpPr>
        <p:spPr>
          <a:xfrm>
            <a:off x="3929107" y="2363684"/>
            <a:ext cx="4463572" cy="670040"/>
          </a:xfrm>
          <a:prstGeom prst="rect">
            <a:avLst/>
          </a:prstGeom>
        </p:spPr>
        <p:txBody>
          <a:bodyPr vert="horz" wrap="square" lIns="0" tIns="0" rIns="0" bIns="0" rtlCol="0" anchor="t" anchorCtr="0">
            <a:normAutofit/>
          </a:bodyPr>
          <a:lstStyle>
            <a:lvl1pPr marL="0" marR="0" indent="0" algn="l" defTabSz="699557" rtl="0" eaLnBrk="1" fontAlgn="auto" latinLnBrk="0" hangingPunct="1">
              <a:lnSpc>
                <a:spcPct val="100000"/>
              </a:lnSpc>
              <a:spcBef>
                <a:spcPct val="20000"/>
              </a:spcBef>
              <a:spcAft>
                <a:spcPts val="9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171450" marR="0" indent="0" algn="l"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99557" rtl="0" eaLnBrk="1" fontAlgn="auto" latinLnBrk="0" hangingPunct="1">
              <a:lnSpc>
                <a:spcPct val="90000"/>
              </a:lnSpc>
              <a:spcBef>
                <a:spcPct val="20000"/>
              </a:spcBef>
              <a:spcAft>
                <a:spcPts val="900"/>
              </a:spcAft>
              <a:buClrTx/>
              <a:buSzPct val="90000"/>
              <a:buFont typeface="Wingdings" panose="05000000000000000000" pitchFamily="2" charset="2"/>
              <a:buNone/>
              <a:tabLst/>
              <a:defRPr/>
            </a:pPr>
            <a:r>
              <a:rPr kumimoji="0" lang="en-US" sz="1350" b="0" i="0" u="none" strike="noStrike" kern="1200" cap="none" spc="0" normalizeH="0" baseline="0" noProof="0" dirty="0">
                <a:ln>
                  <a:noFill/>
                </a:ln>
                <a:solidFill>
                  <a:srgbClr val="FFC000"/>
                </a:solidFill>
                <a:effectLst/>
                <a:uLnTx/>
                <a:uFillTx/>
                <a:latin typeface="Segoe UI Semibold"/>
                <a:ea typeface="+mn-ea"/>
                <a:cs typeface="Segoe UI" panose="020B0502040204020203" pitchFamily="34" charset="0"/>
              </a:rPr>
              <a:t>Benefit from very low latency </a:t>
            </a:r>
          </a:p>
          <a:p>
            <a:pPr marL="0" marR="0" lvl="0" indent="0" algn="l" defTabSz="6858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05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Azure Stack HCI supports </a:t>
            </a:r>
            <a:r>
              <a:rPr kumimoji="0" lang="en-US" sz="1050" b="0" i="0" u="none" strike="noStrike" kern="1200" cap="none" spc="0" normalizeH="0" baseline="0" noProof="0" dirty="0" err="1">
                <a:ln>
                  <a:noFill/>
                </a:ln>
                <a:solidFill>
                  <a:srgbClr val="FFFFFF"/>
                </a:solidFill>
                <a:effectLst/>
                <a:uLnTx/>
                <a:uFillTx/>
                <a:latin typeface="Segoe UI"/>
                <a:ea typeface="+mn-ea"/>
                <a:cs typeface="Segoe UI" panose="020B0502040204020203" pitchFamily="34" charset="0"/>
              </a:rPr>
              <a:t>NVMe</a:t>
            </a:r>
            <a:r>
              <a:rPr kumimoji="0" lang="en-US" sz="105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 RDMA and persistent memory</a:t>
            </a:r>
            <a:endParaRPr kumimoji="0" lang="en-US" sz="1050" b="0"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l" defTabSz="699557" rtl="0" eaLnBrk="1" fontAlgn="auto" latinLnBrk="0" hangingPunct="1">
              <a:lnSpc>
                <a:spcPct val="100000"/>
              </a:lnSpc>
              <a:spcBef>
                <a:spcPct val="20000"/>
              </a:spcBef>
              <a:spcAft>
                <a:spcPts val="900"/>
              </a:spcAft>
              <a:buClrTx/>
              <a:buSzPct val="90000"/>
              <a:buFont typeface="Wingdings" panose="05000000000000000000" pitchFamily="2" charset="2"/>
              <a:buNone/>
              <a:tabLst/>
              <a:defRPr/>
            </a:pPr>
            <a:endParaRPr kumimoji="0" lang="en-US" sz="135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endParaRPr>
          </a:p>
          <a:p>
            <a:pPr marL="0" marR="0" lvl="0" indent="0" algn="l" defTabSz="699557" rtl="0" eaLnBrk="1" fontAlgn="auto" latinLnBrk="0" hangingPunct="1">
              <a:lnSpc>
                <a:spcPct val="100000"/>
              </a:lnSpc>
              <a:spcBef>
                <a:spcPct val="20000"/>
              </a:spcBef>
              <a:spcAft>
                <a:spcPts val="900"/>
              </a:spcAft>
              <a:buClrTx/>
              <a:buSzPct val="90000"/>
              <a:buFont typeface="Wingdings" panose="05000000000000000000" pitchFamily="2" charset="2"/>
              <a:buNone/>
              <a:tabLst/>
              <a:defRPr/>
            </a:pPr>
            <a:endParaRPr kumimoji="0" lang="en-US" sz="1350" b="0" i="0" u="none" strike="noStrike" kern="1200" cap="none" spc="0" normalizeH="0" baseline="0" noProof="0" dirty="0">
              <a:ln>
                <a:noFill/>
              </a:ln>
              <a:solidFill>
                <a:srgbClr val="0070C0"/>
              </a:solidFill>
              <a:effectLst/>
              <a:uLnTx/>
              <a:uFillTx/>
              <a:latin typeface="Segoe UI Semibold"/>
              <a:ea typeface="+mn-ea"/>
              <a:cs typeface="Segoe UI" panose="020B0502040204020203" pitchFamily="34" charset="0"/>
            </a:endParaRPr>
          </a:p>
        </p:txBody>
      </p:sp>
      <p:sp>
        <p:nvSpPr>
          <p:cNvPr id="9" name="Text Placeholder 6">
            <a:extLst>
              <a:ext uri="{FF2B5EF4-FFF2-40B4-BE49-F238E27FC236}">
                <a16:creationId xmlns:a16="http://schemas.microsoft.com/office/drawing/2014/main" id="{76D3A604-0AF4-FB0B-C25D-A545FA5F978E}"/>
              </a:ext>
            </a:extLst>
          </p:cNvPr>
          <p:cNvSpPr txBox="1">
            <a:spLocks/>
          </p:cNvSpPr>
          <p:nvPr/>
        </p:nvSpPr>
        <p:spPr>
          <a:xfrm>
            <a:off x="3929106" y="3514477"/>
            <a:ext cx="4463572" cy="670040"/>
          </a:xfrm>
          <a:prstGeom prst="rect">
            <a:avLst/>
          </a:prstGeom>
        </p:spPr>
        <p:txBody>
          <a:bodyPr vert="horz" wrap="square" lIns="0" tIns="0" rIns="0" bIns="0" rtlCol="0" anchor="ctr" anchorCtr="0">
            <a:normAutofit/>
          </a:bodyPr>
          <a:lstStyle>
            <a:lvl1pPr marL="0" marR="0" indent="0" algn="l" defTabSz="699557" rtl="0" eaLnBrk="1" fontAlgn="auto" latinLnBrk="0" hangingPunct="1">
              <a:lnSpc>
                <a:spcPct val="100000"/>
              </a:lnSpc>
              <a:spcBef>
                <a:spcPct val="20000"/>
              </a:spcBef>
              <a:spcAft>
                <a:spcPts val="9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171450" marR="0" indent="0" algn="l"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99557" rtl="0" eaLnBrk="1" fontAlgn="auto" latinLnBrk="0" hangingPunct="1">
              <a:lnSpc>
                <a:spcPct val="90000"/>
              </a:lnSpc>
              <a:spcBef>
                <a:spcPct val="20000"/>
              </a:spcBef>
              <a:spcAft>
                <a:spcPts val="900"/>
              </a:spcAft>
              <a:buClrTx/>
              <a:buSzPct val="90000"/>
              <a:buFont typeface="Wingdings" panose="05000000000000000000" pitchFamily="2" charset="2"/>
              <a:buNone/>
              <a:tabLst/>
              <a:defRPr/>
            </a:pPr>
            <a:r>
              <a:rPr kumimoji="0" lang="en-US" sz="1350" b="0" i="0" u="none" strike="noStrike" kern="1200" cap="none" spc="0" normalizeH="0" baseline="0" noProof="0" dirty="0">
                <a:ln>
                  <a:noFill/>
                </a:ln>
                <a:solidFill>
                  <a:srgbClr val="FFC000"/>
                </a:solidFill>
                <a:effectLst/>
                <a:uLnTx/>
                <a:uFillTx/>
                <a:latin typeface="Segoe UI Semibold"/>
                <a:ea typeface="+mn-ea"/>
                <a:cs typeface="Segoe UI" panose="020B0502040204020203" pitchFamily="34" charset="0"/>
              </a:rPr>
              <a:t>Accelerate Azure Data Services and Big Data clusters at the edge</a:t>
            </a:r>
          </a:p>
          <a:p>
            <a:pPr marL="0" marR="0" lvl="0" indent="0" algn="l" defTabSz="699557" rtl="0" eaLnBrk="1" fontAlgn="auto" latinLnBrk="0" hangingPunct="1">
              <a:lnSpc>
                <a:spcPct val="100000"/>
              </a:lnSpc>
              <a:spcBef>
                <a:spcPct val="20000"/>
              </a:spcBef>
              <a:spcAft>
                <a:spcPts val="900"/>
              </a:spcAft>
              <a:buClrTx/>
              <a:buSzPct val="90000"/>
              <a:buFont typeface="Wingdings" panose="05000000000000000000" pitchFamily="2" charset="2"/>
              <a:buNone/>
              <a:tabLst/>
              <a:defRPr/>
            </a:pPr>
            <a:endParaRPr kumimoji="0" lang="en-US" sz="1350" b="0" i="0" u="none" strike="noStrike" kern="1200" cap="none" spc="0" normalizeH="0" baseline="0" noProof="0" dirty="0">
              <a:ln>
                <a:noFill/>
              </a:ln>
              <a:solidFill>
                <a:srgbClr val="0070C0"/>
              </a:soli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3822204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BCBBE4-DBEC-B008-8A67-543FA2F66E6B}"/>
              </a:ext>
            </a:extLst>
          </p:cNvPr>
          <p:cNvSpPr/>
          <p:nvPr/>
        </p:nvSpPr>
        <p:spPr>
          <a:xfrm>
            <a:off x="87379" y="62537"/>
            <a:ext cx="2105192" cy="253916"/>
          </a:xfrm>
          <a:prstGeom prst="rect">
            <a:avLst/>
          </a:prstGeom>
        </p:spPr>
        <p:txBody>
          <a:bodyPr wrap="none" lIns="68580" tIns="34290" rIns="68580" bIns="34290" anchor="t">
            <a:spAutoFit/>
          </a:bodyPr>
          <a:lstStyle/>
          <a:p>
            <a:pPr defTabSz="685800"/>
            <a:r>
              <a:rPr lang="en-US" sz="1200" dirty="0">
                <a:solidFill>
                  <a:srgbClr val="FFFFFF"/>
                </a:solidFill>
                <a:latin typeface="Segoe UI"/>
              </a:rPr>
              <a:t>When to use </a:t>
            </a:r>
            <a:r>
              <a:rPr lang="en-US" sz="1200" dirty="0">
                <a:solidFill>
                  <a:srgbClr val="50E6FF"/>
                </a:solidFill>
                <a:latin typeface="Segoe UI"/>
              </a:rPr>
              <a:t>Azure Stack HCI</a:t>
            </a:r>
            <a:endParaRPr lang="en-US" sz="1200" dirty="0">
              <a:solidFill>
                <a:srgbClr val="50E6FF"/>
              </a:solidFill>
              <a:latin typeface="Segoe UI"/>
              <a:cs typeface="Segoe UI"/>
            </a:endParaRPr>
          </a:p>
        </p:txBody>
      </p:sp>
      <p:grpSp>
        <p:nvGrpSpPr>
          <p:cNvPr id="3" name="Group 2">
            <a:extLst>
              <a:ext uri="{FF2B5EF4-FFF2-40B4-BE49-F238E27FC236}">
                <a16:creationId xmlns:a16="http://schemas.microsoft.com/office/drawing/2014/main" id="{FBEBC9FE-F680-FFFB-EBC6-DF17B8B47F2A}"/>
              </a:ext>
              <a:ext uri="{C183D7F6-B498-43B3-948B-1728B52AA6E4}">
                <adec:decorative xmlns:adec="http://schemas.microsoft.com/office/drawing/2017/decorative" val="1"/>
              </a:ext>
            </a:extLst>
          </p:cNvPr>
          <p:cNvGrpSpPr/>
          <p:nvPr/>
        </p:nvGrpSpPr>
        <p:grpSpPr>
          <a:xfrm>
            <a:off x="617971" y="694631"/>
            <a:ext cx="2455164" cy="2331720"/>
            <a:chOff x="823961" y="926175"/>
            <a:chExt cx="3273552" cy="3108960"/>
          </a:xfrm>
        </p:grpSpPr>
        <p:pic>
          <p:nvPicPr>
            <p:cNvPr id="4" name="Picture 3">
              <a:extLst>
                <a:ext uri="{FF2B5EF4-FFF2-40B4-BE49-F238E27FC236}">
                  <a16:creationId xmlns:a16="http://schemas.microsoft.com/office/drawing/2014/main" id="{7AA8ECE2-79CD-121D-9990-53700620A19D}"/>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1317737" y="1337655"/>
              <a:ext cx="2286000" cy="2286000"/>
            </a:xfrm>
            <a:prstGeom prst="rect">
              <a:avLst/>
            </a:prstGeom>
            <a:ln>
              <a:solidFill>
                <a:srgbClr val="000000"/>
              </a:solidFill>
            </a:ln>
          </p:spPr>
        </p:pic>
        <p:sp>
          <p:nvSpPr>
            <p:cNvPr id="5" name="Rectangle 4">
              <a:extLst>
                <a:ext uri="{FF2B5EF4-FFF2-40B4-BE49-F238E27FC236}">
                  <a16:creationId xmlns:a16="http://schemas.microsoft.com/office/drawing/2014/main" id="{14C0EB52-4C60-84D2-51CE-4CA5867B8CB7}"/>
                </a:ext>
                <a:ext uri="{C183D7F6-B498-43B3-948B-1728B52AA6E4}">
                  <adec:decorative xmlns:adec="http://schemas.microsoft.com/office/drawing/2017/decorative" val="1"/>
                </a:ext>
              </a:extLst>
            </p:cNvPr>
            <p:cNvSpPr/>
            <p:nvPr/>
          </p:nvSpPr>
          <p:spPr bwMode="auto">
            <a:xfrm>
              <a:off x="823961" y="926175"/>
              <a:ext cx="3273552" cy="3108960"/>
            </a:xfrm>
            <a:prstGeom prst="rect">
              <a:avLst/>
            </a:prstGeom>
            <a:noFill/>
            <a:ln w="50800" cap="flat" cmpd="sng" algn="ctr">
              <a:solidFill>
                <a:srgbClr val="50E6FF"/>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defTabSz="699354"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 name="Title 3">
            <a:extLst>
              <a:ext uri="{FF2B5EF4-FFF2-40B4-BE49-F238E27FC236}">
                <a16:creationId xmlns:a16="http://schemas.microsoft.com/office/drawing/2014/main" id="{8E046CFB-8527-9611-DBEF-9024AF042705}"/>
              </a:ext>
            </a:extLst>
          </p:cNvPr>
          <p:cNvSpPr txBox="1">
            <a:spLocks/>
          </p:cNvSpPr>
          <p:nvPr/>
        </p:nvSpPr>
        <p:spPr>
          <a:xfrm>
            <a:off x="552632" y="3298910"/>
            <a:ext cx="2723224" cy="1615827"/>
          </a:xfrm>
          <a:prstGeom prst="rect">
            <a:avLst/>
          </a:prstGeom>
        </p:spPr>
        <p:txBody>
          <a:bodyPr vert="horz" wrap="square" lIns="0" tIns="0" rIns="0" bIns="0" rtlCol="0" anchor="ctr" anchorCtr="0">
            <a:spAutoFit/>
          </a:bodyPr>
          <a:lstStyle>
            <a:lvl1pPr algn="l" defTabSz="699557" rtl="0" eaLnBrk="1" latinLnBrk="0" hangingPunct="1">
              <a:lnSpc>
                <a:spcPct val="100000"/>
              </a:lnSpc>
              <a:spcBef>
                <a:spcPct val="0"/>
              </a:spcBef>
              <a:buNone/>
              <a:defRPr lang="en-US" sz="2700" b="0" kern="1200" cap="none" spc="-38" baseline="0">
                <a:ln w="3175">
                  <a:noFill/>
                </a:ln>
                <a:solidFill>
                  <a:schemeClr val="tx1"/>
                </a:solidFill>
                <a:effectLst/>
                <a:latin typeface="+mj-lt"/>
                <a:ea typeface="+mn-ea"/>
                <a:cs typeface="Segoe UI" pitchFamily="34" charset="0"/>
              </a:defRPr>
            </a:lvl1pPr>
          </a:lstStyle>
          <a:p>
            <a:pPr algn="ctr"/>
            <a:r>
              <a:rPr lang="en-US" sz="2100" dirty="0">
                <a:solidFill>
                  <a:schemeClr val="bg1"/>
                </a:solidFill>
                <a:cs typeface="Segoe UI Semibold"/>
              </a:rPr>
              <a:t>Deploy cloud native apps and Azure Arc  enabled services leveraging AKS on HCI</a:t>
            </a:r>
          </a:p>
        </p:txBody>
      </p:sp>
      <p:sp>
        <p:nvSpPr>
          <p:cNvPr id="7" name="Text Placeholder 4">
            <a:extLst>
              <a:ext uri="{FF2B5EF4-FFF2-40B4-BE49-F238E27FC236}">
                <a16:creationId xmlns:a16="http://schemas.microsoft.com/office/drawing/2014/main" id="{A2193924-C6A3-3C80-02EA-36FB5CF28312}"/>
              </a:ext>
            </a:extLst>
          </p:cNvPr>
          <p:cNvSpPr txBox="1">
            <a:spLocks/>
          </p:cNvSpPr>
          <p:nvPr/>
        </p:nvSpPr>
        <p:spPr>
          <a:xfrm>
            <a:off x="3939916" y="810809"/>
            <a:ext cx="4654286" cy="563103"/>
          </a:xfrm>
          <a:prstGeom prst="rect">
            <a:avLst/>
          </a:prstGeom>
        </p:spPr>
        <p:txBody>
          <a:bodyPr vert="horz" wrap="square" lIns="0" tIns="0" rIns="0" bIns="0" rtlCol="0" anchor="t" anchorCtr="0">
            <a:normAutofit/>
          </a:bodyPr>
          <a:lstStyle>
            <a:lvl1pPr marL="0" marR="0" indent="0" algn="l" defTabSz="699557" rtl="0" eaLnBrk="1" fontAlgn="auto" latinLnBrk="0" hangingPunct="1">
              <a:lnSpc>
                <a:spcPct val="100000"/>
              </a:lnSpc>
              <a:spcBef>
                <a:spcPct val="20000"/>
              </a:spcBef>
              <a:spcAft>
                <a:spcPts val="9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171450" marR="0" indent="0" algn="l"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99557" rtl="0" eaLnBrk="1" fontAlgn="auto" latinLnBrk="0" hangingPunct="1">
              <a:lnSpc>
                <a:spcPct val="100000"/>
              </a:lnSpc>
              <a:spcBef>
                <a:spcPct val="20000"/>
              </a:spcBef>
              <a:spcAft>
                <a:spcPts val="900"/>
              </a:spcAft>
              <a:buClrTx/>
              <a:buSzPct val="90000"/>
              <a:buFont typeface="Wingdings" panose="05000000000000000000" pitchFamily="2" charset="2"/>
              <a:buNone/>
              <a:tabLst/>
              <a:defRPr/>
            </a:pPr>
            <a:r>
              <a:rPr kumimoji="0" lang="en-US" sz="1350" b="0" i="0" u="none" strike="noStrike" kern="1200" cap="none" spc="0" normalizeH="0" baseline="0" noProof="0" dirty="0">
                <a:ln>
                  <a:noFill/>
                </a:ln>
                <a:solidFill>
                  <a:srgbClr val="FFC000"/>
                </a:solidFill>
                <a:effectLst/>
                <a:uLnTx/>
                <a:uFillTx/>
                <a:latin typeface="Segoe UI Semibold"/>
                <a:ea typeface="+mn-ea"/>
                <a:cs typeface="Segoe UI"/>
              </a:rPr>
              <a:t>Bring a container managed platform to your on-prem environment enabling running PaaS like service on-prem</a:t>
            </a:r>
            <a:endParaRPr kumimoji="0" lang="en-US" sz="1350" b="0" i="0" u="none" strike="noStrike" kern="1200" cap="none" spc="0" normalizeH="0" baseline="0" noProof="0" dirty="0">
              <a:ln>
                <a:noFill/>
              </a:ln>
              <a:solidFill>
                <a:srgbClr val="FFC000"/>
              </a:solidFill>
              <a:effectLst/>
              <a:uLnTx/>
              <a:uFillTx/>
              <a:latin typeface="Segoe UI Semibold"/>
              <a:ea typeface="+mn-ea"/>
              <a:cs typeface="Segoe UI" panose="020B0502040204020203" pitchFamily="34" charset="0"/>
            </a:endParaRPr>
          </a:p>
        </p:txBody>
      </p:sp>
      <p:sp>
        <p:nvSpPr>
          <p:cNvPr id="8" name="Text Placeholder 5">
            <a:extLst>
              <a:ext uri="{FF2B5EF4-FFF2-40B4-BE49-F238E27FC236}">
                <a16:creationId xmlns:a16="http://schemas.microsoft.com/office/drawing/2014/main" id="{A0A3ABA6-B6F5-ED4E-8768-A8E7D110656E}"/>
              </a:ext>
            </a:extLst>
          </p:cNvPr>
          <p:cNvSpPr txBox="1">
            <a:spLocks/>
          </p:cNvSpPr>
          <p:nvPr/>
        </p:nvSpPr>
        <p:spPr>
          <a:xfrm>
            <a:off x="3939916" y="2293970"/>
            <a:ext cx="4463572" cy="733663"/>
          </a:xfrm>
          <a:prstGeom prst="rect">
            <a:avLst/>
          </a:prstGeom>
        </p:spPr>
        <p:txBody>
          <a:bodyPr vert="horz" wrap="square" lIns="0" tIns="0" rIns="0" bIns="0" rtlCol="0" anchor="t" anchorCtr="0">
            <a:normAutofit/>
          </a:bodyPr>
          <a:lstStyle>
            <a:lvl1pPr marL="0" marR="0" indent="0" algn="l" defTabSz="699557" rtl="0" eaLnBrk="1" fontAlgn="auto" latinLnBrk="0" hangingPunct="1">
              <a:lnSpc>
                <a:spcPct val="100000"/>
              </a:lnSpc>
              <a:spcBef>
                <a:spcPct val="20000"/>
              </a:spcBef>
              <a:spcAft>
                <a:spcPts val="9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171450" marR="0" indent="0" algn="l"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99557" rtl="0" eaLnBrk="1" fontAlgn="auto" latinLnBrk="0" hangingPunct="1">
              <a:lnSpc>
                <a:spcPct val="100000"/>
              </a:lnSpc>
              <a:spcBef>
                <a:spcPct val="20000"/>
              </a:spcBef>
              <a:spcAft>
                <a:spcPts val="900"/>
              </a:spcAft>
              <a:buClrTx/>
              <a:buSzPct val="90000"/>
              <a:buFont typeface="Wingdings" panose="05000000000000000000" pitchFamily="2" charset="2"/>
              <a:buNone/>
              <a:tabLst/>
              <a:defRPr/>
            </a:pPr>
            <a:r>
              <a:rPr kumimoji="0" lang="en-US" sz="1350" b="0" i="0" u="none" strike="noStrike" kern="1200" cap="none" spc="0" normalizeH="0" baseline="0" noProof="0">
                <a:ln>
                  <a:noFill/>
                </a:ln>
                <a:solidFill>
                  <a:srgbClr val="FFC000"/>
                </a:solidFill>
                <a:effectLst/>
                <a:uLnTx/>
                <a:uFillTx/>
                <a:latin typeface="Segoe UI Semibold"/>
                <a:ea typeface="+mn-ea"/>
                <a:cs typeface="Segoe UI"/>
              </a:rPr>
              <a:t>Deploy cloud native apps in AKS such as cognitive services and deploy unmodified to the edge</a:t>
            </a:r>
            <a:endParaRPr kumimoji="0" lang="en-US" sz="1350" b="0" i="0" u="none" strike="noStrike" kern="1200" cap="none" spc="0" normalizeH="0" baseline="0" noProof="0">
              <a:ln>
                <a:noFill/>
              </a:ln>
              <a:solidFill>
                <a:srgbClr val="FFC000"/>
              </a:solidFill>
              <a:effectLst/>
              <a:uLnTx/>
              <a:uFillTx/>
              <a:latin typeface="Segoe UI Semibold"/>
              <a:ea typeface="+mn-ea"/>
              <a:cs typeface="Segoe UI" panose="020B0502040204020203" pitchFamily="34" charset="0"/>
            </a:endParaRPr>
          </a:p>
          <a:p>
            <a:pPr marL="0" marR="0" lvl="0" indent="0" algn="l" defTabSz="699557" rtl="0" eaLnBrk="1" fontAlgn="auto" latinLnBrk="0" hangingPunct="1">
              <a:lnSpc>
                <a:spcPct val="100000"/>
              </a:lnSpc>
              <a:spcBef>
                <a:spcPct val="20000"/>
              </a:spcBef>
              <a:spcAft>
                <a:spcPts val="900"/>
              </a:spcAft>
              <a:buClrTx/>
              <a:buSzPct val="90000"/>
              <a:buFont typeface="Wingdings" panose="05000000000000000000" pitchFamily="2" charset="2"/>
              <a:buNone/>
              <a:tabLst/>
              <a:defRPr/>
            </a:pPr>
            <a:endParaRPr kumimoji="0" lang="en-US" sz="900" b="0" i="0" u="none" strike="noStrike" kern="1200" cap="none" spc="0" normalizeH="0" baseline="0" noProof="0" dirty="0">
              <a:ln>
                <a:noFill/>
              </a:ln>
              <a:solidFill>
                <a:srgbClr val="FFC000"/>
              </a:solidFill>
              <a:effectLst/>
              <a:uLnTx/>
              <a:uFillTx/>
              <a:latin typeface="Segoe UI"/>
              <a:ea typeface="+mn-ea"/>
              <a:cs typeface="Segoe UI" panose="020B0502040204020203" pitchFamily="34" charset="0"/>
            </a:endParaRPr>
          </a:p>
        </p:txBody>
      </p:sp>
      <p:sp>
        <p:nvSpPr>
          <p:cNvPr id="9" name="Text Placeholder 6">
            <a:extLst>
              <a:ext uri="{FF2B5EF4-FFF2-40B4-BE49-F238E27FC236}">
                <a16:creationId xmlns:a16="http://schemas.microsoft.com/office/drawing/2014/main" id="{B48C8899-4C3C-014C-BA17-D05123B79B3C}"/>
              </a:ext>
            </a:extLst>
          </p:cNvPr>
          <p:cNvSpPr txBox="1">
            <a:spLocks/>
          </p:cNvSpPr>
          <p:nvPr/>
        </p:nvSpPr>
        <p:spPr>
          <a:xfrm>
            <a:off x="3939916" y="3628323"/>
            <a:ext cx="4463572" cy="526818"/>
          </a:xfrm>
          <a:prstGeom prst="rect">
            <a:avLst/>
          </a:prstGeom>
        </p:spPr>
        <p:txBody>
          <a:bodyPr vert="horz" wrap="square" lIns="0" tIns="0" rIns="0" bIns="0" rtlCol="0" anchor="t" anchorCtr="0">
            <a:normAutofit/>
          </a:bodyPr>
          <a:lstStyle>
            <a:lvl1pPr marL="0" marR="0" indent="0" algn="l" defTabSz="699557" rtl="0" eaLnBrk="1" fontAlgn="auto" latinLnBrk="0" hangingPunct="1">
              <a:lnSpc>
                <a:spcPct val="100000"/>
              </a:lnSpc>
              <a:spcBef>
                <a:spcPct val="20000"/>
              </a:spcBef>
              <a:spcAft>
                <a:spcPts val="9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171450" marR="0" indent="0" algn="l"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99557" rtl="0" eaLnBrk="1" fontAlgn="auto" latinLnBrk="0" hangingPunct="1">
              <a:lnSpc>
                <a:spcPct val="100000"/>
              </a:lnSpc>
              <a:spcBef>
                <a:spcPct val="20000"/>
              </a:spcBef>
              <a:spcAft>
                <a:spcPts val="900"/>
              </a:spcAft>
              <a:buClrTx/>
              <a:buSzPct val="90000"/>
              <a:buFont typeface="Wingdings" panose="05000000000000000000" pitchFamily="2" charset="2"/>
              <a:buNone/>
              <a:tabLst/>
              <a:defRPr/>
            </a:pPr>
            <a:r>
              <a:rPr kumimoji="0" lang="en-US" sz="1350" b="0" i="0" u="none" strike="noStrike" kern="1200" cap="none" spc="0" normalizeH="0" baseline="0" noProof="0">
                <a:ln>
                  <a:noFill/>
                </a:ln>
                <a:solidFill>
                  <a:srgbClr val="FFC000"/>
                </a:solidFill>
                <a:effectLst/>
                <a:uLnTx/>
                <a:uFillTx/>
                <a:latin typeface="Segoe UI Semibold"/>
                <a:ea typeface="+mn-ea"/>
                <a:cs typeface="Segoe UI"/>
              </a:rPr>
              <a:t>With built-in resiliency, ideal platform to run Azure Arc enabled services like data services</a:t>
            </a:r>
            <a:endParaRPr kumimoji="0" lang="en-US" sz="1350" b="0" i="0" u="none" strike="noStrike" kern="1200" cap="none" spc="0" normalizeH="0" baseline="0" noProof="0">
              <a:ln>
                <a:noFill/>
              </a:ln>
              <a:solidFill>
                <a:srgbClr val="FFC000"/>
              </a:solidFill>
              <a:effectLst/>
              <a:uLnTx/>
              <a:uFillTx/>
              <a:latin typeface="Segoe UI Semibold"/>
              <a:ea typeface="+mn-ea"/>
              <a:cs typeface="Segoe UI" panose="020B0502040204020203" pitchFamily="34" charset="0"/>
            </a:endParaRPr>
          </a:p>
          <a:p>
            <a:pPr marL="0" marR="0" lvl="0" indent="0" algn="l" defTabSz="699557" rtl="0" eaLnBrk="1" fontAlgn="auto" latinLnBrk="0" hangingPunct="1">
              <a:lnSpc>
                <a:spcPct val="100000"/>
              </a:lnSpc>
              <a:spcBef>
                <a:spcPct val="20000"/>
              </a:spcBef>
              <a:spcAft>
                <a:spcPts val="900"/>
              </a:spcAft>
              <a:buClrTx/>
              <a:buSzPct val="90000"/>
              <a:buFont typeface="Wingdings" panose="05000000000000000000" pitchFamily="2" charset="2"/>
              <a:buNone/>
              <a:tabLst/>
              <a:defRPr/>
            </a:pPr>
            <a:endParaRPr kumimoji="0" lang="en-US" sz="900" b="0" i="0" u="none" strike="noStrike" kern="1200" cap="none" spc="0" normalizeH="0" baseline="0" noProof="0" dirty="0">
              <a:ln>
                <a:noFill/>
              </a:ln>
              <a:solidFill>
                <a:srgbClr val="FFC000"/>
              </a:solidFill>
              <a:effectLst/>
              <a:uLnTx/>
              <a:uFillTx/>
              <a:latin typeface="Segoe UI"/>
              <a:ea typeface="+mn-ea"/>
              <a:cs typeface="Segoe UI" panose="020B0502040204020203" pitchFamily="34" charset="0"/>
            </a:endParaRPr>
          </a:p>
        </p:txBody>
      </p:sp>
      <p:sp>
        <p:nvSpPr>
          <p:cNvPr id="10" name="Rectangle 9">
            <a:extLst>
              <a:ext uri="{FF2B5EF4-FFF2-40B4-BE49-F238E27FC236}">
                <a16:creationId xmlns:a16="http://schemas.microsoft.com/office/drawing/2014/main" id="{7665675E-88B0-C472-395E-95A1A0757707}"/>
              </a:ext>
              <a:ext uri="{C183D7F6-B498-43B3-948B-1728B52AA6E4}">
                <adec:decorative xmlns:adec="http://schemas.microsoft.com/office/drawing/2017/decorative" val="1"/>
              </a:ext>
            </a:extLst>
          </p:cNvPr>
          <p:cNvSpPr/>
          <p:nvPr/>
        </p:nvSpPr>
        <p:spPr bwMode="auto">
          <a:xfrm>
            <a:off x="864394" y="907256"/>
            <a:ext cx="2078831" cy="2014538"/>
          </a:xfrm>
          <a:prstGeom prst="rect">
            <a:avLst/>
          </a:prstGeom>
          <a:solidFill>
            <a:srgbClr val="343741"/>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defTabSz="699354"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E009D98C-B7BA-5D32-F45B-5038E7B240D6}"/>
              </a:ext>
              <a:ext uri="{C183D7F6-B498-43B3-948B-1728B52AA6E4}">
                <adec:decorative xmlns:adec="http://schemas.microsoft.com/office/drawing/2017/decorative" val="1"/>
              </a:ext>
            </a:extLst>
          </p:cNvPr>
          <p:cNvGrpSpPr/>
          <p:nvPr/>
        </p:nvGrpSpPr>
        <p:grpSpPr>
          <a:xfrm>
            <a:off x="1138174" y="1195492"/>
            <a:ext cx="1760147" cy="1350254"/>
            <a:chOff x="9480465" y="2413139"/>
            <a:chExt cx="2280188" cy="1771764"/>
          </a:xfrm>
        </p:grpSpPr>
        <p:pic>
          <p:nvPicPr>
            <p:cNvPr id="12" name="Picture 11">
              <a:extLst>
                <a:ext uri="{FF2B5EF4-FFF2-40B4-BE49-F238E27FC236}">
                  <a16:creationId xmlns:a16="http://schemas.microsoft.com/office/drawing/2014/main" id="{7FF3A4BC-A3A1-F778-55C5-124B88D68E2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480465" y="2413139"/>
              <a:ext cx="2280188" cy="1771764"/>
            </a:xfrm>
            <a:prstGeom prst="rect">
              <a:avLst/>
            </a:prstGeom>
          </p:spPr>
        </p:pic>
        <p:pic>
          <p:nvPicPr>
            <p:cNvPr id="13" name="Graphic 12">
              <a:extLst>
                <a:ext uri="{FF2B5EF4-FFF2-40B4-BE49-F238E27FC236}">
                  <a16:creationId xmlns:a16="http://schemas.microsoft.com/office/drawing/2014/main" id="{B823DC2E-FD57-D30D-8BDA-35C90F57E392}"/>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25398" y="2476285"/>
              <a:ext cx="567623" cy="677796"/>
            </a:xfrm>
            <a:prstGeom prst="rect">
              <a:avLst/>
            </a:prstGeom>
          </p:spPr>
        </p:pic>
        <p:pic>
          <p:nvPicPr>
            <p:cNvPr id="14" name="Graphic 13">
              <a:extLst>
                <a:ext uri="{FF2B5EF4-FFF2-40B4-BE49-F238E27FC236}">
                  <a16:creationId xmlns:a16="http://schemas.microsoft.com/office/drawing/2014/main" id="{ED5A316F-8D10-D900-93FA-DF15DD2590DE}"/>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50968" y="2497182"/>
              <a:ext cx="532621" cy="636000"/>
            </a:xfrm>
            <a:prstGeom prst="rect">
              <a:avLst/>
            </a:prstGeom>
          </p:spPr>
        </p:pic>
        <p:pic>
          <p:nvPicPr>
            <p:cNvPr id="15" name="Graphic 14">
              <a:extLst>
                <a:ext uri="{FF2B5EF4-FFF2-40B4-BE49-F238E27FC236}">
                  <a16:creationId xmlns:a16="http://schemas.microsoft.com/office/drawing/2014/main" id="{40D0CF4E-B23F-C53B-04F1-8508BB7FEA24}"/>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10746" y="3240150"/>
              <a:ext cx="978380" cy="894970"/>
            </a:xfrm>
            <a:prstGeom prst="rect">
              <a:avLst/>
            </a:prstGeom>
          </p:spPr>
        </p:pic>
      </p:grpSp>
    </p:spTree>
    <p:extLst>
      <p:ext uri="{BB962C8B-B14F-4D97-AF65-F5344CB8AC3E}">
        <p14:creationId xmlns:p14="http://schemas.microsoft.com/office/powerpoint/2010/main" val="4244077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C5DAF-8F57-46B2-9F41-B03F489CBDDB}"/>
              </a:ext>
            </a:extLst>
          </p:cNvPr>
          <p:cNvSpPr>
            <a:spLocks noGrp="1"/>
          </p:cNvSpPr>
          <p:nvPr>
            <p:ph type="ctrTitle"/>
          </p:nvPr>
        </p:nvSpPr>
        <p:spPr/>
        <p:txBody>
          <a:bodyPr/>
          <a:lstStyle/>
          <a:p>
            <a:r>
              <a:rPr lang="en-US" dirty="0"/>
              <a:t>Jan-Tore Pedersen</a:t>
            </a:r>
          </a:p>
        </p:txBody>
      </p:sp>
      <p:sp>
        <p:nvSpPr>
          <p:cNvPr id="3" name="Text Placeholder 2">
            <a:extLst>
              <a:ext uri="{FF2B5EF4-FFF2-40B4-BE49-F238E27FC236}">
                <a16:creationId xmlns:a16="http://schemas.microsoft.com/office/drawing/2014/main" id="{D944984C-634C-4ED0-B981-94C45DEC1281}"/>
              </a:ext>
            </a:extLst>
          </p:cNvPr>
          <p:cNvSpPr>
            <a:spLocks noGrp="1"/>
          </p:cNvSpPr>
          <p:nvPr>
            <p:ph type="body" sz="quarter" idx="10"/>
          </p:nvPr>
        </p:nvSpPr>
        <p:spPr/>
        <p:txBody>
          <a:bodyPr>
            <a:normAutofit fontScale="85000" lnSpcReduction="10000"/>
          </a:bodyPr>
          <a:lstStyle/>
          <a:p>
            <a:r>
              <a:rPr lang="en-US" dirty="0"/>
              <a:t>Understanding what Azure Stack HCI is and how it fit's in your Datacenter</a:t>
            </a:r>
          </a:p>
        </p:txBody>
      </p:sp>
    </p:spTree>
    <p:extLst>
      <p:ext uri="{BB962C8B-B14F-4D97-AF65-F5344CB8AC3E}">
        <p14:creationId xmlns:p14="http://schemas.microsoft.com/office/powerpoint/2010/main" val="34205523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01CFA8C6-4FE8-F144-DF5F-60DEED73FEE6}"/>
              </a:ext>
            </a:extLst>
          </p:cNvPr>
          <p:cNvSpPr txBox="1">
            <a:spLocks/>
          </p:cNvSpPr>
          <p:nvPr/>
        </p:nvSpPr>
        <p:spPr>
          <a:xfrm>
            <a:off x="2987824" y="1835686"/>
            <a:ext cx="3263192" cy="1246495"/>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2800" kern="1200" baseline="0">
                <a:solidFill>
                  <a:srgbClr val="FDBA12"/>
                </a:solidFill>
                <a:latin typeface="IBM Plex Sans" panose="020B0503050203000203" pitchFamily="34" charset="0"/>
                <a:ea typeface="+mj-ea"/>
                <a:cs typeface="Museo Sans 100"/>
              </a:defRPr>
            </a:lvl1pPr>
          </a:lstStyle>
          <a:p>
            <a:r>
              <a:rPr lang="en-US"/>
              <a:t>Azure integration and</a:t>
            </a:r>
            <a:br>
              <a:rPr lang="en-US"/>
            </a:br>
            <a:r>
              <a:rPr lang="en-US"/>
              <a:t> making it hybrid</a:t>
            </a:r>
            <a:endParaRPr lang="en-US" dirty="0"/>
          </a:p>
        </p:txBody>
      </p:sp>
    </p:spTree>
    <p:extLst>
      <p:ext uri="{BB962C8B-B14F-4D97-AF65-F5344CB8AC3E}">
        <p14:creationId xmlns:p14="http://schemas.microsoft.com/office/powerpoint/2010/main" val="3593877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C4E83-D1D8-D289-686C-2FD27E900EA4}"/>
              </a:ext>
            </a:extLst>
          </p:cNvPr>
          <p:cNvSpPr txBox="1">
            <a:spLocks/>
          </p:cNvSpPr>
          <p:nvPr/>
        </p:nvSpPr>
        <p:spPr>
          <a:xfrm>
            <a:off x="501446" y="332672"/>
            <a:ext cx="8263890" cy="369332"/>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2800" kern="1200" baseline="0">
                <a:solidFill>
                  <a:srgbClr val="FDBA12"/>
                </a:solidFill>
                <a:latin typeface="IBM Plex Sans" panose="020B0503050203000203" pitchFamily="34" charset="0"/>
                <a:ea typeface="+mj-ea"/>
                <a:cs typeface="Museo Sans 100"/>
              </a:defRPr>
            </a:lvl1pPr>
          </a:lstStyle>
          <a:p>
            <a:pPr defTabSz="685800">
              <a:spcBef>
                <a:spcPts val="0"/>
              </a:spcBef>
              <a:defRPr/>
            </a:pPr>
            <a:r>
              <a:rPr lang="en-US" sz="2400" dirty="0">
                <a:solidFill>
                  <a:srgbClr val="FFC000"/>
                </a:solidFill>
                <a:latin typeface="Segoe UI Semibold"/>
              </a:rPr>
              <a:t>Simplify hybrid with native Azure integration</a:t>
            </a:r>
            <a:endParaRPr lang="en-US" dirty="0">
              <a:solidFill>
                <a:srgbClr val="FFC000"/>
              </a:solidFill>
            </a:endParaRPr>
          </a:p>
        </p:txBody>
      </p:sp>
      <p:sp>
        <p:nvSpPr>
          <p:cNvPr id="3" name="TextBox 2">
            <a:extLst>
              <a:ext uri="{FF2B5EF4-FFF2-40B4-BE49-F238E27FC236}">
                <a16:creationId xmlns:a16="http://schemas.microsoft.com/office/drawing/2014/main" id="{2277B91A-1300-9539-72FF-3B79886D903D}"/>
              </a:ext>
            </a:extLst>
          </p:cNvPr>
          <p:cNvSpPr txBox="1"/>
          <p:nvPr/>
        </p:nvSpPr>
        <p:spPr>
          <a:xfrm>
            <a:off x="457200" y="1006636"/>
            <a:ext cx="6187912" cy="957955"/>
          </a:xfrm>
          <a:prstGeom prst="rect">
            <a:avLst/>
          </a:prstGeom>
          <a:noFill/>
        </p:spPr>
        <p:txBody>
          <a:bodyPr wrap="none" rtlCol="0">
            <a:spAutoFit/>
          </a:bodyPr>
          <a:lstStyle/>
          <a:p>
            <a:pPr defTabSz="685800">
              <a:defRPr/>
            </a:pPr>
            <a:r>
              <a:rPr lang="en-US" sz="1125" dirty="0">
                <a:solidFill>
                  <a:srgbClr val="FFFFFF"/>
                </a:solidFill>
                <a:latin typeface="Segoe UI" panose="020B0502040204020203" pitchFamily="34" charset="0"/>
                <a:cs typeface="Segoe UI" panose="020B0502040204020203" pitchFamily="34" charset="0"/>
              </a:rPr>
              <a:t>Azure Resource Manager (ARM) resource represents each on-premises Azure Stack HCI cluster</a:t>
            </a:r>
          </a:p>
          <a:p>
            <a:pPr marL="171450" indent="-171450" defTabSz="685800">
              <a:buFont typeface="+mj-lt"/>
              <a:buAutoNum type="arabicPeriod"/>
              <a:defRPr/>
            </a:pPr>
            <a:endParaRPr lang="en-US" sz="1125" dirty="0">
              <a:solidFill>
                <a:srgbClr val="FFFFFF"/>
              </a:solidFill>
              <a:latin typeface="Segoe UI" panose="020B0502040204020203" pitchFamily="34" charset="0"/>
              <a:cs typeface="Segoe UI" panose="020B0502040204020203" pitchFamily="34" charset="0"/>
            </a:endParaRPr>
          </a:p>
          <a:p>
            <a:pPr defTabSz="685800">
              <a:defRPr/>
            </a:pPr>
            <a:r>
              <a:rPr lang="en-US" sz="1125" dirty="0">
                <a:solidFill>
                  <a:srgbClr val="FFFFFF"/>
                </a:solidFill>
                <a:latin typeface="Segoe UI" panose="020B0502040204020203" pitchFamily="34" charset="0"/>
                <a:cs typeface="Segoe UI" panose="020B0502040204020203" pitchFamily="34" charset="0"/>
              </a:rPr>
              <a:t>Visibility in the Azure Portal and foundation for hybrid management</a:t>
            </a:r>
          </a:p>
          <a:p>
            <a:pPr defTabSz="685800">
              <a:defRPr/>
            </a:pPr>
            <a:endParaRPr lang="en-US" sz="1125" dirty="0">
              <a:solidFill>
                <a:srgbClr val="FFFFFF"/>
              </a:solidFill>
              <a:latin typeface="Segoe UI" panose="020B0502040204020203" pitchFamily="34" charset="0"/>
              <a:cs typeface="Segoe UI" panose="020B0502040204020203" pitchFamily="34" charset="0"/>
            </a:endParaRPr>
          </a:p>
          <a:p>
            <a:pPr defTabSz="685800">
              <a:defRPr/>
            </a:pPr>
            <a:r>
              <a:rPr lang="en-US" sz="1125" b="1" dirty="0">
                <a:solidFill>
                  <a:srgbClr val="50E6FF"/>
                </a:solidFill>
                <a:latin typeface="Segoe UI" panose="020B0502040204020203" pitchFamily="34" charset="0"/>
                <a:cs typeface="Segoe UI" panose="020B0502040204020203" pitchFamily="34" charset="0"/>
              </a:rPr>
              <a:t>No fuss with agents or scripts – it’s built-in!</a:t>
            </a:r>
          </a:p>
        </p:txBody>
      </p:sp>
      <p:grpSp>
        <p:nvGrpSpPr>
          <p:cNvPr id="4" name="Group 3">
            <a:extLst>
              <a:ext uri="{FF2B5EF4-FFF2-40B4-BE49-F238E27FC236}">
                <a16:creationId xmlns:a16="http://schemas.microsoft.com/office/drawing/2014/main" id="{2681A8C1-FFBF-F1D9-85C7-F92BF2EE54C6}"/>
              </a:ext>
              <a:ext uri="{C183D7F6-B498-43B3-948B-1728B52AA6E4}">
                <adec:decorative xmlns:adec="http://schemas.microsoft.com/office/drawing/2017/decorative" val="1"/>
              </a:ext>
            </a:extLst>
          </p:cNvPr>
          <p:cNvGrpSpPr/>
          <p:nvPr/>
        </p:nvGrpSpPr>
        <p:grpSpPr>
          <a:xfrm>
            <a:off x="1478543" y="2535618"/>
            <a:ext cx="1371600" cy="802386"/>
            <a:chOff x="1785390" y="3331860"/>
            <a:chExt cx="1828800" cy="1069848"/>
          </a:xfrm>
          <a:solidFill>
            <a:schemeClr val="bg1">
              <a:lumMod val="75000"/>
              <a:lumOff val="25000"/>
            </a:schemeClr>
          </a:solidFill>
        </p:grpSpPr>
        <p:sp>
          <p:nvSpPr>
            <p:cNvPr id="5" name="Rectangle: Rounded Corners 4">
              <a:extLst>
                <a:ext uri="{FF2B5EF4-FFF2-40B4-BE49-F238E27FC236}">
                  <a16:creationId xmlns:a16="http://schemas.microsoft.com/office/drawing/2014/main" id="{194C0E40-8219-56E7-DB24-00C73122BF41}"/>
                </a:ext>
              </a:extLst>
            </p:cNvPr>
            <p:cNvSpPr/>
            <p:nvPr/>
          </p:nvSpPr>
          <p:spPr>
            <a:xfrm>
              <a:off x="1785390" y="3331860"/>
              <a:ext cx="1828800" cy="1069848"/>
            </a:xfrm>
            <a:prstGeom prst="roundRect">
              <a:avLst>
                <a:gd name="adj" fmla="val 3422"/>
              </a:avLst>
            </a:prstGeom>
            <a:solidFill>
              <a:schemeClr val="bg1">
                <a:lumMod val="85000"/>
                <a:lumOff val="15000"/>
              </a:schemeClr>
            </a:solidFill>
            <a:ln w="6350">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a:defRPr/>
              </a:pPr>
              <a:endParaRPr lang="en-US" sz="1350">
                <a:solidFill>
                  <a:prstClr val="white"/>
                </a:solidFill>
                <a:latin typeface="Segoe UI"/>
              </a:endParaRPr>
            </a:p>
          </p:txBody>
        </p:sp>
        <p:pic>
          <p:nvPicPr>
            <p:cNvPr id="6" name="Picture 5">
              <a:extLst>
                <a:ext uri="{FF2B5EF4-FFF2-40B4-BE49-F238E27FC236}">
                  <a16:creationId xmlns:a16="http://schemas.microsoft.com/office/drawing/2014/main" id="{29FC68F7-EAA9-D5E6-FDE1-3652264B68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31368" y="3378297"/>
              <a:ext cx="1736844" cy="976975"/>
            </a:xfrm>
            <a:prstGeom prst="rect">
              <a:avLst/>
            </a:prstGeom>
            <a:grpFill/>
          </p:spPr>
        </p:pic>
      </p:grpSp>
      <p:sp>
        <p:nvSpPr>
          <p:cNvPr id="7" name="TextBox 6">
            <a:extLst>
              <a:ext uri="{FF2B5EF4-FFF2-40B4-BE49-F238E27FC236}">
                <a16:creationId xmlns:a16="http://schemas.microsoft.com/office/drawing/2014/main" id="{A8ADC0BC-8FD7-1D14-8EC0-B93322B367AB}"/>
              </a:ext>
            </a:extLst>
          </p:cNvPr>
          <p:cNvSpPr txBox="1"/>
          <p:nvPr/>
        </p:nvSpPr>
        <p:spPr>
          <a:xfrm>
            <a:off x="1761389" y="3358392"/>
            <a:ext cx="595356" cy="190501"/>
          </a:xfrm>
          <a:prstGeom prst="rect">
            <a:avLst/>
          </a:prstGeom>
          <a:noFill/>
        </p:spPr>
        <p:txBody>
          <a:bodyPr wrap="none" lIns="68580" rIns="68580" rtlCol="0">
            <a:spAutoFit/>
          </a:bodyPr>
          <a:lstStyle/>
          <a:p>
            <a:pPr algn="ctr" defTabSz="685800">
              <a:defRPr/>
            </a:pPr>
            <a:r>
              <a:rPr lang="en-US" sz="638" b="1">
                <a:solidFill>
                  <a:srgbClr val="FFFFFF"/>
                </a:solidFill>
                <a:latin typeface="Segoe UI Semibold" panose="020B0702040204020203" pitchFamily="34" charset="0"/>
                <a:cs typeface="Segoe UI Semibold" panose="020B0702040204020203" pitchFamily="34" charset="0"/>
              </a:rPr>
              <a:t>Azure Portal</a:t>
            </a:r>
          </a:p>
        </p:txBody>
      </p:sp>
      <p:cxnSp>
        <p:nvCxnSpPr>
          <p:cNvPr id="8" name="Straight Arrow Connector 7">
            <a:extLst>
              <a:ext uri="{FF2B5EF4-FFF2-40B4-BE49-F238E27FC236}">
                <a16:creationId xmlns:a16="http://schemas.microsoft.com/office/drawing/2014/main" id="{38D6C246-F923-E1F6-32A3-404E35C8CD61}"/>
              </a:ext>
              <a:ext uri="{C183D7F6-B498-43B3-948B-1728B52AA6E4}">
                <adec:decorative xmlns:adec="http://schemas.microsoft.com/office/drawing/2017/decorative" val="1"/>
              </a:ext>
            </a:extLst>
          </p:cNvPr>
          <p:cNvCxnSpPr>
            <a:cxnSpLocks/>
          </p:cNvCxnSpPr>
          <p:nvPr/>
        </p:nvCxnSpPr>
        <p:spPr>
          <a:xfrm>
            <a:off x="2921558" y="2936811"/>
            <a:ext cx="1097280" cy="0"/>
          </a:xfrm>
          <a:prstGeom prst="straightConnector1">
            <a:avLst/>
          </a:prstGeom>
          <a:ln w="190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F15BB4FC-9F44-B371-CC4F-BBB569A8386E}"/>
              </a:ext>
            </a:extLst>
          </p:cNvPr>
          <p:cNvSpPr/>
          <p:nvPr/>
        </p:nvSpPr>
        <p:spPr>
          <a:xfrm>
            <a:off x="3200400" y="2113851"/>
            <a:ext cx="2743200" cy="1440180"/>
          </a:xfrm>
          <a:prstGeom prst="rect">
            <a:avLst/>
          </a:prstGeom>
          <a:solidFill>
            <a:schemeClr val="bg1">
              <a:lumMod val="85000"/>
              <a:lumOff val="15000"/>
            </a:schemeClr>
          </a:solidFill>
          <a:ln w="12700">
            <a:solidFill>
              <a:srgbClr val="0078D4"/>
            </a:solidFill>
          </a:ln>
          <a:effectLst>
            <a:outerShdw blurRad="63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8006" bIns="48006" rtlCol="0" anchor="t"/>
          <a:lstStyle/>
          <a:p>
            <a:pPr defTabSz="685800">
              <a:defRPr/>
            </a:pPr>
            <a:r>
              <a:rPr lang="en-US" sz="638">
                <a:solidFill>
                  <a:srgbClr val="000000"/>
                </a:solidFill>
                <a:latin typeface="Segoe UI Semibold" panose="020B0702040204020203" pitchFamily="34" charset="0"/>
                <a:cs typeface="Segoe UI Semibold" panose="020B0702040204020203" pitchFamily="34" charset="0"/>
              </a:rPr>
              <a:t>Azure Active Directory</a:t>
            </a:r>
          </a:p>
        </p:txBody>
      </p:sp>
      <p:sp>
        <p:nvSpPr>
          <p:cNvPr id="10" name="Rectangle 9">
            <a:extLst>
              <a:ext uri="{FF2B5EF4-FFF2-40B4-BE49-F238E27FC236}">
                <a16:creationId xmlns:a16="http://schemas.microsoft.com/office/drawing/2014/main" id="{D8C5B55B-40DC-BABF-B807-FFB484C67E1A}"/>
              </a:ext>
            </a:extLst>
          </p:cNvPr>
          <p:cNvSpPr/>
          <p:nvPr/>
        </p:nvSpPr>
        <p:spPr>
          <a:xfrm>
            <a:off x="3509010" y="2319591"/>
            <a:ext cx="2125980" cy="1097280"/>
          </a:xfrm>
          <a:prstGeom prst="rect">
            <a:avLst/>
          </a:prstGeom>
          <a:solidFill>
            <a:schemeClr val="bg1">
              <a:lumMod val="75000"/>
              <a:lumOff val="25000"/>
            </a:schemeClr>
          </a:solidFill>
          <a:ln w="12700">
            <a:solidFill>
              <a:srgbClr val="0078D4"/>
            </a:solidFill>
          </a:ln>
          <a:effectLst>
            <a:outerShdw blurRad="63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8006" bIns="48006" rtlCol="0" anchor="t"/>
          <a:lstStyle/>
          <a:p>
            <a:pPr defTabSz="685800">
              <a:defRPr/>
            </a:pPr>
            <a:r>
              <a:rPr lang="en-US" sz="638" b="1">
                <a:solidFill>
                  <a:srgbClr val="000000"/>
                </a:solidFill>
                <a:latin typeface="Segoe UI Semibold" panose="020B0702040204020203" pitchFamily="34" charset="0"/>
                <a:cs typeface="Segoe UI Semibold" panose="020B0702040204020203" pitchFamily="34" charset="0"/>
              </a:rPr>
              <a:t>Subscription</a:t>
            </a:r>
          </a:p>
        </p:txBody>
      </p:sp>
      <p:sp>
        <p:nvSpPr>
          <p:cNvPr id="11" name="Rectangle 10">
            <a:extLst>
              <a:ext uri="{FF2B5EF4-FFF2-40B4-BE49-F238E27FC236}">
                <a16:creationId xmlns:a16="http://schemas.microsoft.com/office/drawing/2014/main" id="{7467D078-CF4D-FCE1-6345-582EFB5888E3}"/>
              </a:ext>
            </a:extLst>
          </p:cNvPr>
          <p:cNvSpPr/>
          <p:nvPr/>
        </p:nvSpPr>
        <p:spPr>
          <a:xfrm>
            <a:off x="3783330" y="2525331"/>
            <a:ext cx="1577340" cy="754380"/>
          </a:xfrm>
          <a:prstGeom prst="rect">
            <a:avLst/>
          </a:prstGeom>
          <a:solidFill>
            <a:schemeClr val="bg1">
              <a:lumMod val="65000"/>
              <a:lumOff val="35000"/>
            </a:schemeClr>
          </a:solidFill>
          <a:ln w="12700">
            <a:solidFill>
              <a:srgbClr val="0078D4"/>
            </a:solidFill>
          </a:ln>
          <a:effectLst>
            <a:outerShdw blurRad="63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8006" bIns="48006" rtlCol="0" anchor="t"/>
          <a:lstStyle/>
          <a:p>
            <a:pPr defTabSz="685800">
              <a:defRPr/>
            </a:pPr>
            <a:r>
              <a:rPr lang="en-US" sz="638" b="1">
                <a:solidFill>
                  <a:srgbClr val="000000"/>
                </a:solidFill>
                <a:latin typeface="Segoe UI Semibold" panose="020B0702040204020203" pitchFamily="34" charset="0"/>
                <a:cs typeface="Segoe UI Semibold" panose="020B0702040204020203" pitchFamily="34" charset="0"/>
              </a:rPr>
              <a:t>Resource Group</a:t>
            </a:r>
            <a:endParaRPr lang="en-US" sz="638" b="1" baseline="30000">
              <a:solidFill>
                <a:srgbClr val="000000"/>
              </a:solidFill>
              <a:latin typeface="Segoe UI Semibold" panose="020B0702040204020203" pitchFamily="34" charset="0"/>
              <a:cs typeface="Segoe UI Semibold" panose="020B0702040204020203" pitchFamily="34" charset="0"/>
            </a:endParaRPr>
          </a:p>
        </p:txBody>
      </p:sp>
      <p:sp>
        <p:nvSpPr>
          <p:cNvPr id="12" name="Rectangle 11">
            <a:extLst>
              <a:ext uri="{FF2B5EF4-FFF2-40B4-BE49-F238E27FC236}">
                <a16:creationId xmlns:a16="http://schemas.microsoft.com/office/drawing/2014/main" id="{1E186EB1-146B-52E6-6B31-978F6FEBD788}"/>
              </a:ext>
            </a:extLst>
          </p:cNvPr>
          <p:cNvSpPr/>
          <p:nvPr/>
        </p:nvSpPr>
        <p:spPr>
          <a:xfrm>
            <a:off x="4057650" y="2731071"/>
            <a:ext cx="1028700" cy="411480"/>
          </a:xfrm>
          <a:prstGeom prst="rect">
            <a:avLst/>
          </a:prstGeom>
          <a:gradFill>
            <a:gsLst>
              <a:gs pos="0">
                <a:srgbClr val="00B0F0"/>
              </a:gs>
              <a:gs pos="100000">
                <a:srgbClr val="0070C0"/>
              </a:gs>
            </a:gsLst>
            <a:lin ang="2700000" scaled="0"/>
          </a:gradFill>
          <a:ln w="12700">
            <a:noFill/>
          </a:ln>
          <a:effectLst>
            <a:outerShdw blurRad="635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8006" bIns="48006" rtlCol="0" anchor="ctr"/>
          <a:lstStyle/>
          <a:p>
            <a:pPr algn="ctr" defTabSz="685800">
              <a:defRPr/>
            </a:pPr>
            <a:r>
              <a:rPr lang="en-US" sz="638" b="1">
                <a:solidFill>
                  <a:prstClr val="white"/>
                </a:solidFill>
                <a:latin typeface="Segoe UI Semibold" panose="020B0702040204020203" pitchFamily="34" charset="0"/>
                <a:cs typeface="Segoe UI Semibold" panose="020B0702040204020203" pitchFamily="34" charset="0"/>
              </a:rPr>
              <a:t>Resource for</a:t>
            </a:r>
          </a:p>
          <a:p>
            <a:pPr algn="ctr" defTabSz="685800">
              <a:defRPr/>
            </a:pPr>
            <a:r>
              <a:rPr lang="en-US" sz="638" b="1">
                <a:solidFill>
                  <a:prstClr val="white"/>
                </a:solidFill>
                <a:latin typeface="Segoe UI Semibold" panose="020B0702040204020203" pitchFamily="34" charset="0"/>
                <a:cs typeface="Segoe UI Semibold" panose="020B0702040204020203" pitchFamily="34" charset="0"/>
              </a:rPr>
              <a:t>Azure Stack HCI </a:t>
            </a:r>
          </a:p>
        </p:txBody>
      </p:sp>
      <p:cxnSp>
        <p:nvCxnSpPr>
          <p:cNvPr id="14" name="Straight Arrow Connector 13">
            <a:extLst>
              <a:ext uri="{FF2B5EF4-FFF2-40B4-BE49-F238E27FC236}">
                <a16:creationId xmlns:a16="http://schemas.microsoft.com/office/drawing/2014/main" id="{A8E6B26F-5051-DBD1-7643-32A2FA5B72FB}"/>
              </a:ext>
              <a:ext uri="{C183D7F6-B498-43B3-948B-1728B52AA6E4}">
                <adec:decorative xmlns:adec="http://schemas.microsoft.com/office/drawing/2017/decorative" val="1"/>
              </a:ext>
            </a:extLst>
          </p:cNvPr>
          <p:cNvCxnSpPr>
            <a:cxnSpLocks/>
          </p:cNvCxnSpPr>
          <p:nvPr/>
        </p:nvCxnSpPr>
        <p:spPr>
          <a:xfrm>
            <a:off x="5134286" y="2936811"/>
            <a:ext cx="1097280" cy="0"/>
          </a:xfrm>
          <a:prstGeom prst="straightConnector1">
            <a:avLst/>
          </a:prstGeom>
          <a:ln w="19050">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FF0B497C-8D0D-BB61-6917-B48D1E1443DB}"/>
              </a:ext>
            </a:extLst>
          </p:cNvPr>
          <p:cNvSpPr/>
          <p:nvPr/>
        </p:nvSpPr>
        <p:spPr>
          <a:xfrm>
            <a:off x="6293858" y="2422461"/>
            <a:ext cx="1028700" cy="1028700"/>
          </a:xfrm>
          <a:prstGeom prst="rect">
            <a:avLst/>
          </a:prstGeom>
          <a:solidFill>
            <a:srgbClr val="262626"/>
          </a:solidFill>
          <a:ln w="28575">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tIns="68580" rIns="0" bIns="68580" rtlCol="0" anchor="ctr"/>
          <a:lstStyle/>
          <a:p>
            <a:pPr algn="ctr" defTabSz="685800">
              <a:defRPr/>
            </a:pPr>
            <a:r>
              <a:rPr lang="en-US" sz="638" b="1">
                <a:solidFill>
                  <a:prstClr val="white"/>
                </a:solidFill>
                <a:latin typeface="Segoe UI Semibold" panose="020B0702040204020203" pitchFamily="34" charset="0"/>
                <a:cs typeface="Segoe UI Semibold" panose="020B0702040204020203" pitchFamily="34" charset="0"/>
              </a:rPr>
              <a:t>Azure Stack HCI</a:t>
            </a:r>
          </a:p>
          <a:p>
            <a:pPr algn="ctr" defTabSz="685800">
              <a:defRPr/>
            </a:pPr>
            <a:r>
              <a:rPr lang="en-US" sz="638" b="1">
                <a:solidFill>
                  <a:prstClr val="white"/>
                </a:solidFill>
                <a:latin typeface="Segoe UI Semibold" panose="020B0702040204020203" pitchFamily="34" charset="0"/>
                <a:cs typeface="Segoe UI Semibold" panose="020B0702040204020203" pitchFamily="34" charset="0"/>
              </a:rPr>
              <a:t>Resource Provider</a:t>
            </a:r>
          </a:p>
          <a:p>
            <a:pPr algn="ctr" defTabSz="685800">
              <a:defRPr/>
            </a:pPr>
            <a:endParaRPr lang="en-US" sz="638">
              <a:solidFill>
                <a:prstClr val="white"/>
              </a:solidFill>
              <a:latin typeface="Segoe UI" panose="020B0502040204020203" pitchFamily="34" charset="0"/>
              <a:cs typeface="Segoe UI" panose="020B0502040204020203" pitchFamily="34" charset="0"/>
            </a:endParaRPr>
          </a:p>
          <a:p>
            <a:pPr algn="ctr" defTabSz="685800">
              <a:defRPr/>
            </a:pPr>
            <a:r>
              <a:rPr lang="en-US" sz="638">
                <a:solidFill>
                  <a:prstClr val="white"/>
                </a:solidFill>
                <a:latin typeface="Segoe UI" panose="020B0502040204020203" pitchFamily="34" charset="0"/>
                <a:cs typeface="Segoe UI" panose="020B0502040204020203" pitchFamily="34" charset="0"/>
              </a:rPr>
              <a:t>by Microsoft</a:t>
            </a:r>
          </a:p>
        </p:txBody>
      </p:sp>
      <p:pic>
        <p:nvPicPr>
          <p:cNvPr id="16" name="Graphic 15" descr="Cloud">
            <a:extLst>
              <a:ext uri="{FF2B5EF4-FFF2-40B4-BE49-F238E27FC236}">
                <a16:creationId xmlns:a16="http://schemas.microsoft.com/office/drawing/2014/main" id="{452DCCC8-E690-EC09-EF9A-87087848FA20}"/>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774686" y="3374009"/>
            <a:ext cx="226314" cy="226314"/>
          </a:xfrm>
          <a:prstGeom prst="rect">
            <a:avLst/>
          </a:prstGeom>
        </p:spPr>
      </p:pic>
      <p:sp>
        <p:nvSpPr>
          <p:cNvPr id="17" name="TextBox 16">
            <a:extLst>
              <a:ext uri="{FF2B5EF4-FFF2-40B4-BE49-F238E27FC236}">
                <a16:creationId xmlns:a16="http://schemas.microsoft.com/office/drawing/2014/main" id="{AF73F365-DB1E-6434-0779-123E0C195CDF}"/>
              </a:ext>
            </a:extLst>
          </p:cNvPr>
          <p:cNvSpPr txBox="1"/>
          <p:nvPr/>
        </p:nvSpPr>
        <p:spPr>
          <a:xfrm>
            <a:off x="7816654" y="3600323"/>
            <a:ext cx="184346" cy="173124"/>
          </a:xfrm>
          <a:prstGeom prst="rect">
            <a:avLst/>
          </a:prstGeom>
          <a:noFill/>
        </p:spPr>
        <p:txBody>
          <a:bodyPr wrap="none" lIns="0" rIns="0" rtlCol="0">
            <a:spAutoFit/>
          </a:bodyPr>
          <a:lstStyle/>
          <a:p>
            <a:pPr algn="r" defTabSz="685800">
              <a:defRPr/>
            </a:pPr>
            <a:r>
              <a:rPr lang="en-US" sz="525" b="1" dirty="0">
                <a:solidFill>
                  <a:srgbClr val="0078D4"/>
                </a:solidFill>
                <a:latin typeface="Segoe UI" panose="020B0502040204020203" pitchFamily="34" charset="0"/>
                <a:cs typeface="Segoe UI" panose="020B0502040204020203" pitchFamily="34" charset="0"/>
              </a:rPr>
              <a:t>Cloud</a:t>
            </a:r>
          </a:p>
        </p:txBody>
      </p:sp>
      <p:cxnSp>
        <p:nvCxnSpPr>
          <p:cNvPr id="18" name="Straight Connector 17">
            <a:extLst>
              <a:ext uri="{FF2B5EF4-FFF2-40B4-BE49-F238E27FC236}">
                <a16:creationId xmlns:a16="http://schemas.microsoft.com/office/drawing/2014/main" id="{846AEB9F-EB9B-FA0C-F9C1-484DF06B9AA9}"/>
              </a:ext>
              <a:ext uri="{C183D7F6-B498-43B3-948B-1728B52AA6E4}">
                <adec:decorative xmlns:adec="http://schemas.microsoft.com/office/drawing/2017/decorative" val="1"/>
              </a:ext>
            </a:extLst>
          </p:cNvPr>
          <p:cNvCxnSpPr>
            <a:cxnSpLocks/>
          </p:cNvCxnSpPr>
          <p:nvPr/>
        </p:nvCxnSpPr>
        <p:spPr>
          <a:xfrm>
            <a:off x="1143000" y="3794105"/>
            <a:ext cx="6858000" cy="0"/>
          </a:xfrm>
          <a:prstGeom prst="line">
            <a:avLst/>
          </a:prstGeom>
          <a:ln w="19050">
            <a:solidFill>
              <a:srgbClr val="0078D4"/>
            </a:solidFill>
            <a:prstDash val="sysDas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B685365-4E58-AEF8-1B46-723AA36438EC}"/>
              </a:ext>
            </a:extLst>
          </p:cNvPr>
          <p:cNvSpPr txBox="1"/>
          <p:nvPr/>
        </p:nvSpPr>
        <p:spPr>
          <a:xfrm>
            <a:off x="7601852" y="3860636"/>
            <a:ext cx="399148" cy="173124"/>
          </a:xfrm>
          <a:prstGeom prst="rect">
            <a:avLst/>
          </a:prstGeom>
          <a:noFill/>
        </p:spPr>
        <p:txBody>
          <a:bodyPr wrap="none" lIns="0" rIns="0" rtlCol="0">
            <a:spAutoFit/>
          </a:bodyPr>
          <a:lstStyle/>
          <a:p>
            <a:pPr algn="r" defTabSz="685800">
              <a:defRPr/>
            </a:pPr>
            <a:r>
              <a:rPr lang="en-US" sz="525" b="1" dirty="0">
                <a:solidFill>
                  <a:srgbClr val="0078D4"/>
                </a:solidFill>
                <a:latin typeface="Segoe UI" panose="020B0502040204020203" pitchFamily="34" charset="0"/>
                <a:cs typeface="Segoe UI" panose="020B0502040204020203" pitchFamily="34" charset="0"/>
              </a:rPr>
              <a:t>On-premises</a:t>
            </a:r>
          </a:p>
        </p:txBody>
      </p:sp>
      <p:pic>
        <p:nvPicPr>
          <p:cNvPr id="20" name="Graphic 19" descr="City">
            <a:extLst>
              <a:ext uri="{FF2B5EF4-FFF2-40B4-BE49-F238E27FC236}">
                <a16:creationId xmlns:a16="http://schemas.microsoft.com/office/drawing/2014/main" id="{E461A908-0252-A83A-DD5A-34086684BDFB}"/>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774686" y="4026422"/>
            <a:ext cx="226314" cy="226314"/>
          </a:xfrm>
          <a:prstGeom prst="rect">
            <a:avLst/>
          </a:prstGeom>
        </p:spPr>
      </p:pic>
      <p:cxnSp>
        <p:nvCxnSpPr>
          <p:cNvPr id="21" name="Straight Arrow Connector 20">
            <a:extLst>
              <a:ext uri="{FF2B5EF4-FFF2-40B4-BE49-F238E27FC236}">
                <a16:creationId xmlns:a16="http://schemas.microsoft.com/office/drawing/2014/main" id="{FAABA7AC-00B1-6050-C25A-80AB09580B66}"/>
              </a:ext>
              <a:ext uri="{C183D7F6-B498-43B3-948B-1728B52AA6E4}">
                <adec:decorative xmlns:adec="http://schemas.microsoft.com/office/drawing/2017/decorative" val="1"/>
              </a:ext>
            </a:extLst>
          </p:cNvPr>
          <p:cNvCxnSpPr>
            <a:cxnSpLocks/>
          </p:cNvCxnSpPr>
          <p:nvPr/>
        </p:nvCxnSpPr>
        <p:spPr>
          <a:xfrm flipV="1">
            <a:off x="4572000" y="3074561"/>
            <a:ext cx="0" cy="966740"/>
          </a:xfrm>
          <a:prstGeom prst="straightConnector1">
            <a:avLst/>
          </a:prstGeom>
          <a:ln w="57150">
            <a:solidFill>
              <a:srgbClr val="50E6FF"/>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ED28382A-1BFC-7629-5C70-760E2D38265E}"/>
              </a:ext>
              <a:ext uri="{C183D7F6-B498-43B3-948B-1728B52AA6E4}">
                <adec:decorative xmlns:adec="http://schemas.microsoft.com/office/drawing/2017/decorative" val="1"/>
              </a:ext>
            </a:extLst>
          </p:cNvPr>
          <p:cNvGrpSpPr/>
          <p:nvPr/>
        </p:nvGrpSpPr>
        <p:grpSpPr>
          <a:xfrm>
            <a:off x="4062196" y="4036883"/>
            <a:ext cx="921285" cy="757229"/>
            <a:chOff x="4678712" y="5656957"/>
            <a:chExt cx="1228379" cy="1009639"/>
          </a:xfrm>
        </p:grpSpPr>
        <p:pic>
          <p:nvPicPr>
            <p:cNvPr id="23" name="Picture 22">
              <a:extLst>
                <a:ext uri="{FF2B5EF4-FFF2-40B4-BE49-F238E27FC236}">
                  <a16:creationId xmlns:a16="http://schemas.microsoft.com/office/drawing/2014/main" id="{CE00067F-13A2-A14F-59F2-3754A5B2BA8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809811" y="6159091"/>
              <a:ext cx="1097280" cy="219456"/>
            </a:xfrm>
            <a:prstGeom prst="rect">
              <a:avLst/>
            </a:prstGeom>
          </p:spPr>
        </p:pic>
        <p:pic>
          <p:nvPicPr>
            <p:cNvPr id="24" name="Picture 23">
              <a:extLst>
                <a:ext uri="{FF2B5EF4-FFF2-40B4-BE49-F238E27FC236}">
                  <a16:creationId xmlns:a16="http://schemas.microsoft.com/office/drawing/2014/main" id="{06C2B778-E4C2-DF22-80F7-4C426819518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809811" y="5908024"/>
              <a:ext cx="1097280" cy="219456"/>
            </a:xfrm>
            <a:prstGeom prst="rect">
              <a:avLst/>
            </a:prstGeom>
          </p:spPr>
        </p:pic>
        <p:pic>
          <p:nvPicPr>
            <p:cNvPr id="25" name="Picture 24">
              <a:extLst>
                <a:ext uri="{FF2B5EF4-FFF2-40B4-BE49-F238E27FC236}">
                  <a16:creationId xmlns:a16="http://schemas.microsoft.com/office/drawing/2014/main" id="{4B6BD0DD-2AF5-5B74-DBFB-E1FF39336B6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809811" y="5656957"/>
              <a:ext cx="1097280" cy="219456"/>
            </a:xfrm>
            <a:prstGeom prst="rect">
              <a:avLst/>
            </a:prstGeom>
          </p:spPr>
        </p:pic>
        <p:sp>
          <p:nvSpPr>
            <p:cNvPr id="26" name="TextBox 25">
              <a:extLst>
                <a:ext uri="{FF2B5EF4-FFF2-40B4-BE49-F238E27FC236}">
                  <a16:creationId xmlns:a16="http://schemas.microsoft.com/office/drawing/2014/main" id="{4574F2E0-CBE0-9DDA-101F-D2271A7EC127}"/>
                </a:ext>
              </a:extLst>
            </p:cNvPr>
            <p:cNvSpPr txBox="1"/>
            <p:nvPr/>
          </p:nvSpPr>
          <p:spPr>
            <a:xfrm>
              <a:off x="4678712" y="6412595"/>
              <a:ext cx="1174253" cy="254001"/>
            </a:xfrm>
            <a:prstGeom prst="rect">
              <a:avLst/>
            </a:prstGeom>
            <a:noFill/>
          </p:spPr>
          <p:txBody>
            <a:bodyPr wrap="none" lIns="68580" rIns="68580" rtlCol="0">
              <a:spAutoFit/>
            </a:bodyPr>
            <a:lstStyle/>
            <a:p>
              <a:pPr algn="ctr" defTabSz="685800">
                <a:defRPr/>
              </a:pPr>
              <a:r>
                <a:rPr lang="en-US" sz="638" b="1">
                  <a:solidFill>
                    <a:srgbClr val="FFFFFF"/>
                  </a:solidFill>
                  <a:latin typeface="Segoe UI Semibold" panose="020B0702040204020203" pitchFamily="34" charset="0"/>
                  <a:cs typeface="Segoe UI Semibold" panose="020B0702040204020203" pitchFamily="34" charset="0"/>
                </a:rPr>
                <a:t>On-premises cluster</a:t>
              </a:r>
            </a:p>
          </p:txBody>
        </p:sp>
        <p:sp>
          <p:nvSpPr>
            <p:cNvPr id="27" name="TextBox 26">
              <a:extLst>
                <a:ext uri="{FF2B5EF4-FFF2-40B4-BE49-F238E27FC236}">
                  <a16:creationId xmlns:a16="http://schemas.microsoft.com/office/drawing/2014/main" id="{D216A1C7-00C4-8F17-AAC9-138C0FB646A1}"/>
                </a:ext>
              </a:extLst>
            </p:cNvPr>
            <p:cNvSpPr txBox="1"/>
            <p:nvPr/>
          </p:nvSpPr>
          <p:spPr>
            <a:xfrm>
              <a:off x="5091925" y="5662848"/>
              <a:ext cx="533052" cy="230832"/>
            </a:xfrm>
            <a:prstGeom prst="rect">
              <a:avLst/>
            </a:prstGeom>
            <a:noFill/>
          </p:spPr>
          <p:txBody>
            <a:bodyPr wrap="none" lIns="68580" rIns="68580" rtlCol="0">
              <a:spAutoFit/>
            </a:bodyPr>
            <a:lstStyle/>
            <a:p>
              <a:pPr algn="ctr" defTabSz="685800">
                <a:defRPr/>
              </a:pPr>
              <a:r>
                <a:rPr lang="en-US" sz="525" b="1">
                  <a:solidFill>
                    <a:srgbClr val="FFFFFF"/>
                  </a:solidFill>
                  <a:latin typeface="Segoe UI" panose="020B0502040204020203" pitchFamily="34" charset="0"/>
                  <a:cs typeface="Segoe UI" panose="020B0502040204020203" pitchFamily="34" charset="0"/>
                </a:rPr>
                <a:t>Server 1</a:t>
              </a:r>
            </a:p>
          </p:txBody>
        </p:sp>
        <p:sp>
          <p:nvSpPr>
            <p:cNvPr id="28" name="TextBox 27">
              <a:extLst>
                <a:ext uri="{FF2B5EF4-FFF2-40B4-BE49-F238E27FC236}">
                  <a16:creationId xmlns:a16="http://schemas.microsoft.com/office/drawing/2014/main" id="{78D52B9D-D350-2E10-33DB-22784E36300C}"/>
                </a:ext>
              </a:extLst>
            </p:cNvPr>
            <p:cNvSpPr txBox="1"/>
            <p:nvPr/>
          </p:nvSpPr>
          <p:spPr>
            <a:xfrm>
              <a:off x="5091925" y="5913725"/>
              <a:ext cx="533052" cy="230832"/>
            </a:xfrm>
            <a:prstGeom prst="rect">
              <a:avLst/>
            </a:prstGeom>
            <a:noFill/>
          </p:spPr>
          <p:txBody>
            <a:bodyPr wrap="none" lIns="68580" rIns="68580" rtlCol="0">
              <a:spAutoFit/>
            </a:bodyPr>
            <a:lstStyle/>
            <a:p>
              <a:pPr algn="ctr" defTabSz="685800">
                <a:defRPr/>
              </a:pPr>
              <a:r>
                <a:rPr lang="en-US" sz="525" b="1">
                  <a:solidFill>
                    <a:srgbClr val="FFFFFF"/>
                  </a:solidFill>
                  <a:latin typeface="Segoe UI" panose="020B0502040204020203" pitchFamily="34" charset="0"/>
                  <a:cs typeface="Segoe UI" panose="020B0502040204020203" pitchFamily="34" charset="0"/>
                </a:rPr>
                <a:t>Server 2</a:t>
              </a:r>
            </a:p>
          </p:txBody>
        </p:sp>
        <p:sp>
          <p:nvSpPr>
            <p:cNvPr id="29" name="TextBox 28">
              <a:extLst>
                <a:ext uri="{FF2B5EF4-FFF2-40B4-BE49-F238E27FC236}">
                  <a16:creationId xmlns:a16="http://schemas.microsoft.com/office/drawing/2014/main" id="{C7B19A40-7D81-C5A1-1C19-FDC764A7A5C2}"/>
                </a:ext>
              </a:extLst>
            </p:cNvPr>
            <p:cNvSpPr txBox="1"/>
            <p:nvPr/>
          </p:nvSpPr>
          <p:spPr>
            <a:xfrm>
              <a:off x="5091925" y="6164603"/>
              <a:ext cx="533052" cy="230832"/>
            </a:xfrm>
            <a:prstGeom prst="rect">
              <a:avLst/>
            </a:prstGeom>
            <a:noFill/>
          </p:spPr>
          <p:txBody>
            <a:bodyPr wrap="none" lIns="68580" rIns="68580" rtlCol="0">
              <a:spAutoFit/>
            </a:bodyPr>
            <a:lstStyle/>
            <a:p>
              <a:pPr algn="ctr" defTabSz="685800">
                <a:defRPr/>
              </a:pPr>
              <a:r>
                <a:rPr lang="en-US" sz="525" b="1">
                  <a:solidFill>
                    <a:srgbClr val="FFFFFF"/>
                  </a:solidFill>
                  <a:latin typeface="Segoe UI" panose="020B0502040204020203" pitchFamily="34" charset="0"/>
                  <a:cs typeface="Segoe UI" panose="020B0502040204020203" pitchFamily="34" charset="0"/>
                </a:rPr>
                <a:t>Server 3</a:t>
              </a:r>
            </a:p>
          </p:txBody>
        </p:sp>
      </p:grpSp>
    </p:spTree>
    <p:extLst>
      <p:ext uri="{BB962C8B-B14F-4D97-AF65-F5344CB8AC3E}">
        <p14:creationId xmlns:p14="http://schemas.microsoft.com/office/powerpoint/2010/main" val="3917947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9">
            <a:extLst>
              <a:ext uri="{FF2B5EF4-FFF2-40B4-BE49-F238E27FC236}">
                <a16:creationId xmlns:a16="http://schemas.microsoft.com/office/drawing/2014/main" id="{F8E22DA0-64A5-B0E7-9955-9BF4D50125D9}"/>
              </a:ext>
            </a:extLst>
          </p:cNvPr>
          <p:cNvSpPr txBox="1">
            <a:spLocks/>
          </p:cNvSpPr>
          <p:nvPr/>
        </p:nvSpPr>
        <p:spPr>
          <a:xfrm>
            <a:off x="441197" y="342900"/>
            <a:ext cx="8263890" cy="415499"/>
          </a:xfrm>
          <a:prstGeom prst="rect">
            <a:avLst/>
          </a:prstGeom>
        </p:spPr>
        <p:txBody>
          <a:bodyPr vert="horz" wrap="square" lIns="0" tIns="0" rIns="0" bIns="0" rtlCol="0" anchor="t">
            <a:spAutoFit/>
          </a:bodyPr>
          <a:lst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a:lstStyle>
          <a:p>
            <a:pPr marL="0" marR="0" lvl="0" indent="0" algn="l" defTabSz="699557" rtl="0" eaLnBrk="1" fontAlgn="auto" latinLnBrk="0" hangingPunct="1">
              <a:lnSpc>
                <a:spcPct val="100000"/>
              </a:lnSpc>
              <a:spcBef>
                <a:spcPct val="0"/>
              </a:spcBef>
              <a:spcAft>
                <a:spcPts val="0"/>
              </a:spcAft>
              <a:buClrTx/>
              <a:buSzTx/>
              <a:buFontTx/>
              <a:buNone/>
              <a:tabLst/>
              <a:defRPr/>
            </a:pPr>
            <a:r>
              <a:rPr kumimoji="0" lang="en-US" sz="2700" b="0" i="0" u="none" strike="noStrike" kern="1200" cap="none" spc="-38" normalizeH="0" baseline="0" noProof="0" dirty="0">
                <a:ln w="3175">
                  <a:noFill/>
                </a:ln>
                <a:solidFill>
                  <a:srgbClr val="FFC000"/>
                </a:solidFill>
                <a:effectLst/>
                <a:uLnTx/>
                <a:uFillTx/>
                <a:latin typeface="Segoe UI Semibold"/>
                <a:ea typeface="+mn-ea"/>
                <a:cs typeface="Segoe UI" pitchFamily="34" charset="0"/>
              </a:rPr>
              <a:t>How do you use hybrid?</a:t>
            </a:r>
          </a:p>
        </p:txBody>
      </p:sp>
      <p:sp>
        <p:nvSpPr>
          <p:cNvPr id="3" name="Rectangle 2">
            <a:extLst>
              <a:ext uri="{FF2B5EF4-FFF2-40B4-BE49-F238E27FC236}">
                <a16:creationId xmlns:a16="http://schemas.microsoft.com/office/drawing/2014/main" id="{61C96C15-57BC-EC8C-8861-30790D5C63D5}"/>
              </a:ext>
            </a:extLst>
          </p:cNvPr>
          <p:cNvSpPr/>
          <p:nvPr/>
        </p:nvSpPr>
        <p:spPr>
          <a:xfrm>
            <a:off x="288152" y="1333326"/>
            <a:ext cx="3771900" cy="1371600"/>
          </a:xfrm>
          <a:prstGeom prst="rect">
            <a:avLst/>
          </a:prstGeom>
          <a:noFill/>
          <a:ln w="12700" cap="flat" cmpd="sng" algn="ctr">
            <a:noFill/>
            <a:prstDash val="solid"/>
          </a:ln>
          <a:effectLst/>
        </p:spPr>
        <p:txBody>
          <a:bodyPr rtlCol="0" anchor="t" anchorCtr="0"/>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Extend on-premises into Azure</a:t>
            </a:r>
          </a:p>
          <a:p>
            <a:pPr marL="0" marR="0" lvl="0" indent="0"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257175" marR="0" lvl="0" indent="-257175" defTabSz="685800" eaLnBrk="1" fontAlgn="auto" latinLnBrk="0" hangingPunct="1">
              <a:lnSpc>
                <a:spcPct val="100000"/>
              </a:lnSpc>
              <a:spcBef>
                <a:spcPts val="0"/>
              </a:spcBef>
              <a:spcAft>
                <a:spcPts val="225"/>
              </a:spcAft>
              <a:buClrTx/>
              <a:buSzTx/>
              <a:buFont typeface="Arial" panose="020B0604020202020204" pitchFamily="34" charset="0"/>
              <a:buChar char="•"/>
              <a:tabLst/>
              <a:defRPr/>
            </a:pPr>
            <a:r>
              <a:rPr kumimoji="0" lang="en-US" sz="1500" b="0"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rPr>
              <a:t>Offsite backup and disaster recovery</a:t>
            </a:r>
          </a:p>
          <a:p>
            <a:pPr marL="257175" marR="0" lvl="0" indent="-257175" defTabSz="685800" eaLnBrk="1" fontAlgn="auto" latinLnBrk="0" hangingPunct="1">
              <a:lnSpc>
                <a:spcPct val="100000"/>
              </a:lnSpc>
              <a:spcBef>
                <a:spcPts val="0"/>
              </a:spcBef>
              <a:spcAft>
                <a:spcPts val="225"/>
              </a:spcAft>
              <a:buClrTx/>
              <a:buSzTx/>
              <a:buFont typeface="Arial" panose="020B0604020202020204" pitchFamily="34" charset="0"/>
              <a:buChar char="•"/>
              <a:tabLst/>
              <a:defRPr/>
            </a:pPr>
            <a:r>
              <a:rPr kumimoji="0" lang="en-US" sz="1500" b="0"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rPr>
              <a:t>Extend on-premises capacity</a:t>
            </a:r>
            <a:endParaRPr kumimoji="0" lang="en-US" sz="150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endParaRPr>
          </a:p>
        </p:txBody>
      </p:sp>
      <p:sp>
        <p:nvSpPr>
          <p:cNvPr id="4" name="Rectangle 3">
            <a:extLst>
              <a:ext uri="{FF2B5EF4-FFF2-40B4-BE49-F238E27FC236}">
                <a16:creationId xmlns:a16="http://schemas.microsoft.com/office/drawing/2014/main" id="{A6CFE34C-BBBF-2ECA-E50D-E50945A9B6C8}"/>
              </a:ext>
            </a:extLst>
          </p:cNvPr>
          <p:cNvSpPr/>
          <p:nvPr/>
        </p:nvSpPr>
        <p:spPr>
          <a:xfrm>
            <a:off x="288152" y="2860724"/>
            <a:ext cx="3771900" cy="1771463"/>
          </a:xfrm>
          <a:prstGeom prst="rect">
            <a:avLst/>
          </a:prstGeom>
          <a:noFill/>
          <a:ln w="12700" cap="flat" cmpd="sng" algn="ctr">
            <a:noFill/>
            <a:prstDash val="solid"/>
          </a:ln>
          <a:effectLst/>
        </p:spPr>
        <p:txBody>
          <a:bodyPr rtlCol="0" anchor="t" anchorCtr="0"/>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30E5D0"/>
                </a:solidFill>
                <a:effectLst/>
                <a:uLnTx/>
                <a:uFillTx/>
                <a:latin typeface="Segoe UI Semibold" panose="020B0702040204020203" pitchFamily="34" charset="0"/>
                <a:ea typeface="+mn-ea"/>
                <a:cs typeface="Segoe UI Semibold" panose="020B0702040204020203" pitchFamily="34" charset="0"/>
              </a:rPr>
              <a:t>Centrally manage from Azure</a:t>
            </a:r>
          </a:p>
          <a:p>
            <a:pPr marL="0" marR="0" lvl="0" indent="0"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257175" marR="0" lvl="0" indent="-257175" defTabSz="685800" eaLnBrk="1" fontAlgn="auto" latinLnBrk="0" hangingPunct="1">
              <a:lnSpc>
                <a:spcPct val="100000"/>
              </a:lnSpc>
              <a:spcBef>
                <a:spcPts val="0"/>
              </a:spcBef>
              <a:spcAft>
                <a:spcPts val="225"/>
              </a:spcAft>
              <a:buClrTx/>
              <a:buSzTx/>
              <a:buFont typeface="Arial" panose="020B0604020202020204" pitchFamily="34" charset="0"/>
              <a:buChar char="•"/>
              <a:tabLst/>
              <a:defRPr/>
            </a:pPr>
            <a:r>
              <a:rPr kumimoji="0" lang="en-US" sz="1500" b="0"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rPr>
              <a:t>Centralized update management</a:t>
            </a:r>
          </a:p>
          <a:p>
            <a:pPr marL="257175" marR="0" lvl="0" indent="-257175" defTabSz="685800" eaLnBrk="1" fontAlgn="auto" latinLnBrk="0" hangingPunct="1">
              <a:lnSpc>
                <a:spcPct val="100000"/>
              </a:lnSpc>
              <a:spcBef>
                <a:spcPts val="0"/>
              </a:spcBef>
              <a:spcAft>
                <a:spcPts val="225"/>
              </a:spcAft>
              <a:buClrTx/>
              <a:buSzTx/>
              <a:buFont typeface="Arial" panose="020B0604020202020204" pitchFamily="34" charset="0"/>
              <a:buChar char="•"/>
              <a:tabLst/>
              <a:defRPr/>
            </a:pPr>
            <a:r>
              <a:rPr kumimoji="0" lang="en-US" sz="1500" b="0"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rPr>
              <a:t>Cloud-based monitoring</a:t>
            </a:r>
          </a:p>
          <a:p>
            <a:pPr marL="257175" marR="0" lvl="0" indent="-257175" defTabSz="685800" eaLnBrk="1" fontAlgn="auto" latinLnBrk="0" hangingPunct="1">
              <a:lnSpc>
                <a:spcPct val="100000"/>
              </a:lnSpc>
              <a:spcBef>
                <a:spcPts val="0"/>
              </a:spcBef>
              <a:spcAft>
                <a:spcPts val="225"/>
              </a:spcAft>
              <a:buClrTx/>
              <a:buSzTx/>
              <a:buFont typeface="Arial" panose="020B0604020202020204" pitchFamily="34" charset="0"/>
              <a:buChar char="•"/>
              <a:tabLst/>
              <a:defRPr/>
            </a:pPr>
            <a:r>
              <a:rPr kumimoji="0" lang="en-US" sz="1500" b="0"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rPr>
              <a:t>Security and advanced threat protection</a:t>
            </a:r>
          </a:p>
          <a:p>
            <a:pPr marL="257175" marR="0" lvl="0" indent="-257175" defTabSz="685800" eaLnBrk="1" fontAlgn="auto" latinLnBrk="0" hangingPunct="1">
              <a:lnSpc>
                <a:spcPct val="100000"/>
              </a:lnSpc>
              <a:spcBef>
                <a:spcPts val="0"/>
              </a:spcBef>
              <a:spcAft>
                <a:spcPts val="225"/>
              </a:spcAft>
              <a:buClrTx/>
              <a:buSzTx/>
              <a:buFont typeface="Arial" panose="020B0604020202020204" pitchFamily="34" charset="0"/>
              <a:buChar char="•"/>
              <a:tabLst/>
              <a:defRPr/>
            </a:pPr>
            <a:r>
              <a:rPr kumimoji="0" lang="en-US" sz="1500" b="0"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rPr>
              <a:t>Centralized governance across environment </a:t>
            </a:r>
          </a:p>
        </p:txBody>
      </p:sp>
      <p:grpSp>
        <p:nvGrpSpPr>
          <p:cNvPr id="5" name="Group 4">
            <a:extLst>
              <a:ext uri="{FF2B5EF4-FFF2-40B4-BE49-F238E27FC236}">
                <a16:creationId xmlns:a16="http://schemas.microsoft.com/office/drawing/2014/main" id="{34A26AB9-FC79-75F9-AD14-43555C528577}"/>
              </a:ext>
              <a:ext uri="{C183D7F6-B498-43B3-948B-1728B52AA6E4}">
                <adec:decorative xmlns:adec="http://schemas.microsoft.com/office/drawing/2017/decorative" val="1"/>
              </a:ext>
            </a:extLst>
          </p:cNvPr>
          <p:cNvGrpSpPr/>
          <p:nvPr/>
        </p:nvGrpSpPr>
        <p:grpSpPr>
          <a:xfrm>
            <a:off x="3925303" y="1200150"/>
            <a:ext cx="4829550" cy="3013910"/>
            <a:chOff x="769016" y="394079"/>
            <a:chExt cx="10653968" cy="6069841"/>
          </a:xfrm>
        </p:grpSpPr>
        <p:pic>
          <p:nvPicPr>
            <p:cNvPr id="6" name="Picture 5" descr="A picture containing clock&#10;&#10;Description automatically generated">
              <a:extLst>
                <a:ext uri="{FF2B5EF4-FFF2-40B4-BE49-F238E27FC236}">
                  <a16:creationId xmlns:a16="http://schemas.microsoft.com/office/drawing/2014/main" id="{54B1D31F-F4EF-1D0B-0B6D-D8A36DD8C1C4}"/>
                </a:ext>
              </a:extLst>
            </p:cNvPr>
            <p:cNvPicPr>
              <a:picLocks noChangeAspect="1"/>
            </p:cNvPicPr>
            <p:nvPr/>
          </p:nvPicPr>
          <p:blipFill>
            <a:blip r:embed="rId2"/>
            <a:stretch>
              <a:fillRect/>
            </a:stretch>
          </p:blipFill>
          <p:spPr>
            <a:xfrm>
              <a:off x="769016" y="394079"/>
              <a:ext cx="10653968" cy="6069841"/>
            </a:xfrm>
            <a:prstGeom prst="rect">
              <a:avLst/>
            </a:prstGeom>
          </p:spPr>
        </p:pic>
        <p:pic>
          <p:nvPicPr>
            <p:cNvPr id="7" name="Picture 6">
              <a:extLst>
                <a:ext uri="{FF2B5EF4-FFF2-40B4-BE49-F238E27FC236}">
                  <a16:creationId xmlns:a16="http://schemas.microsoft.com/office/drawing/2014/main" id="{E684666C-142C-4C27-E1A4-FC619514EDCE}"/>
                </a:ext>
              </a:extLst>
            </p:cNvPr>
            <p:cNvPicPr>
              <a:picLocks noChangeAspect="1"/>
            </p:cNvPicPr>
            <p:nvPr/>
          </p:nvPicPr>
          <p:blipFill>
            <a:blip r:embed="rId3"/>
            <a:stretch>
              <a:fillRect/>
            </a:stretch>
          </p:blipFill>
          <p:spPr>
            <a:xfrm>
              <a:off x="4442826" y="1993910"/>
              <a:ext cx="152381" cy="165079"/>
            </a:xfrm>
            <a:prstGeom prst="rect">
              <a:avLst/>
            </a:prstGeom>
          </p:spPr>
        </p:pic>
      </p:grpSp>
    </p:spTree>
    <p:extLst>
      <p:ext uri="{BB962C8B-B14F-4D97-AF65-F5344CB8AC3E}">
        <p14:creationId xmlns:p14="http://schemas.microsoft.com/office/powerpoint/2010/main" val="13539352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9">
            <a:extLst>
              <a:ext uri="{FF2B5EF4-FFF2-40B4-BE49-F238E27FC236}">
                <a16:creationId xmlns:a16="http://schemas.microsoft.com/office/drawing/2014/main" id="{F4FF8478-FB98-7ABC-40CC-D70DBA23B865}"/>
              </a:ext>
            </a:extLst>
          </p:cNvPr>
          <p:cNvSpPr txBox="1">
            <a:spLocks/>
          </p:cNvSpPr>
          <p:nvPr/>
        </p:nvSpPr>
        <p:spPr>
          <a:xfrm>
            <a:off x="441197" y="342900"/>
            <a:ext cx="8263890" cy="415499"/>
          </a:xfrm>
          <a:prstGeom prst="rect">
            <a:avLst/>
          </a:prstGeom>
        </p:spPr>
        <p:txBody>
          <a:bodyPr vert="horz" wrap="square" lIns="0" tIns="0" rIns="0" bIns="0" rtlCol="0" anchor="t">
            <a:spAutoFit/>
          </a:bodyPr>
          <a:lst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a:lstStyle>
          <a:p>
            <a:pPr marL="0" marR="0" lvl="0" indent="0" algn="ctr" defTabSz="699557" rtl="0" eaLnBrk="1" fontAlgn="auto" latinLnBrk="0" hangingPunct="1">
              <a:lnSpc>
                <a:spcPct val="100000"/>
              </a:lnSpc>
              <a:spcBef>
                <a:spcPct val="0"/>
              </a:spcBef>
              <a:spcAft>
                <a:spcPts val="0"/>
              </a:spcAft>
              <a:buClrTx/>
              <a:buSzTx/>
              <a:buFontTx/>
              <a:buNone/>
              <a:tabLst/>
              <a:defRPr/>
            </a:pPr>
            <a:r>
              <a:rPr kumimoji="0" lang="en-US" sz="2700" b="0" i="0" u="none" strike="noStrike" kern="1200" cap="none" spc="-38" normalizeH="0" baseline="0" noProof="0" dirty="0">
                <a:ln w="3175">
                  <a:noFill/>
                </a:ln>
                <a:solidFill>
                  <a:srgbClr val="FFC000"/>
                </a:solidFill>
                <a:effectLst/>
                <a:uLnTx/>
                <a:uFillTx/>
                <a:latin typeface="Segoe UI Semibold"/>
                <a:ea typeface="+mn-ea"/>
                <a:cs typeface="Segoe UI" pitchFamily="34" charset="0"/>
              </a:rPr>
              <a:t>Azure Stack HCI &amp; hybrid via Windows Admin Center</a:t>
            </a:r>
          </a:p>
        </p:txBody>
      </p:sp>
      <p:sp>
        <p:nvSpPr>
          <p:cNvPr id="3" name="Rectangle 2">
            <a:extLst>
              <a:ext uri="{FF2B5EF4-FFF2-40B4-BE49-F238E27FC236}">
                <a16:creationId xmlns:a16="http://schemas.microsoft.com/office/drawing/2014/main" id="{89A8C6A7-CB9F-7574-D820-E1731EBE9127}"/>
              </a:ext>
            </a:extLst>
          </p:cNvPr>
          <p:cNvSpPr/>
          <p:nvPr/>
        </p:nvSpPr>
        <p:spPr>
          <a:xfrm>
            <a:off x="288152" y="1333326"/>
            <a:ext cx="3771900" cy="1371600"/>
          </a:xfrm>
          <a:prstGeom prst="rect">
            <a:avLst/>
          </a:prstGeom>
          <a:noFill/>
          <a:ln w="12700" cap="flat" cmpd="sng" algn="ctr">
            <a:noFill/>
            <a:prstDash val="solid"/>
          </a:ln>
          <a:effectLst/>
        </p:spPr>
        <p:txBody>
          <a:bodyPr rtlCol="0" anchor="t" anchorCtr="0"/>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Extend on-premises into Azure</a:t>
            </a:r>
          </a:p>
          <a:p>
            <a:pPr marL="0" marR="0" lvl="0" indent="0"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257175" marR="0" lvl="0" indent="-257175" defTabSz="685800" eaLnBrk="1" fontAlgn="auto" latinLnBrk="0" hangingPunct="1">
              <a:lnSpc>
                <a:spcPct val="100000"/>
              </a:lnSpc>
              <a:spcBef>
                <a:spcPts val="0"/>
              </a:spcBef>
              <a:spcAft>
                <a:spcPts val="225"/>
              </a:spcAft>
              <a:buClrTx/>
              <a:buSzTx/>
              <a:buFont typeface="Arial" panose="020B0604020202020204" pitchFamily="34" charset="0"/>
              <a:buChar char="•"/>
              <a:tabLst/>
              <a:defRPr/>
            </a:pPr>
            <a:r>
              <a:rPr kumimoji="0" lang="en-US" sz="1500" b="0"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rPr>
              <a:t>Offsite backup and disaster recovery</a:t>
            </a:r>
          </a:p>
          <a:p>
            <a:pPr marL="257175" marR="0" lvl="0" indent="-257175" defTabSz="685800" eaLnBrk="1" fontAlgn="auto" latinLnBrk="0" hangingPunct="1">
              <a:lnSpc>
                <a:spcPct val="100000"/>
              </a:lnSpc>
              <a:spcBef>
                <a:spcPts val="0"/>
              </a:spcBef>
              <a:spcAft>
                <a:spcPts val="225"/>
              </a:spcAft>
              <a:buClrTx/>
              <a:buSzTx/>
              <a:buFont typeface="Arial" panose="020B0604020202020204" pitchFamily="34" charset="0"/>
              <a:buChar char="•"/>
              <a:tabLst/>
              <a:defRPr/>
            </a:pPr>
            <a:r>
              <a:rPr kumimoji="0" lang="en-US" sz="1500" b="0"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rPr>
              <a:t>Extend on-premises capacity</a:t>
            </a:r>
          </a:p>
        </p:txBody>
      </p:sp>
      <p:sp>
        <p:nvSpPr>
          <p:cNvPr id="4" name="Rectangle 3">
            <a:extLst>
              <a:ext uri="{FF2B5EF4-FFF2-40B4-BE49-F238E27FC236}">
                <a16:creationId xmlns:a16="http://schemas.microsoft.com/office/drawing/2014/main" id="{A7EF6EAC-F8F6-539E-9599-8B249ABF09DB}"/>
              </a:ext>
            </a:extLst>
          </p:cNvPr>
          <p:cNvSpPr/>
          <p:nvPr/>
        </p:nvSpPr>
        <p:spPr>
          <a:xfrm>
            <a:off x="288152" y="2860724"/>
            <a:ext cx="3771900" cy="1371600"/>
          </a:xfrm>
          <a:prstGeom prst="rect">
            <a:avLst/>
          </a:prstGeom>
          <a:noFill/>
          <a:ln w="12700" cap="flat" cmpd="sng" algn="ctr">
            <a:noFill/>
            <a:prstDash val="solid"/>
          </a:ln>
          <a:effectLst/>
        </p:spPr>
        <p:txBody>
          <a:bodyPr rtlCol="0" anchor="t" anchorCtr="0"/>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Centrally manage from Azure</a:t>
            </a:r>
          </a:p>
          <a:p>
            <a:pPr marL="0" marR="0" lvl="0" indent="0" defTabSz="68580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257175" marR="0" lvl="0" indent="-257175" defTabSz="685800" eaLnBrk="1" fontAlgn="auto" latinLnBrk="0" hangingPunct="1">
              <a:lnSpc>
                <a:spcPct val="100000"/>
              </a:lnSpc>
              <a:spcBef>
                <a:spcPts val="0"/>
              </a:spcBef>
              <a:spcAft>
                <a:spcPts val="225"/>
              </a:spcAft>
              <a:buClrTx/>
              <a:buSzTx/>
              <a:buFont typeface="Arial" panose="020B0604020202020204" pitchFamily="34" charset="0"/>
              <a:buChar char="•"/>
              <a:tabLst/>
              <a:defRPr/>
            </a:pPr>
            <a:r>
              <a:rPr kumimoji="0" lang="en-US" sz="1500" b="0"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rPr>
              <a:t>Centralized update management</a:t>
            </a:r>
          </a:p>
          <a:p>
            <a:pPr marL="257175" marR="0" lvl="0" indent="-257175" defTabSz="685800" eaLnBrk="1" fontAlgn="auto" latinLnBrk="0" hangingPunct="1">
              <a:lnSpc>
                <a:spcPct val="100000"/>
              </a:lnSpc>
              <a:spcBef>
                <a:spcPts val="0"/>
              </a:spcBef>
              <a:spcAft>
                <a:spcPts val="225"/>
              </a:spcAft>
              <a:buClrTx/>
              <a:buSzTx/>
              <a:buFont typeface="Arial" panose="020B0604020202020204" pitchFamily="34" charset="0"/>
              <a:buChar char="•"/>
              <a:tabLst/>
              <a:defRPr/>
            </a:pPr>
            <a:r>
              <a:rPr kumimoji="0" lang="en-US" sz="1500" b="0"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rPr>
              <a:t>Cloud-based monitoring</a:t>
            </a:r>
          </a:p>
          <a:p>
            <a:pPr marL="257175" marR="0" lvl="0" indent="-257175" defTabSz="685800" eaLnBrk="1" fontAlgn="auto" latinLnBrk="0" hangingPunct="1">
              <a:lnSpc>
                <a:spcPct val="100000"/>
              </a:lnSpc>
              <a:spcBef>
                <a:spcPts val="0"/>
              </a:spcBef>
              <a:spcAft>
                <a:spcPts val="225"/>
              </a:spcAft>
              <a:buClrTx/>
              <a:buSzTx/>
              <a:buFont typeface="Arial" panose="020B0604020202020204" pitchFamily="34" charset="0"/>
              <a:buChar char="•"/>
              <a:tabLst/>
              <a:defRPr/>
            </a:pPr>
            <a:r>
              <a:rPr kumimoji="0" lang="en-US" sz="1500" b="0"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rPr>
              <a:t>Security and advanced threat protection</a:t>
            </a:r>
          </a:p>
          <a:p>
            <a:pPr marL="257175" marR="0" lvl="0" indent="-257175" defTabSz="685800" eaLnBrk="1" fontAlgn="auto" latinLnBrk="0" hangingPunct="1">
              <a:lnSpc>
                <a:spcPct val="100000"/>
              </a:lnSpc>
              <a:spcBef>
                <a:spcPts val="0"/>
              </a:spcBef>
              <a:spcAft>
                <a:spcPts val="225"/>
              </a:spcAft>
              <a:buClrTx/>
              <a:buSzTx/>
              <a:buFont typeface="Arial" panose="020B0604020202020204" pitchFamily="34" charset="0"/>
              <a:buChar char="•"/>
              <a:tabLst/>
              <a:defRPr/>
            </a:pPr>
            <a:r>
              <a:rPr kumimoji="0" lang="en-US" sz="1500" b="0"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rPr>
              <a:t>Centralized governance across environment </a:t>
            </a:r>
          </a:p>
        </p:txBody>
      </p:sp>
      <p:sp>
        <p:nvSpPr>
          <p:cNvPr id="5" name="Rectangle 4">
            <a:extLst>
              <a:ext uri="{FF2B5EF4-FFF2-40B4-BE49-F238E27FC236}">
                <a16:creationId xmlns:a16="http://schemas.microsoft.com/office/drawing/2014/main" id="{A83522E8-E521-8435-CC3E-042CA8258BE9}"/>
              </a:ext>
            </a:extLst>
          </p:cNvPr>
          <p:cNvSpPr/>
          <p:nvPr/>
        </p:nvSpPr>
        <p:spPr>
          <a:xfrm>
            <a:off x="4257675" y="951024"/>
            <a:ext cx="2057400" cy="358182"/>
          </a:xfrm>
          <a:prstGeom prst="rect">
            <a:avLst/>
          </a:prstGeom>
          <a:noFill/>
          <a:ln w="12700" cap="flat" cmpd="sng" algn="ctr">
            <a:noFill/>
            <a:prstDash val="solid"/>
          </a:ln>
          <a:effectLst/>
        </p:spPr>
        <p:txBody>
          <a:bodyPr rtlCol="0" anchor="t" anchorCtr="0"/>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FFFF"/>
                </a:solidFill>
                <a:effectLst/>
                <a:uLnTx/>
                <a:uFillTx/>
                <a:latin typeface="Segoe UI Semibold"/>
                <a:ea typeface="+mn-ea"/>
                <a:cs typeface="Segoe UI Semibold" panose="020B0702040204020203" pitchFamily="34" charset="0"/>
              </a:rPr>
              <a:t>Azure Stack HCI host</a:t>
            </a:r>
          </a:p>
        </p:txBody>
      </p:sp>
      <p:sp>
        <p:nvSpPr>
          <p:cNvPr id="6" name="Rectangle 5" descr="Azure Site Recovery &amp; Cloud Witness">
            <a:extLst>
              <a:ext uri="{FF2B5EF4-FFF2-40B4-BE49-F238E27FC236}">
                <a16:creationId xmlns:a16="http://schemas.microsoft.com/office/drawing/2014/main" id="{84223D8E-3D65-43DE-6F10-33196A8BDF51}"/>
              </a:ext>
            </a:extLst>
          </p:cNvPr>
          <p:cNvSpPr/>
          <p:nvPr/>
        </p:nvSpPr>
        <p:spPr>
          <a:xfrm>
            <a:off x="4229100" y="1277922"/>
            <a:ext cx="2085975" cy="1517364"/>
          </a:xfrm>
          <a:prstGeom prst="rect">
            <a:avLst/>
          </a:prstGeom>
          <a:solidFill>
            <a:srgbClr val="0078D4">
              <a:lumMod val="20000"/>
              <a:lumOff val="80000"/>
            </a:srgbClr>
          </a:solidFill>
          <a:ln w="9525"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7" name="Group 6" descr="Azure Site Recovery">
            <a:extLst>
              <a:ext uri="{FF2B5EF4-FFF2-40B4-BE49-F238E27FC236}">
                <a16:creationId xmlns:a16="http://schemas.microsoft.com/office/drawing/2014/main" id="{FD7DC87E-2B08-BCC4-ED66-E5A8E60E86C5}"/>
              </a:ext>
            </a:extLst>
          </p:cNvPr>
          <p:cNvGrpSpPr/>
          <p:nvPr/>
        </p:nvGrpSpPr>
        <p:grpSpPr>
          <a:xfrm>
            <a:off x="4493827" y="1349046"/>
            <a:ext cx="1559338" cy="772335"/>
            <a:chOff x="5794767" y="1165599"/>
            <a:chExt cx="2398399" cy="1187917"/>
          </a:xfrm>
        </p:grpSpPr>
        <p:sp>
          <p:nvSpPr>
            <p:cNvPr id="8" name="Rectangle 7">
              <a:extLst>
                <a:ext uri="{FF2B5EF4-FFF2-40B4-BE49-F238E27FC236}">
                  <a16:creationId xmlns:a16="http://schemas.microsoft.com/office/drawing/2014/main" id="{A31E187D-BA9D-9B33-4993-B0BA4E8B7A1A}"/>
                </a:ext>
              </a:extLst>
            </p:cNvPr>
            <p:cNvSpPr/>
            <p:nvPr/>
          </p:nvSpPr>
          <p:spPr>
            <a:xfrm>
              <a:off x="5794767" y="1927468"/>
              <a:ext cx="2398399" cy="426048"/>
            </a:xfrm>
            <a:prstGeom prst="rect">
              <a:avLst/>
            </a:prstGeom>
          </p:spPr>
          <p:txBody>
            <a:bodyPr wrap="none">
              <a:spAutoFit/>
            </a:bodyPr>
            <a:lstStyle/>
            <a:p>
              <a:pPr algn="ctr" defTabSz="609608">
                <a:defRPr/>
              </a:pPr>
              <a:r>
                <a:rPr lang="en-US" sz="1200">
                  <a:solidFill>
                    <a:sysClr val="windowText" lastClr="000000"/>
                  </a:solidFill>
                  <a:latin typeface="Segoe UI" panose="020B0502040204020203" pitchFamily="34" charset="0"/>
                  <a:cs typeface="Segoe UI" panose="020B0502040204020203" pitchFamily="34" charset="0"/>
                </a:rPr>
                <a:t>Azure Site Recovery </a:t>
              </a:r>
              <a:endParaRPr lang="en-US" sz="1500">
                <a:solidFill>
                  <a:sysClr val="windowText" lastClr="000000"/>
                </a:solidFill>
                <a:latin typeface="Segoe UI" panose="020B0502040204020203" pitchFamily="34" charset="0"/>
                <a:cs typeface="Segoe UI" panose="020B0502040204020203" pitchFamily="34" charset="0"/>
              </a:endParaRPr>
            </a:p>
          </p:txBody>
        </p:sp>
        <p:pic>
          <p:nvPicPr>
            <p:cNvPr id="9" name="Graphic 8">
              <a:extLst>
                <a:ext uri="{FF2B5EF4-FFF2-40B4-BE49-F238E27FC236}">
                  <a16:creationId xmlns:a16="http://schemas.microsoft.com/office/drawing/2014/main" id="{3F940647-BDDD-CCC7-8D94-5586C20715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87991" y="1165599"/>
              <a:ext cx="811950" cy="811950"/>
            </a:xfrm>
            <a:prstGeom prst="rect">
              <a:avLst/>
            </a:prstGeom>
          </p:spPr>
        </p:pic>
      </p:grpSp>
      <p:grpSp>
        <p:nvGrpSpPr>
          <p:cNvPr id="10" name="Group 9" descr="Cloud Witness">
            <a:extLst>
              <a:ext uri="{FF2B5EF4-FFF2-40B4-BE49-F238E27FC236}">
                <a16:creationId xmlns:a16="http://schemas.microsoft.com/office/drawing/2014/main" id="{D3661832-DC7D-7D85-AC3F-D22C6048D2A0}"/>
              </a:ext>
            </a:extLst>
          </p:cNvPr>
          <p:cNvGrpSpPr/>
          <p:nvPr/>
        </p:nvGrpSpPr>
        <p:grpSpPr>
          <a:xfrm>
            <a:off x="4698560" y="2164403"/>
            <a:ext cx="1157689" cy="598926"/>
            <a:chOff x="6058318" y="2493140"/>
            <a:chExt cx="1780627" cy="921201"/>
          </a:xfrm>
        </p:grpSpPr>
        <p:grpSp>
          <p:nvGrpSpPr>
            <p:cNvPr id="11" name="Group 10">
              <a:extLst>
                <a:ext uri="{FF2B5EF4-FFF2-40B4-BE49-F238E27FC236}">
                  <a16:creationId xmlns:a16="http://schemas.microsoft.com/office/drawing/2014/main" id="{28E71692-9435-8B56-1F6D-32F9663811A8}"/>
                </a:ext>
              </a:extLst>
            </p:cNvPr>
            <p:cNvGrpSpPr/>
            <p:nvPr/>
          </p:nvGrpSpPr>
          <p:grpSpPr>
            <a:xfrm>
              <a:off x="6604379" y="2493140"/>
              <a:ext cx="688505" cy="488319"/>
              <a:chOff x="-1599938" y="5046747"/>
              <a:chExt cx="938705" cy="665772"/>
            </a:xfrm>
          </p:grpSpPr>
          <p:sp>
            <p:nvSpPr>
              <p:cNvPr id="13" name="Freeform: Shape 12">
                <a:extLst>
                  <a:ext uri="{FF2B5EF4-FFF2-40B4-BE49-F238E27FC236}">
                    <a16:creationId xmlns:a16="http://schemas.microsoft.com/office/drawing/2014/main" id="{2ADA5D25-34DA-D158-D819-008A9A5EBE68}"/>
                  </a:ext>
                </a:extLst>
              </p:cNvPr>
              <p:cNvSpPr/>
              <p:nvPr/>
            </p:nvSpPr>
            <p:spPr>
              <a:xfrm>
                <a:off x="-1599938" y="5046747"/>
                <a:ext cx="938705" cy="665772"/>
              </a:xfrm>
              <a:custGeom>
                <a:avLst/>
                <a:gdLst>
                  <a:gd name="connsiteX0" fmla="*/ 222572 w 222572"/>
                  <a:gd name="connsiteY0" fmla="*/ 108345 h 157858"/>
                  <a:gd name="connsiteX1" fmla="*/ 209670 w 222572"/>
                  <a:gd name="connsiteY1" fmla="*/ 76357 h 157858"/>
                  <a:gd name="connsiteX2" fmla="*/ 179171 w 222572"/>
                  <a:gd name="connsiteY2" fmla="*/ 60248 h 157858"/>
                  <a:gd name="connsiteX3" fmla="*/ 159056 w 222572"/>
                  <a:gd name="connsiteY3" fmla="*/ 16826 h 157858"/>
                  <a:gd name="connsiteX4" fmla="*/ 114256 w 222572"/>
                  <a:gd name="connsiteY4" fmla="*/ 29 h 157858"/>
                  <a:gd name="connsiteX5" fmla="*/ 76655 w 222572"/>
                  <a:gd name="connsiteY5" fmla="*/ 11304 h 157858"/>
                  <a:gd name="connsiteX6" fmla="*/ 52430 w 222572"/>
                  <a:gd name="connsiteY6" fmla="*/ 42192 h 157858"/>
                  <a:gd name="connsiteX7" fmla="*/ 15517 w 222572"/>
                  <a:gd name="connsiteY7" fmla="*/ 61104 h 157858"/>
                  <a:gd name="connsiteX8" fmla="*/ 0 w 222572"/>
                  <a:gd name="connsiteY8" fmla="*/ 99567 h 157858"/>
                  <a:gd name="connsiteX9" fmla="*/ 19308 w 222572"/>
                  <a:gd name="connsiteY9" fmla="*/ 141647 h 157858"/>
                  <a:gd name="connsiteX10" fmla="*/ 62689 w 222572"/>
                  <a:gd name="connsiteY10" fmla="*/ 157812 h 157858"/>
                  <a:gd name="connsiteX11" fmla="*/ 68128 w 222572"/>
                  <a:gd name="connsiteY11" fmla="*/ 157812 h 157858"/>
                  <a:gd name="connsiteX12" fmla="*/ 169649 w 222572"/>
                  <a:gd name="connsiteY12" fmla="*/ 157812 h 157858"/>
                  <a:gd name="connsiteX13" fmla="*/ 172368 w 222572"/>
                  <a:gd name="connsiteY13" fmla="*/ 157812 h 157858"/>
                  <a:gd name="connsiteX14" fmla="*/ 207472 w 222572"/>
                  <a:gd name="connsiteY14" fmla="*/ 143226 h 157858"/>
                  <a:gd name="connsiteX15" fmla="*/ 222572 w 222572"/>
                  <a:gd name="connsiteY15" fmla="*/ 108345 h 15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2572" h="157858">
                    <a:moveTo>
                      <a:pt x="222572" y="108345"/>
                    </a:moveTo>
                    <a:cubicBezTo>
                      <a:pt x="222183" y="96493"/>
                      <a:pt x="217613" y="85163"/>
                      <a:pt x="209670" y="76357"/>
                    </a:cubicBezTo>
                    <a:cubicBezTo>
                      <a:pt x="201727" y="67559"/>
                      <a:pt x="190918" y="61848"/>
                      <a:pt x="179171" y="60248"/>
                    </a:cubicBezTo>
                    <a:cubicBezTo>
                      <a:pt x="178433" y="43695"/>
                      <a:pt x="171207" y="28101"/>
                      <a:pt x="159056" y="16826"/>
                    </a:cubicBezTo>
                    <a:cubicBezTo>
                      <a:pt x="146912" y="5558"/>
                      <a:pt x="130817" y="-472"/>
                      <a:pt x="114256" y="29"/>
                    </a:cubicBezTo>
                    <a:cubicBezTo>
                      <a:pt x="100853" y="-180"/>
                      <a:pt x="87721" y="3757"/>
                      <a:pt x="76655" y="11304"/>
                    </a:cubicBezTo>
                    <a:cubicBezTo>
                      <a:pt x="65582" y="18857"/>
                      <a:pt x="57124" y="29645"/>
                      <a:pt x="52430" y="42192"/>
                    </a:cubicBezTo>
                    <a:cubicBezTo>
                      <a:pt x="38248" y="43855"/>
                      <a:pt x="25144" y="50567"/>
                      <a:pt x="15517" y="61104"/>
                    </a:cubicBezTo>
                    <a:cubicBezTo>
                      <a:pt x="5884" y="71641"/>
                      <a:pt x="376" y="85302"/>
                      <a:pt x="0" y="99567"/>
                    </a:cubicBezTo>
                    <a:cubicBezTo>
                      <a:pt x="612" y="115599"/>
                      <a:pt x="7554" y="130727"/>
                      <a:pt x="19308" y="141647"/>
                    </a:cubicBezTo>
                    <a:cubicBezTo>
                      <a:pt x="31056" y="152567"/>
                      <a:pt x="46657" y="158375"/>
                      <a:pt x="62689" y="157812"/>
                    </a:cubicBezTo>
                    <a:lnTo>
                      <a:pt x="68128" y="157812"/>
                    </a:lnTo>
                    <a:lnTo>
                      <a:pt x="169649" y="157812"/>
                    </a:lnTo>
                    <a:cubicBezTo>
                      <a:pt x="170553" y="157874"/>
                      <a:pt x="171464" y="157874"/>
                      <a:pt x="172368" y="157812"/>
                    </a:cubicBezTo>
                    <a:cubicBezTo>
                      <a:pt x="185521" y="157687"/>
                      <a:pt x="198103" y="152456"/>
                      <a:pt x="207472" y="143226"/>
                    </a:cubicBezTo>
                    <a:cubicBezTo>
                      <a:pt x="216834" y="133996"/>
                      <a:pt x="222252" y="121490"/>
                      <a:pt x="222572" y="108345"/>
                    </a:cubicBezTo>
                    <a:close/>
                  </a:path>
                </a:pathLst>
              </a:custGeom>
              <a:solidFill>
                <a:srgbClr val="0078D4"/>
              </a:solidFill>
              <a:ln w="6952" cap="flat">
                <a:noFill/>
                <a:prstDash val="solid"/>
                <a:miter/>
              </a:ln>
            </p:spPr>
            <p:txBody>
              <a:bodyPr rtlCol="0"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Segoe UI"/>
                </a:endParaRPr>
              </a:p>
            </p:txBody>
          </p:sp>
          <p:sp>
            <p:nvSpPr>
              <p:cNvPr id="14" name="Rectangle 13">
                <a:extLst>
                  <a:ext uri="{FF2B5EF4-FFF2-40B4-BE49-F238E27FC236}">
                    <a16:creationId xmlns:a16="http://schemas.microsoft.com/office/drawing/2014/main" id="{7A952C0E-80DF-A2CC-92E3-76B982A288E9}"/>
                  </a:ext>
                </a:extLst>
              </p:cNvPr>
              <p:cNvSpPr/>
              <p:nvPr/>
            </p:nvSpPr>
            <p:spPr bwMode="auto">
              <a:xfrm>
                <a:off x="-1308349" y="5259773"/>
                <a:ext cx="354290" cy="354290"/>
              </a:xfrm>
              <a:prstGeom prst="rect">
                <a:avLst/>
              </a:prstGeom>
              <a:no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r>
                  <a:rPr kumimoji="0" lang="en-US" sz="450" b="0" i="0" u="none" strike="noStrike" kern="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1 0 0 1</a:t>
                </a:r>
              </a:p>
            </p:txBody>
          </p:sp>
        </p:grpSp>
        <p:sp>
          <p:nvSpPr>
            <p:cNvPr id="12" name="Rectangle 11">
              <a:extLst>
                <a:ext uri="{FF2B5EF4-FFF2-40B4-BE49-F238E27FC236}">
                  <a16:creationId xmlns:a16="http://schemas.microsoft.com/office/drawing/2014/main" id="{A9835040-1116-AC09-CCD9-CFA4A66E1936}"/>
                </a:ext>
              </a:extLst>
            </p:cNvPr>
            <p:cNvSpPr/>
            <p:nvPr/>
          </p:nvSpPr>
          <p:spPr>
            <a:xfrm>
              <a:off x="6058318" y="2988292"/>
              <a:ext cx="1780627" cy="426049"/>
            </a:xfrm>
            <a:prstGeom prst="rect">
              <a:avLst/>
            </a:prstGeom>
          </p:spPr>
          <p:txBody>
            <a:bodyPr wrap="none">
              <a:spAutoFit/>
            </a:bodyPr>
            <a:lstStyle/>
            <a:p>
              <a:pPr marL="0" marR="0" lvl="0" indent="0" algn="ctr" defTabSz="609608"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Cloud Witness</a:t>
              </a:r>
              <a:endParaRPr kumimoji="0" lang="en-US" sz="1500" b="0" i="0" u="none" strike="noStrike" kern="0" cap="none" spc="0" normalizeH="0" baseline="0" noProof="0">
                <a:ln>
                  <a:noFill/>
                </a:ln>
                <a:solidFill>
                  <a:prstClr val="black"/>
                </a:solidFill>
                <a:effectLst/>
                <a:uLnTx/>
                <a:uFillTx/>
                <a:latin typeface="Segoe UI" panose="020B0502040204020203" pitchFamily="34" charset="0"/>
                <a:cs typeface="Segoe UI" panose="020B0502040204020203" pitchFamily="34" charset="0"/>
              </a:endParaRPr>
            </a:p>
          </p:txBody>
        </p:sp>
      </p:grpSp>
      <p:sp>
        <p:nvSpPr>
          <p:cNvPr id="15" name="Rectangle 14" descr="Azure Monitor">
            <a:extLst>
              <a:ext uri="{FF2B5EF4-FFF2-40B4-BE49-F238E27FC236}">
                <a16:creationId xmlns:a16="http://schemas.microsoft.com/office/drawing/2014/main" id="{85E29D28-57A9-F427-EF3B-A66CC0D915C1}"/>
              </a:ext>
            </a:extLst>
          </p:cNvPr>
          <p:cNvSpPr/>
          <p:nvPr/>
        </p:nvSpPr>
        <p:spPr>
          <a:xfrm>
            <a:off x="4229100" y="2900926"/>
            <a:ext cx="2085975" cy="1714500"/>
          </a:xfrm>
          <a:prstGeom prst="rect">
            <a:avLst/>
          </a:prstGeom>
          <a:solidFill>
            <a:srgbClr val="50E6FF">
              <a:lumMod val="20000"/>
              <a:lumOff val="80000"/>
            </a:srgbClr>
          </a:solidFill>
          <a:ln w="9525"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Segoe UI"/>
              <a:ea typeface="+mn-ea"/>
              <a:cs typeface="+mn-cs"/>
            </a:endParaRPr>
          </a:p>
        </p:txBody>
      </p:sp>
      <p:grpSp>
        <p:nvGrpSpPr>
          <p:cNvPr id="16" name="Group 15" descr="Azure Monitor">
            <a:extLst>
              <a:ext uri="{FF2B5EF4-FFF2-40B4-BE49-F238E27FC236}">
                <a16:creationId xmlns:a16="http://schemas.microsoft.com/office/drawing/2014/main" id="{AF833E4F-785B-4357-E085-C3259628FF4D}"/>
              </a:ext>
            </a:extLst>
          </p:cNvPr>
          <p:cNvGrpSpPr/>
          <p:nvPr/>
        </p:nvGrpSpPr>
        <p:grpSpPr>
          <a:xfrm>
            <a:off x="4693275" y="3405447"/>
            <a:ext cx="1157626" cy="762355"/>
            <a:chOff x="6275612" y="10650336"/>
            <a:chExt cx="1543501" cy="1016472"/>
          </a:xfrm>
        </p:grpSpPr>
        <p:sp>
          <p:nvSpPr>
            <p:cNvPr id="17" name="Rectangle 16">
              <a:extLst>
                <a:ext uri="{FF2B5EF4-FFF2-40B4-BE49-F238E27FC236}">
                  <a16:creationId xmlns:a16="http://schemas.microsoft.com/office/drawing/2014/main" id="{9519B5F2-3C0B-6BD7-0561-A4CBA8307FA5}"/>
                </a:ext>
              </a:extLst>
            </p:cNvPr>
            <p:cNvSpPr/>
            <p:nvPr/>
          </p:nvSpPr>
          <p:spPr>
            <a:xfrm>
              <a:off x="6275612" y="11297476"/>
              <a:ext cx="1543501" cy="369332"/>
            </a:xfrm>
            <a:prstGeom prst="rect">
              <a:avLst/>
            </a:prstGeom>
          </p:spPr>
          <p:txBody>
            <a:bodyPr wrap="none">
              <a:spAutoFit/>
            </a:bodyPr>
            <a:lstStyle/>
            <a:p>
              <a:pPr algn="ctr" defTabSz="609608">
                <a:defRPr/>
              </a:pPr>
              <a:r>
                <a:rPr lang="en-US" sz="1200">
                  <a:solidFill>
                    <a:prstClr val="black"/>
                  </a:solidFill>
                  <a:latin typeface="Segoe UI" panose="020B0502040204020203" pitchFamily="34" charset="0"/>
                  <a:cs typeface="Segoe UI" panose="020B0502040204020203" pitchFamily="34" charset="0"/>
                </a:rPr>
                <a:t>Azure Monitor</a:t>
              </a:r>
            </a:p>
          </p:txBody>
        </p:sp>
        <p:pic>
          <p:nvPicPr>
            <p:cNvPr id="18" name="Graphic 17">
              <a:extLst>
                <a:ext uri="{FF2B5EF4-FFF2-40B4-BE49-F238E27FC236}">
                  <a16:creationId xmlns:a16="http://schemas.microsoft.com/office/drawing/2014/main" id="{C6033924-365B-BA1C-2F9C-FA7B01B8EA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31445" y="10650336"/>
              <a:ext cx="631834" cy="631834"/>
            </a:xfrm>
            <a:prstGeom prst="rect">
              <a:avLst/>
            </a:prstGeom>
          </p:spPr>
        </p:pic>
      </p:grpSp>
      <p:sp>
        <p:nvSpPr>
          <p:cNvPr id="19" name="Rectangle 18">
            <a:extLst>
              <a:ext uri="{FF2B5EF4-FFF2-40B4-BE49-F238E27FC236}">
                <a16:creationId xmlns:a16="http://schemas.microsoft.com/office/drawing/2014/main" id="{0431DD2D-FE20-805F-E2C9-5F1816648769}"/>
              </a:ext>
            </a:extLst>
          </p:cNvPr>
          <p:cNvSpPr/>
          <p:nvPr/>
        </p:nvSpPr>
        <p:spPr>
          <a:xfrm>
            <a:off x="6486525" y="951025"/>
            <a:ext cx="2057400" cy="301550"/>
          </a:xfrm>
          <a:prstGeom prst="rect">
            <a:avLst/>
          </a:prstGeom>
          <a:noFill/>
          <a:ln w="12700" cap="flat" cmpd="sng" algn="ctr">
            <a:noFill/>
            <a:prstDash val="solid"/>
          </a:ln>
          <a:effectLst/>
        </p:spPr>
        <p:txBody>
          <a:bodyPr rtlCol="0" anchor="t" anchorCtr="0"/>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FFFF"/>
                </a:solidFill>
                <a:effectLst/>
                <a:uLnTx/>
                <a:uFillTx/>
                <a:latin typeface="Segoe UI Semibold"/>
                <a:ea typeface="+mn-ea"/>
                <a:cs typeface="Segoe UI Semibold" panose="020B0702040204020203" pitchFamily="34" charset="0"/>
              </a:rPr>
              <a:t>Guest VMs</a:t>
            </a:r>
          </a:p>
        </p:txBody>
      </p:sp>
      <p:sp>
        <p:nvSpPr>
          <p:cNvPr id="20" name="Rectangle 19" descr="Azure Backup and Azure File Sync&#10;">
            <a:extLst>
              <a:ext uri="{FF2B5EF4-FFF2-40B4-BE49-F238E27FC236}">
                <a16:creationId xmlns:a16="http://schemas.microsoft.com/office/drawing/2014/main" id="{BAC5EA9B-A679-E75A-6748-195EBAB37B35}"/>
              </a:ext>
            </a:extLst>
          </p:cNvPr>
          <p:cNvSpPr/>
          <p:nvPr/>
        </p:nvSpPr>
        <p:spPr>
          <a:xfrm>
            <a:off x="6457950" y="1277922"/>
            <a:ext cx="2085975" cy="1517364"/>
          </a:xfrm>
          <a:prstGeom prst="rect">
            <a:avLst/>
          </a:prstGeom>
          <a:solidFill>
            <a:srgbClr val="0078D4">
              <a:lumMod val="40000"/>
              <a:lumOff val="60000"/>
            </a:srgbClr>
          </a:solidFill>
          <a:ln w="9525"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21" name="Group 20" descr="Azure Backup">
            <a:extLst>
              <a:ext uri="{FF2B5EF4-FFF2-40B4-BE49-F238E27FC236}">
                <a16:creationId xmlns:a16="http://schemas.microsoft.com/office/drawing/2014/main" id="{A007D094-A7EB-8F87-DED0-CA6294CF80AB}"/>
              </a:ext>
            </a:extLst>
          </p:cNvPr>
          <p:cNvGrpSpPr/>
          <p:nvPr/>
        </p:nvGrpSpPr>
        <p:grpSpPr>
          <a:xfrm>
            <a:off x="6942491" y="1324432"/>
            <a:ext cx="1102738" cy="779048"/>
            <a:chOff x="8512182" y="1214946"/>
            <a:chExt cx="1696108" cy="1198244"/>
          </a:xfrm>
        </p:grpSpPr>
        <p:sp>
          <p:nvSpPr>
            <p:cNvPr id="22" name="Rectangle 21">
              <a:extLst>
                <a:ext uri="{FF2B5EF4-FFF2-40B4-BE49-F238E27FC236}">
                  <a16:creationId xmlns:a16="http://schemas.microsoft.com/office/drawing/2014/main" id="{7477087B-C8EA-3689-7669-6E448985E18F}"/>
                </a:ext>
              </a:extLst>
            </p:cNvPr>
            <p:cNvSpPr/>
            <p:nvPr/>
          </p:nvSpPr>
          <p:spPr>
            <a:xfrm>
              <a:off x="8512182" y="1987141"/>
              <a:ext cx="1696108" cy="426049"/>
            </a:xfrm>
            <a:prstGeom prst="rect">
              <a:avLst/>
            </a:prstGeom>
          </p:spPr>
          <p:txBody>
            <a:bodyPr wrap="none">
              <a:spAutoFit/>
            </a:bodyPr>
            <a:lstStyle/>
            <a:p>
              <a:pPr algn="ctr" defTabSz="609608">
                <a:defRPr/>
              </a:pPr>
              <a:r>
                <a:rPr lang="en-US" sz="1200">
                  <a:solidFill>
                    <a:sysClr val="windowText" lastClr="000000"/>
                  </a:solidFill>
                  <a:latin typeface="Segoe UI" panose="020B0502040204020203" pitchFamily="34" charset="0"/>
                  <a:cs typeface="Segoe UI" panose="020B0502040204020203" pitchFamily="34" charset="0"/>
                </a:rPr>
                <a:t>Azure Backup</a:t>
              </a:r>
              <a:endParaRPr lang="en-US" sz="1500">
                <a:solidFill>
                  <a:sysClr val="windowText" lastClr="000000"/>
                </a:solidFill>
                <a:latin typeface="Segoe UI" panose="020B0502040204020203" pitchFamily="34" charset="0"/>
                <a:cs typeface="Segoe UI" panose="020B0502040204020203" pitchFamily="34" charset="0"/>
              </a:endParaRPr>
            </a:p>
          </p:txBody>
        </p:sp>
        <p:pic>
          <p:nvPicPr>
            <p:cNvPr id="23" name="Graphic 22">
              <a:extLst>
                <a:ext uri="{FF2B5EF4-FFF2-40B4-BE49-F238E27FC236}">
                  <a16:creationId xmlns:a16="http://schemas.microsoft.com/office/drawing/2014/main" id="{275DEF58-31AB-F4B7-2F1C-58AFED9EB0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54261" y="1214946"/>
              <a:ext cx="811950" cy="811950"/>
            </a:xfrm>
            <a:prstGeom prst="rect">
              <a:avLst/>
            </a:prstGeom>
          </p:spPr>
        </p:pic>
      </p:grpSp>
      <p:grpSp>
        <p:nvGrpSpPr>
          <p:cNvPr id="24" name="Group 23" descr="Azure File Sync">
            <a:extLst>
              <a:ext uri="{FF2B5EF4-FFF2-40B4-BE49-F238E27FC236}">
                <a16:creationId xmlns:a16="http://schemas.microsoft.com/office/drawing/2014/main" id="{97EBB6CA-2EAC-2BB5-48B8-50CF00F72194}"/>
              </a:ext>
            </a:extLst>
          </p:cNvPr>
          <p:cNvGrpSpPr/>
          <p:nvPr/>
        </p:nvGrpSpPr>
        <p:grpSpPr>
          <a:xfrm>
            <a:off x="6897771" y="2055886"/>
            <a:ext cx="1192186" cy="705903"/>
            <a:chOff x="9501487" y="2185449"/>
            <a:chExt cx="1833686" cy="1085742"/>
          </a:xfrm>
        </p:grpSpPr>
        <p:sp>
          <p:nvSpPr>
            <p:cNvPr id="25" name="Rectangle 24">
              <a:extLst>
                <a:ext uri="{FF2B5EF4-FFF2-40B4-BE49-F238E27FC236}">
                  <a16:creationId xmlns:a16="http://schemas.microsoft.com/office/drawing/2014/main" id="{2B35BE9E-7887-7016-164C-3BEA1DB9EE38}"/>
                </a:ext>
              </a:extLst>
            </p:cNvPr>
            <p:cNvSpPr/>
            <p:nvPr/>
          </p:nvSpPr>
          <p:spPr>
            <a:xfrm>
              <a:off x="9501487" y="2845142"/>
              <a:ext cx="1833686" cy="426049"/>
            </a:xfrm>
            <a:prstGeom prst="rect">
              <a:avLst/>
            </a:prstGeom>
          </p:spPr>
          <p:txBody>
            <a:bodyPr wrap="none">
              <a:spAutoFit/>
            </a:bodyPr>
            <a:lstStyle/>
            <a:p>
              <a:pPr algn="ctr" defTabSz="609608">
                <a:defRPr/>
              </a:pPr>
              <a:r>
                <a:rPr lang="en-US" sz="1200">
                  <a:solidFill>
                    <a:sysClr val="windowText" lastClr="000000"/>
                  </a:solidFill>
                  <a:latin typeface="Segoe UI" panose="020B0502040204020203" pitchFamily="34" charset="0"/>
                  <a:cs typeface="Segoe UI" panose="020B0502040204020203" pitchFamily="34" charset="0"/>
                </a:rPr>
                <a:t>Azure File Sync</a:t>
              </a:r>
              <a:endParaRPr lang="en-US" sz="1500">
                <a:solidFill>
                  <a:sysClr val="windowText" lastClr="000000"/>
                </a:solidFill>
                <a:latin typeface="Segoe UI" panose="020B0502040204020203" pitchFamily="34" charset="0"/>
                <a:cs typeface="Segoe UI" panose="020B0502040204020203" pitchFamily="34" charset="0"/>
              </a:endParaRPr>
            </a:p>
          </p:txBody>
        </p:sp>
        <p:pic>
          <p:nvPicPr>
            <p:cNvPr id="26" name="Graphic 25">
              <a:extLst>
                <a:ext uri="{FF2B5EF4-FFF2-40B4-BE49-F238E27FC236}">
                  <a16:creationId xmlns:a16="http://schemas.microsoft.com/office/drawing/2014/main" id="{795F56B1-4058-512A-95BC-F0E22D7CA1B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44577" y="2185449"/>
              <a:ext cx="747503" cy="747504"/>
            </a:xfrm>
            <a:prstGeom prst="rect">
              <a:avLst/>
            </a:prstGeom>
          </p:spPr>
        </p:pic>
      </p:grpSp>
      <p:sp>
        <p:nvSpPr>
          <p:cNvPr id="27" name="Rectangle 26" descr="Azure Security Center and Azure Update Management">
            <a:extLst>
              <a:ext uri="{FF2B5EF4-FFF2-40B4-BE49-F238E27FC236}">
                <a16:creationId xmlns:a16="http://schemas.microsoft.com/office/drawing/2014/main" id="{67CEFC39-8F63-88F7-AEE8-FA5FCC83CA8F}"/>
              </a:ext>
            </a:extLst>
          </p:cNvPr>
          <p:cNvSpPr/>
          <p:nvPr/>
        </p:nvSpPr>
        <p:spPr>
          <a:xfrm>
            <a:off x="6457950" y="2900926"/>
            <a:ext cx="2085975" cy="1714500"/>
          </a:xfrm>
          <a:prstGeom prst="rect">
            <a:avLst/>
          </a:prstGeom>
          <a:solidFill>
            <a:srgbClr val="50E6FF">
              <a:lumMod val="40000"/>
              <a:lumOff val="60000"/>
            </a:srgbClr>
          </a:solidFill>
          <a:ln w="9525"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Segoe UI"/>
              <a:ea typeface="+mn-ea"/>
              <a:cs typeface="+mn-cs"/>
            </a:endParaRPr>
          </a:p>
        </p:txBody>
      </p:sp>
      <p:pic>
        <p:nvPicPr>
          <p:cNvPr id="28" name="Graphic 27">
            <a:extLst>
              <a:ext uri="{FF2B5EF4-FFF2-40B4-BE49-F238E27FC236}">
                <a16:creationId xmlns:a16="http://schemas.microsoft.com/office/drawing/2014/main" id="{93127330-B664-C1B5-4412-69B33F391D0F}"/>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53840" y="3014175"/>
            <a:ext cx="494197" cy="494197"/>
          </a:xfrm>
          <a:prstGeom prst="rect">
            <a:avLst/>
          </a:prstGeom>
        </p:spPr>
      </p:pic>
      <p:sp>
        <p:nvSpPr>
          <p:cNvPr id="29" name="Rectangle 28">
            <a:extLst>
              <a:ext uri="{FF2B5EF4-FFF2-40B4-BE49-F238E27FC236}">
                <a16:creationId xmlns:a16="http://schemas.microsoft.com/office/drawing/2014/main" id="{61F24A9C-412A-0506-7201-0D002881FC5F}"/>
              </a:ext>
            </a:extLst>
          </p:cNvPr>
          <p:cNvSpPr/>
          <p:nvPr/>
        </p:nvSpPr>
        <p:spPr>
          <a:xfrm>
            <a:off x="6586940" y="3508372"/>
            <a:ext cx="1882424" cy="276999"/>
          </a:xfrm>
          <a:prstGeom prst="rect">
            <a:avLst/>
          </a:prstGeom>
        </p:spPr>
        <p:txBody>
          <a:bodyPr wrap="square">
            <a:spAutoFit/>
          </a:bodyPr>
          <a:lstStyle/>
          <a:p>
            <a:pPr algn="ctr" defTabSz="609608">
              <a:defRPr/>
            </a:pPr>
            <a:r>
              <a:rPr lang="en-US" sz="1200" dirty="0">
                <a:solidFill>
                  <a:prstClr val="black"/>
                </a:solidFill>
                <a:latin typeface="Segoe UI" panose="020B0502040204020203" pitchFamily="34" charset="0"/>
                <a:cs typeface="Segoe UI" panose="020B0502040204020203" pitchFamily="34" charset="0"/>
              </a:rPr>
              <a:t>Azure Security Center</a:t>
            </a:r>
            <a:endParaRPr lang="en-US" sz="1500" dirty="0">
              <a:solidFill>
                <a:prstClr val="black"/>
              </a:solidFill>
              <a:latin typeface="Segoe UI" panose="020B0502040204020203" pitchFamily="34" charset="0"/>
              <a:cs typeface="Segoe UI" panose="020B0502040204020203" pitchFamily="34" charset="0"/>
            </a:endParaRPr>
          </a:p>
        </p:txBody>
      </p:sp>
      <p:pic>
        <p:nvPicPr>
          <p:cNvPr id="30" name="Graphic 29">
            <a:extLst>
              <a:ext uri="{FF2B5EF4-FFF2-40B4-BE49-F238E27FC236}">
                <a16:creationId xmlns:a16="http://schemas.microsoft.com/office/drawing/2014/main" id="{B17035B5-991B-A881-0C4A-E95CAE1506C9}"/>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289159" y="3866857"/>
            <a:ext cx="423557" cy="401264"/>
          </a:xfrm>
          <a:prstGeom prst="rect">
            <a:avLst/>
          </a:prstGeom>
        </p:spPr>
      </p:pic>
      <p:sp>
        <p:nvSpPr>
          <p:cNvPr id="31" name="Rectangle 30">
            <a:extLst>
              <a:ext uri="{FF2B5EF4-FFF2-40B4-BE49-F238E27FC236}">
                <a16:creationId xmlns:a16="http://schemas.microsoft.com/office/drawing/2014/main" id="{87326F84-CD57-B825-17DB-76F788BEED27}"/>
              </a:ext>
            </a:extLst>
          </p:cNvPr>
          <p:cNvSpPr/>
          <p:nvPr/>
        </p:nvSpPr>
        <p:spPr>
          <a:xfrm>
            <a:off x="6516694" y="4277193"/>
            <a:ext cx="2031986" cy="253916"/>
          </a:xfrm>
          <a:prstGeom prst="rect">
            <a:avLst/>
          </a:prstGeom>
        </p:spPr>
        <p:txBody>
          <a:bodyPr wrap="square" lIns="68580" tIns="34290" rIns="68580" bIns="34290" anchor="t">
            <a:spAutoFit/>
          </a:bodyPr>
          <a:lstStyle/>
          <a:p>
            <a:pPr algn="ctr" defTabSz="609608">
              <a:defRPr/>
            </a:pPr>
            <a:r>
              <a:rPr lang="en-US" sz="1200">
                <a:solidFill>
                  <a:srgbClr val="000000"/>
                </a:solidFill>
                <a:latin typeface="Segoe UI"/>
                <a:cs typeface="Segoe UI"/>
              </a:rPr>
              <a:t>Azure Update Management</a:t>
            </a:r>
            <a:endParaRPr lang="en-US" sz="1500">
              <a:solidFill>
                <a:srgbClr val="000000"/>
              </a:solidFill>
              <a:latin typeface="Segoe UI"/>
              <a:cs typeface="Segoe UI"/>
            </a:endParaRPr>
          </a:p>
        </p:txBody>
      </p:sp>
    </p:spTree>
    <p:extLst>
      <p:ext uri="{BB962C8B-B14F-4D97-AF65-F5344CB8AC3E}">
        <p14:creationId xmlns:p14="http://schemas.microsoft.com/office/powerpoint/2010/main" val="4674851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D791FD73-BFEE-B68B-D1B8-8807791D0ED9}"/>
              </a:ext>
            </a:extLst>
          </p:cNvPr>
          <p:cNvSpPr txBox="1">
            <a:spLocks/>
          </p:cNvSpPr>
          <p:nvPr/>
        </p:nvSpPr>
        <p:spPr>
          <a:xfrm>
            <a:off x="2339752" y="1237134"/>
            <a:ext cx="4292600" cy="2323713"/>
          </a:xfrm>
          <a:prstGeom prst="rect">
            <a:avLst/>
          </a:prstGeom>
          <a:noFill/>
        </p:spPr>
        <p:txBody>
          <a:bodyPr vert="horz" wrap="square" lIns="0" tIns="0" rIns="0" bIns="0" rtlCol="0" anchor="b" anchorCtr="0">
            <a:spAutoFit/>
          </a:bodyPr>
          <a:lstStyle>
            <a:lvl1pPr algn="l" defTabSz="699557" rtl="0" eaLnBrk="1" latinLnBrk="0" hangingPunct="1">
              <a:lnSpc>
                <a:spcPct val="100000"/>
              </a:lnSpc>
              <a:spcBef>
                <a:spcPct val="0"/>
              </a:spcBef>
              <a:buNone/>
              <a:defRPr lang="en-US" sz="2700" b="0" kern="1200" cap="none" spc="-38" baseline="0">
                <a:ln w="3175">
                  <a:noFill/>
                </a:ln>
                <a:solidFill>
                  <a:srgbClr val="50E6FF"/>
                </a:solidFill>
                <a:effectLst/>
                <a:latin typeface="+mj-lt"/>
                <a:ea typeface="+mn-ea"/>
                <a:cs typeface="Segoe UI" panose="020B0502040204020203" pitchFamily="34" charset="0"/>
              </a:defRPr>
            </a:lvl1pPr>
          </a:lstStyle>
          <a:p>
            <a:pPr marL="0" marR="0" lvl="0" indent="0" algn="ctr" defTabSz="699557" rtl="0" eaLnBrk="1" fontAlgn="auto" latinLnBrk="0" hangingPunct="1">
              <a:lnSpc>
                <a:spcPct val="100000"/>
              </a:lnSpc>
              <a:spcBef>
                <a:spcPct val="0"/>
              </a:spcBef>
              <a:spcAft>
                <a:spcPts val="0"/>
              </a:spcAft>
              <a:buClrTx/>
              <a:buSzTx/>
              <a:buFontTx/>
              <a:buNone/>
              <a:tabLst/>
              <a:defRPr/>
            </a:pPr>
            <a:r>
              <a:rPr kumimoji="0" lang="en-US" sz="2700" b="0" i="0" u="none" strike="noStrike" kern="1200" cap="none" spc="-38" normalizeH="0" baseline="0" noProof="0" dirty="0">
                <a:ln w="3175">
                  <a:noFill/>
                </a:ln>
                <a:solidFill>
                  <a:srgbClr val="FFFFFF"/>
                </a:solidFill>
                <a:effectLst/>
                <a:uLnTx/>
                <a:uFillTx/>
                <a:latin typeface="Segoe UI Semibold"/>
                <a:ea typeface="+mn-ea"/>
                <a:cs typeface="Segoe UI"/>
              </a:rPr>
              <a:t> </a:t>
            </a:r>
            <a:br>
              <a:rPr kumimoji="0" lang="en-US" sz="2700" b="0" i="0" u="none" strike="noStrike" kern="1200" cap="none" spc="-38" normalizeH="0" baseline="0" noProof="0" dirty="0">
                <a:ln w="3175">
                  <a:noFill/>
                </a:ln>
                <a:solidFill>
                  <a:srgbClr val="50E6FF"/>
                </a:solidFill>
                <a:effectLst/>
                <a:uLnTx/>
                <a:uFillTx/>
                <a:latin typeface="Segoe UI Semibold"/>
                <a:ea typeface="+mn-ea"/>
                <a:cs typeface="Segoe UI"/>
              </a:rPr>
            </a:br>
            <a:r>
              <a:rPr lang="en-US" sz="2800" dirty="0">
                <a:solidFill>
                  <a:srgbClr val="FDBA12"/>
                </a:solidFill>
                <a:latin typeface="IBM Plex Sans" panose="020B0503050203000203" pitchFamily="34" charset="0"/>
                <a:ea typeface="+mj-ea"/>
              </a:rPr>
              <a:t>Azure Ku</a:t>
            </a:r>
            <a:r>
              <a:rPr lang="en-US" sz="2800" dirty="0">
                <a:solidFill>
                  <a:srgbClr val="FFC000"/>
                </a:solidFill>
                <a:latin typeface="IBM Plex Sans" panose="020B0503050203000203" pitchFamily="34" charset="0"/>
                <a:ea typeface="+mj-ea"/>
              </a:rPr>
              <a:t>bernet</a:t>
            </a:r>
            <a:r>
              <a:rPr lang="en-US" sz="2800" dirty="0">
                <a:solidFill>
                  <a:srgbClr val="FDBA12"/>
                </a:solidFill>
                <a:latin typeface="IBM Plex Sans" panose="020B0503050203000203" pitchFamily="34" charset="0"/>
                <a:ea typeface="+mj-ea"/>
              </a:rPr>
              <a:t>es Service on Azure Stack HCI </a:t>
            </a:r>
            <a:br>
              <a:rPr kumimoji="0" lang="en-US" sz="2700" b="0" i="0" u="none" strike="noStrike" kern="1200" cap="none" spc="-38" normalizeH="0" baseline="0" noProof="0" dirty="0">
                <a:ln w="3175">
                  <a:noFill/>
                </a:ln>
                <a:solidFill>
                  <a:srgbClr val="50E6FF"/>
                </a:solidFill>
                <a:effectLst/>
                <a:uLnTx/>
                <a:uFillTx/>
                <a:latin typeface="Segoe UI Semibold"/>
                <a:ea typeface="+mn-ea"/>
                <a:cs typeface="Segoe UI" panose="020B0502040204020203" pitchFamily="34" charset="0"/>
              </a:rPr>
            </a:br>
            <a:br>
              <a:rPr kumimoji="0" lang="en-US" sz="2700" b="0" i="0" u="none" strike="noStrike" kern="1200" cap="none" spc="-38" normalizeH="0" baseline="0" noProof="0" dirty="0">
                <a:ln w="3175">
                  <a:noFill/>
                </a:ln>
                <a:solidFill>
                  <a:srgbClr val="50E6FF"/>
                </a:solidFill>
                <a:effectLst/>
                <a:uLnTx/>
                <a:uFillTx/>
                <a:latin typeface="Segoe UI Semibold"/>
                <a:ea typeface="+mn-ea"/>
                <a:cs typeface="Segoe UI" panose="020B0502040204020203" pitchFamily="34" charset="0"/>
              </a:rPr>
            </a:br>
            <a:br>
              <a:rPr kumimoji="0" lang="en-US" sz="2700" b="0" i="0" u="none" strike="noStrike" kern="1200" cap="none" spc="-38" normalizeH="0" baseline="0" noProof="0" dirty="0">
                <a:ln w="3175">
                  <a:noFill/>
                </a:ln>
                <a:solidFill>
                  <a:srgbClr val="50E6FF"/>
                </a:solidFill>
                <a:effectLst/>
                <a:uLnTx/>
                <a:uFillTx/>
                <a:latin typeface="Segoe UI Semibold"/>
                <a:ea typeface="+mn-ea"/>
                <a:cs typeface="Segoe UI" panose="020B0502040204020203" pitchFamily="34" charset="0"/>
              </a:rPr>
            </a:br>
            <a:r>
              <a:rPr kumimoji="0" lang="en-US" sz="1350" b="0" i="0" u="none" strike="noStrike" kern="1200" cap="none" spc="-38" normalizeH="0" baseline="0" noProof="0" dirty="0">
                <a:ln w="3175">
                  <a:noFill/>
                </a:ln>
                <a:solidFill>
                  <a:srgbClr val="50E6FF"/>
                </a:solidFill>
                <a:effectLst/>
                <a:uLnTx/>
                <a:uFillTx/>
                <a:latin typeface="Segoe UI Semibold"/>
                <a:ea typeface="+mn-ea"/>
                <a:cs typeface="Segoe UI"/>
              </a:rPr>
              <a:t> </a:t>
            </a:r>
            <a:r>
              <a:rPr lang="en-US" sz="1400" dirty="0">
                <a:solidFill>
                  <a:srgbClr val="FDBA12"/>
                </a:solidFill>
                <a:latin typeface="IBM Plex Sans" panose="020B0503050203000203" pitchFamily="34" charset="0"/>
                <a:ea typeface="+mj-ea"/>
              </a:rPr>
              <a:t>AKS on HCI</a:t>
            </a:r>
          </a:p>
        </p:txBody>
      </p:sp>
    </p:spTree>
    <p:extLst>
      <p:ext uri="{BB962C8B-B14F-4D97-AF65-F5344CB8AC3E}">
        <p14:creationId xmlns:p14="http://schemas.microsoft.com/office/powerpoint/2010/main" val="39402773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45877-8D32-6765-385F-98F6E957BA62}"/>
              </a:ext>
            </a:extLst>
          </p:cNvPr>
          <p:cNvSpPr txBox="1">
            <a:spLocks/>
          </p:cNvSpPr>
          <p:nvPr/>
        </p:nvSpPr>
        <p:spPr>
          <a:xfrm>
            <a:off x="441197" y="342900"/>
            <a:ext cx="8263890" cy="415499"/>
          </a:xfrm>
          <a:prstGeom prst="rect">
            <a:avLst/>
          </a:prstGeom>
        </p:spPr>
        <p:txBody>
          <a:bodyPr vert="horz" wrap="square" lIns="0" tIns="0" rIns="0" bIns="0" rtlCol="0" anchor="t">
            <a:spAutoFit/>
          </a:bodyPr>
          <a:lst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a:lstStyle>
          <a:p>
            <a:pPr marL="0" marR="0" lvl="0" indent="0" algn="l" defTabSz="699557" rtl="0" eaLnBrk="1" fontAlgn="auto" latinLnBrk="0" hangingPunct="1">
              <a:lnSpc>
                <a:spcPct val="100000"/>
              </a:lnSpc>
              <a:spcBef>
                <a:spcPct val="0"/>
              </a:spcBef>
              <a:spcAft>
                <a:spcPts val="0"/>
              </a:spcAft>
              <a:buClrTx/>
              <a:buSzTx/>
              <a:buFontTx/>
              <a:buNone/>
              <a:tabLst/>
              <a:defRPr/>
            </a:pPr>
            <a:r>
              <a:rPr kumimoji="0" lang="en-US" sz="2700" b="0" i="0" u="none" strike="noStrike" kern="1200" cap="none" spc="-38" normalizeH="0" baseline="0" noProof="0" dirty="0">
                <a:ln w="3175">
                  <a:noFill/>
                </a:ln>
                <a:solidFill>
                  <a:srgbClr val="FFC000"/>
                </a:solidFill>
                <a:effectLst/>
                <a:uLnTx/>
                <a:uFillTx/>
                <a:latin typeface="Segoe UI Semibold"/>
                <a:ea typeface="+mn-ea"/>
                <a:cs typeface="Segoe UI" pitchFamily="34" charset="0"/>
              </a:rPr>
              <a:t>AKS on Azure Stack HCI</a:t>
            </a:r>
          </a:p>
        </p:txBody>
      </p:sp>
      <p:cxnSp>
        <p:nvCxnSpPr>
          <p:cNvPr id="3" name="Straight Connector 2">
            <a:extLst>
              <a:ext uri="{FF2B5EF4-FFF2-40B4-BE49-F238E27FC236}">
                <a16:creationId xmlns:a16="http://schemas.microsoft.com/office/drawing/2014/main" id="{E533780D-5270-0216-F2E8-C9259DBE4F78}"/>
              </a:ext>
              <a:ext uri="{C183D7F6-B498-43B3-948B-1728B52AA6E4}">
                <adec:decorative xmlns:adec="http://schemas.microsoft.com/office/drawing/2017/decorative" val="1"/>
              </a:ext>
            </a:extLst>
          </p:cNvPr>
          <p:cNvCxnSpPr>
            <a:cxnSpLocks/>
          </p:cNvCxnSpPr>
          <p:nvPr/>
        </p:nvCxnSpPr>
        <p:spPr>
          <a:xfrm>
            <a:off x="649" y="2245130"/>
            <a:ext cx="9142703" cy="0"/>
          </a:xfrm>
          <a:prstGeom prst="line">
            <a:avLst/>
          </a:prstGeom>
          <a:noFill/>
          <a:ln w="12700" cap="flat" cmpd="sng" algn="ctr">
            <a:solidFill>
              <a:srgbClr val="50E6FF"/>
            </a:solidFill>
            <a:prstDash val="solid"/>
            <a:headEnd type="none" w="lg" len="med"/>
            <a:tailEnd type="none" w="lg" len="med"/>
          </a:ln>
          <a:effectLst/>
        </p:spPr>
      </p:cxnSp>
      <p:sp>
        <p:nvSpPr>
          <p:cNvPr id="4" name="Rectangle 3">
            <a:extLst>
              <a:ext uri="{FF2B5EF4-FFF2-40B4-BE49-F238E27FC236}">
                <a16:creationId xmlns:a16="http://schemas.microsoft.com/office/drawing/2014/main" id="{3A36FD5B-4109-9360-3F50-A931D0C7D77E}"/>
              </a:ext>
              <a:ext uri="{C183D7F6-B498-43B3-948B-1728B52AA6E4}">
                <adec:decorative xmlns:adec="http://schemas.microsoft.com/office/drawing/2017/decorative" val="1"/>
              </a:ext>
            </a:extLst>
          </p:cNvPr>
          <p:cNvSpPr/>
          <p:nvPr/>
        </p:nvSpPr>
        <p:spPr bwMode="auto">
          <a:xfrm rot="2691400">
            <a:off x="1631237" y="1803797"/>
            <a:ext cx="841368" cy="841368"/>
          </a:xfrm>
          <a:prstGeom prst="rect">
            <a:avLst/>
          </a:prstGeom>
          <a:solidFill>
            <a:srgbClr val="000000"/>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marL="0" marR="0" lvl="0" indent="0" defTabSz="699220"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Group 88" descr="data, cloud, scale">
            <a:extLst>
              <a:ext uri="{FF2B5EF4-FFF2-40B4-BE49-F238E27FC236}">
                <a16:creationId xmlns:a16="http://schemas.microsoft.com/office/drawing/2014/main" id="{3E2F02BD-4C8B-D80B-7C21-7190811F4647}"/>
              </a:ext>
            </a:extLst>
          </p:cNvPr>
          <p:cNvGrpSpPr>
            <a:grpSpLocks noChangeAspect="1"/>
          </p:cNvGrpSpPr>
          <p:nvPr/>
        </p:nvGrpSpPr>
        <p:grpSpPr bwMode="auto">
          <a:xfrm>
            <a:off x="1776584" y="1958039"/>
            <a:ext cx="550671" cy="548563"/>
            <a:chOff x="5781" y="773"/>
            <a:chExt cx="261" cy="260"/>
          </a:xfrm>
        </p:grpSpPr>
        <p:sp>
          <p:nvSpPr>
            <p:cNvPr id="6" name="AutoShape 87">
              <a:extLst>
                <a:ext uri="{FF2B5EF4-FFF2-40B4-BE49-F238E27FC236}">
                  <a16:creationId xmlns:a16="http://schemas.microsoft.com/office/drawing/2014/main" id="{5E37909A-5EEC-FD39-4A13-288598E90BCA}"/>
                </a:ext>
              </a:extLst>
            </p:cNvPr>
            <p:cNvSpPr>
              <a:spLocks noChangeAspect="1" noChangeArrowheads="1" noTextEdit="1"/>
            </p:cNvSpPr>
            <p:nvPr/>
          </p:nvSpPr>
          <p:spPr bwMode="auto">
            <a:xfrm>
              <a:off x="5781" y="773"/>
              <a:ext cx="261"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284" tIns="41142" rIns="82284" bIns="41142" numCol="1" anchor="t" anchorCtr="0" compatLnSpc="1">
              <a:prstTxWarp prst="textNoShape">
                <a:avLst/>
              </a:prstTxWarp>
            </a:bodyPr>
            <a:lstStyle/>
            <a:p>
              <a:pPr defTabSz="822772">
                <a:defRPr/>
              </a:pPr>
              <a:endParaRPr lang="en-US" sz="1588">
                <a:solidFill>
                  <a:srgbClr val="1A1A1A"/>
                </a:solidFill>
                <a:latin typeface="Segoe UI"/>
              </a:endParaRPr>
            </a:p>
          </p:txBody>
        </p:sp>
        <p:sp>
          <p:nvSpPr>
            <p:cNvPr id="7" name="Freeform 89">
              <a:extLst>
                <a:ext uri="{FF2B5EF4-FFF2-40B4-BE49-F238E27FC236}">
                  <a16:creationId xmlns:a16="http://schemas.microsoft.com/office/drawing/2014/main" id="{589E938B-306E-E910-71C5-E35F23B1546D}"/>
                </a:ext>
              </a:extLst>
            </p:cNvPr>
            <p:cNvSpPr>
              <a:spLocks/>
            </p:cNvSpPr>
            <p:nvPr/>
          </p:nvSpPr>
          <p:spPr bwMode="auto">
            <a:xfrm>
              <a:off x="5990" y="910"/>
              <a:ext cx="51" cy="80"/>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84" tIns="41142" rIns="82284" bIns="41142" numCol="1" anchor="t" anchorCtr="0" compatLnSpc="1">
              <a:prstTxWarp prst="textNoShape">
                <a:avLst/>
              </a:prstTxWarp>
            </a:bodyPr>
            <a:lstStyle/>
            <a:p>
              <a:pPr defTabSz="822772">
                <a:defRPr/>
              </a:pPr>
              <a:endParaRPr lang="en-US" sz="1588">
                <a:solidFill>
                  <a:srgbClr val="1A1A1A"/>
                </a:solidFill>
                <a:latin typeface="Segoe UI"/>
              </a:endParaRPr>
            </a:p>
          </p:txBody>
        </p:sp>
        <p:sp>
          <p:nvSpPr>
            <p:cNvPr id="8" name="Freeform 90">
              <a:extLst>
                <a:ext uri="{FF2B5EF4-FFF2-40B4-BE49-F238E27FC236}">
                  <a16:creationId xmlns:a16="http://schemas.microsoft.com/office/drawing/2014/main" id="{5688B40C-F0F6-925D-E72C-DE62F4A01559}"/>
                </a:ext>
              </a:extLst>
            </p:cNvPr>
            <p:cNvSpPr>
              <a:spLocks/>
            </p:cNvSpPr>
            <p:nvPr/>
          </p:nvSpPr>
          <p:spPr bwMode="auto">
            <a:xfrm>
              <a:off x="5781" y="816"/>
              <a:ext cx="53" cy="80"/>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84" tIns="41142" rIns="82284" bIns="41142" numCol="1" anchor="t" anchorCtr="0" compatLnSpc="1">
              <a:prstTxWarp prst="textNoShape">
                <a:avLst/>
              </a:prstTxWarp>
            </a:bodyPr>
            <a:lstStyle/>
            <a:p>
              <a:pPr defTabSz="822772">
                <a:defRPr/>
              </a:pPr>
              <a:endParaRPr lang="en-US" sz="1588">
                <a:solidFill>
                  <a:srgbClr val="1A1A1A"/>
                </a:solidFill>
                <a:latin typeface="Segoe UI"/>
              </a:endParaRPr>
            </a:p>
          </p:txBody>
        </p:sp>
        <p:sp>
          <p:nvSpPr>
            <p:cNvPr id="9" name="Freeform 91">
              <a:extLst>
                <a:ext uri="{FF2B5EF4-FFF2-40B4-BE49-F238E27FC236}">
                  <a16:creationId xmlns:a16="http://schemas.microsoft.com/office/drawing/2014/main" id="{123AF3EC-EBA7-C4A7-F02A-756C96BC6E20}"/>
                </a:ext>
              </a:extLst>
            </p:cNvPr>
            <p:cNvSpPr>
              <a:spLocks/>
            </p:cNvSpPr>
            <p:nvPr/>
          </p:nvSpPr>
          <p:spPr bwMode="auto">
            <a:xfrm>
              <a:off x="5825" y="980"/>
              <a:ext cx="80" cy="5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84" tIns="41142" rIns="82284" bIns="41142" numCol="1" anchor="t" anchorCtr="0" compatLnSpc="1">
              <a:prstTxWarp prst="textNoShape">
                <a:avLst/>
              </a:prstTxWarp>
            </a:bodyPr>
            <a:lstStyle/>
            <a:p>
              <a:pPr defTabSz="822772">
                <a:defRPr/>
              </a:pPr>
              <a:endParaRPr lang="en-US" sz="1588">
                <a:solidFill>
                  <a:srgbClr val="1A1A1A"/>
                </a:solidFill>
                <a:latin typeface="Segoe UI"/>
              </a:endParaRPr>
            </a:p>
          </p:txBody>
        </p:sp>
        <p:sp>
          <p:nvSpPr>
            <p:cNvPr id="10" name="Freeform 92">
              <a:extLst>
                <a:ext uri="{FF2B5EF4-FFF2-40B4-BE49-F238E27FC236}">
                  <a16:creationId xmlns:a16="http://schemas.microsoft.com/office/drawing/2014/main" id="{884A97FF-C0E8-3474-33D8-E9E432C64D50}"/>
                </a:ext>
              </a:extLst>
            </p:cNvPr>
            <p:cNvSpPr>
              <a:spLocks/>
            </p:cNvSpPr>
            <p:nvPr/>
          </p:nvSpPr>
          <p:spPr bwMode="auto">
            <a:xfrm>
              <a:off x="5781" y="910"/>
              <a:ext cx="53" cy="80"/>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84" tIns="41142" rIns="82284" bIns="41142" numCol="1" anchor="t" anchorCtr="0" compatLnSpc="1">
              <a:prstTxWarp prst="textNoShape">
                <a:avLst/>
              </a:prstTxWarp>
            </a:bodyPr>
            <a:lstStyle/>
            <a:p>
              <a:pPr defTabSz="822772">
                <a:defRPr/>
              </a:pPr>
              <a:endParaRPr lang="en-US" sz="1588">
                <a:solidFill>
                  <a:srgbClr val="1A1A1A"/>
                </a:solidFill>
                <a:latin typeface="Segoe UI"/>
              </a:endParaRPr>
            </a:p>
          </p:txBody>
        </p:sp>
        <p:sp>
          <p:nvSpPr>
            <p:cNvPr id="11" name="Freeform 93">
              <a:extLst>
                <a:ext uri="{FF2B5EF4-FFF2-40B4-BE49-F238E27FC236}">
                  <a16:creationId xmlns:a16="http://schemas.microsoft.com/office/drawing/2014/main" id="{4A6EC883-E1BD-58E0-F883-1910C525C927}"/>
                </a:ext>
              </a:extLst>
            </p:cNvPr>
            <p:cNvSpPr>
              <a:spLocks/>
            </p:cNvSpPr>
            <p:nvPr/>
          </p:nvSpPr>
          <p:spPr bwMode="auto">
            <a:xfrm>
              <a:off x="5990" y="816"/>
              <a:ext cx="51" cy="80"/>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84" tIns="41142" rIns="82284" bIns="41142" numCol="1" anchor="t" anchorCtr="0" compatLnSpc="1">
              <a:prstTxWarp prst="textNoShape">
                <a:avLst/>
              </a:prstTxWarp>
            </a:bodyPr>
            <a:lstStyle/>
            <a:p>
              <a:pPr defTabSz="822772">
                <a:defRPr/>
              </a:pPr>
              <a:endParaRPr lang="en-US" sz="1588">
                <a:solidFill>
                  <a:srgbClr val="1A1A1A"/>
                </a:solidFill>
                <a:latin typeface="Segoe UI"/>
              </a:endParaRPr>
            </a:p>
          </p:txBody>
        </p:sp>
        <p:sp>
          <p:nvSpPr>
            <p:cNvPr id="12" name="Freeform 94">
              <a:extLst>
                <a:ext uri="{FF2B5EF4-FFF2-40B4-BE49-F238E27FC236}">
                  <a16:creationId xmlns:a16="http://schemas.microsoft.com/office/drawing/2014/main" id="{C8636E9F-D104-2ACE-2864-8B46C979979B}"/>
                </a:ext>
              </a:extLst>
            </p:cNvPr>
            <p:cNvSpPr>
              <a:spLocks/>
            </p:cNvSpPr>
            <p:nvPr/>
          </p:nvSpPr>
          <p:spPr bwMode="auto">
            <a:xfrm>
              <a:off x="5918" y="980"/>
              <a:ext cx="81" cy="5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84" tIns="41142" rIns="82284" bIns="41142" numCol="1" anchor="t" anchorCtr="0" compatLnSpc="1">
              <a:prstTxWarp prst="textNoShape">
                <a:avLst/>
              </a:prstTxWarp>
            </a:bodyPr>
            <a:lstStyle/>
            <a:p>
              <a:pPr defTabSz="822772">
                <a:defRPr/>
              </a:pPr>
              <a:endParaRPr lang="en-US" sz="1588">
                <a:solidFill>
                  <a:srgbClr val="1A1A1A"/>
                </a:solidFill>
                <a:latin typeface="Segoe UI"/>
              </a:endParaRPr>
            </a:p>
          </p:txBody>
        </p:sp>
        <p:sp>
          <p:nvSpPr>
            <p:cNvPr id="13" name="Freeform 95">
              <a:extLst>
                <a:ext uri="{FF2B5EF4-FFF2-40B4-BE49-F238E27FC236}">
                  <a16:creationId xmlns:a16="http://schemas.microsoft.com/office/drawing/2014/main" id="{3593FA53-60F2-05BD-43E1-B5AEC03C2745}"/>
                </a:ext>
              </a:extLst>
            </p:cNvPr>
            <p:cNvSpPr>
              <a:spLocks/>
            </p:cNvSpPr>
            <p:nvPr/>
          </p:nvSpPr>
          <p:spPr bwMode="auto">
            <a:xfrm>
              <a:off x="5919" y="773"/>
              <a:ext cx="80" cy="52"/>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84" tIns="41142" rIns="82284" bIns="41142" numCol="1" anchor="t" anchorCtr="0" compatLnSpc="1">
              <a:prstTxWarp prst="textNoShape">
                <a:avLst/>
              </a:prstTxWarp>
            </a:bodyPr>
            <a:lstStyle/>
            <a:p>
              <a:pPr defTabSz="822772">
                <a:defRPr/>
              </a:pPr>
              <a:endParaRPr lang="en-US" sz="1588">
                <a:solidFill>
                  <a:srgbClr val="1A1A1A"/>
                </a:solidFill>
                <a:latin typeface="Segoe UI"/>
              </a:endParaRPr>
            </a:p>
          </p:txBody>
        </p:sp>
        <p:sp>
          <p:nvSpPr>
            <p:cNvPr id="14" name="Freeform 96">
              <a:extLst>
                <a:ext uri="{FF2B5EF4-FFF2-40B4-BE49-F238E27FC236}">
                  <a16:creationId xmlns:a16="http://schemas.microsoft.com/office/drawing/2014/main" id="{DD9523ED-2C2C-5F93-A61C-29FFB7F33CC8}"/>
                </a:ext>
              </a:extLst>
            </p:cNvPr>
            <p:cNvSpPr>
              <a:spLocks/>
            </p:cNvSpPr>
            <p:nvPr/>
          </p:nvSpPr>
          <p:spPr bwMode="auto">
            <a:xfrm>
              <a:off x="5825" y="773"/>
              <a:ext cx="80" cy="52"/>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84" tIns="41142" rIns="82284" bIns="41142" numCol="1" anchor="t" anchorCtr="0" compatLnSpc="1">
              <a:prstTxWarp prst="textNoShape">
                <a:avLst/>
              </a:prstTxWarp>
            </a:bodyPr>
            <a:lstStyle/>
            <a:p>
              <a:pPr defTabSz="822772">
                <a:defRPr/>
              </a:pPr>
              <a:endParaRPr lang="en-US" sz="1588">
                <a:solidFill>
                  <a:srgbClr val="1A1A1A"/>
                </a:solidFill>
                <a:latin typeface="Segoe UI"/>
              </a:endParaRPr>
            </a:p>
          </p:txBody>
        </p:sp>
        <p:sp>
          <p:nvSpPr>
            <p:cNvPr id="15" name="Freeform 97">
              <a:extLst>
                <a:ext uri="{FF2B5EF4-FFF2-40B4-BE49-F238E27FC236}">
                  <a16:creationId xmlns:a16="http://schemas.microsoft.com/office/drawing/2014/main" id="{225F58B2-536A-7A3C-8F19-FBE280F439DB}"/>
                </a:ext>
              </a:extLst>
            </p:cNvPr>
            <p:cNvSpPr>
              <a:spLocks/>
            </p:cNvSpPr>
            <p:nvPr/>
          </p:nvSpPr>
          <p:spPr bwMode="auto">
            <a:xfrm>
              <a:off x="5843" y="856"/>
              <a:ext cx="139" cy="81"/>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84" tIns="41142" rIns="82284" bIns="41142" numCol="1" anchor="t" anchorCtr="0" compatLnSpc="1">
              <a:prstTxWarp prst="textNoShape">
                <a:avLst/>
              </a:prstTxWarp>
            </a:bodyPr>
            <a:lstStyle/>
            <a:p>
              <a:pPr defTabSz="822772">
                <a:defRPr/>
              </a:pPr>
              <a:endParaRPr lang="en-US" sz="1588">
                <a:solidFill>
                  <a:srgbClr val="1A1A1A"/>
                </a:solidFill>
                <a:latin typeface="Segoe UI"/>
              </a:endParaRPr>
            </a:p>
          </p:txBody>
        </p:sp>
      </p:grpSp>
      <p:sp>
        <p:nvSpPr>
          <p:cNvPr id="16" name="TextBox 15">
            <a:extLst>
              <a:ext uri="{FF2B5EF4-FFF2-40B4-BE49-F238E27FC236}">
                <a16:creationId xmlns:a16="http://schemas.microsoft.com/office/drawing/2014/main" id="{E4E806AB-5E02-671B-9A6C-BFFB2ACC8AC2}"/>
              </a:ext>
            </a:extLst>
          </p:cNvPr>
          <p:cNvSpPr txBox="1"/>
          <p:nvPr/>
        </p:nvSpPr>
        <p:spPr>
          <a:xfrm>
            <a:off x="878842" y="2918845"/>
            <a:ext cx="2057108" cy="276999"/>
          </a:xfrm>
          <a:prstGeom prst="rect">
            <a:avLst/>
          </a:prstGeom>
          <a:noFill/>
        </p:spPr>
        <p:txBody>
          <a:bodyPr wrap="square" rtlCol="0">
            <a:spAutoFit/>
          </a:bodyPr>
          <a:lstStyle/>
          <a:p>
            <a:pPr algn="ctr" defTabSz="685406">
              <a:defRPr/>
            </a:pPr>
            <a:r>
              <a:rPr lang="en-US" sz="1200" dirty="0">
                <a:solidFill>
                  <a:schemeClr val="bg2"/>
                </a:solidFill>
                <a:latin typeface="Segoe UI Semibold" panose="020B0702040204020203" pitchFamily="34" charset="0"/>
                <a:cs typeface="Segoe UI Semibold" panose="020B0702040204020203" pitchFamily="34" charset="0"/>
              </a:rPr>
              <a:t>Azure hybrid by design</a:t>
            </a:r>
          </a:p>
        </p:txBody>
      </p:sp>
      <p:grpSp>
        <p:nvGrpSpPr>
          <p:cNvPr id="17" name="Group 16" descr="plus sign">
            <a:extLst>
              <a:ext uri="{FF2B5EF4-FFF2-40B4-BE49-F238E27FC236}">
                <a16:creationId xmlns:a16="http://schemas.microsoft.com/office/drawing/2014/main" id="{F3DF017B-B315-9B2F-C7C8-216951004492}"/>
              </a:ext>
            </a:extLst>
          </p:cNvPr>
          <p:cNvGrpSpPr/>
          <p:nvPr/>
        </p:nvGrpSpPr>
        <p:grpSpPr>
          <a:xfrm>
            <a:off x="2920844" y="2020588"/>
            <a:ext cx="356387" cy="385218"/>
            <a:chOff x="9706062" y="300973"/>
            <a:chExt cx="475250" cy="513696"/>
          </a:xfrm>
        </p:grpSpPr>
        <p:sp>
          <p:nvSpPr>
            <p:cNvPr id="18" name="Oval 17">
              <a:extLst>
                <a:ext uri="{FF2B5EF4-FFF2-40B4-BE49-F238E27FC236}">
                  <a16:creationId xmlns:a16="http://schemas.microsoft.com/office/drawing/2014/main" id="{9164EA8E-7D5D-793E-8F06-AA5BB020CFF3}"/>
                </a:ext>
              </a:extLst>
            </p:cNvPr>
            <p:cNvSpPr/>
            <p:nvPr/>
          </p:nvSpPr>
          <p:spPr bwMode="auto">
            <a:xfrm>
              <a:off x="9710526" y="351048"/>
              <a:ext cx="463621" cy="463621"/>
            </a:xfrm>
            <a:prstGeom prst="ellipse">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669"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51E91AC5-D31F-0AB1-82AE-BFB3421917B0}"/>
                </a:ext>
              </a:extLst>
            </p:cNvPr>
            <p:cNvSpPr txBox="1"/>
            <p:nvPr/>
          </p:nvSpPr>
          <p:spPr>
            <a:xfrm>
              <a:off x="9706062" y="300973"/>
              <a:ext cx="475250" cy="492512"/>
            </a:xfrm>
            <a:prstGeom prst="rect">
              <a:avLst/>
            </a:prstGeom>
            <a:noFill/>
          </p:spPr>
          <p:txBody>
            <a:bodyPr wrap="square" lIns="0" tIns="0" rIns="0" bIns="0" rtlCol="0" anchor="ctr" anchorCtr="0">
              <a:spAutoFit/>
            </a:bodyPr>
            <a:lstStyle/>
            <a:p>
              <a:pPr marL="0" marR="0" lvl="0" indent="0" algn="ctr" defTabSz="685669"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a:rPr>
                <a:t>+</a:t>
              </a:r>
            </a:p>
          </p:txBody>
        </p:sp>
      </p:grpSp>
      <p:sp>
        <p:nvSpPr>
          <p:cNvPr id="20" name="Rectangle 19">
            <a:extLst>
              <a:ext uri="{FF2B5EF4-FFF2-40B4-BE49-F238E27FC236}">
                <a16:creationId xmlns:a16="http://schemas.microsoft.com/office/drawing/2014/main" id="{9B640B8A-A2C9-A0BF-74A3-C83A12F02995}"/>
              </a:ext>
              <a:ext uri="{C183D7F6-B498-43B3-948B-1728B52AA6E4}">
                <adec:decorative xmlns:adec="http://schemas.microsoft.com/office/drawing/2017/decorative" val="1"/>
              </a:ext>
            </a:extLst>
          </p:cNvPr>
          <p:cNvSpPr/>
          <p:nvPr/>
        </p:nvSpPr>
        <p:spPr bwMode="auto">
          <a:xfrm rot="2691400">
            <a:off x="3949033" y="1824446"/>
            <a:ext cx="841368" cy="841368"/>
          </a:xfrm>
          <a:prstGeom prst="rect">
            <a:avLst/>
          </a:prstGeom>
          <a:solidFill>
            <a:srgbClr val="000000"/>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marL="0" marR="0" lvl="0" indent="0" defTabSz="699220"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 name="Picture 20" descr="Person at a desk icon">
            <a:extLst>
              <a:ext uri="{FF2B5EF4-FFF2-40B4-BE49-F238E27FC236}">
                <a16:creationId xmlns:a16="http://schemas.microsoft.com/office/drawing/2014/main" id="{BBFDB3FE-E1F0-7BE6-D7E1-4A8B8E2600D8}"/>
              </a:ext>
            </a:extLst>
          </p:cNvPr>
          <p:cNvPicPr>
            <a:picLocks noChangeAspect="1"/>
          </p:cNvPicPr>
          <p:nvPr/>
        </p:nvPicPr>
        <p:blipFill>
          <a:blip r:embed="rId2"/>
          <a:stretch>
            <a:fillRect/>
          </a:stretch>
        </p:blipFill>
        <p:spPr>
          <a:xfrm>
            <a:off x="4085339" y="1910771"/>
            <a:ext cx="546186" cy="546186"/>
          </a:xfrm>
          <a:prstGeom prst="rect">
            <a:avLst/>
          </a:prstGeom>
        </p:spPr>
      </p:pic>
      <p:sp>
        <p:nvSpPr>
          <p:cNvPr id="22" name="TextBox 21">
            <a:extLst>
              <a:ext uri="{FF2B5EF4-FFF2-40B4-BE49-F238E27FC236}">
                <a16:creationId xmlns:a16="http://schemas.microsoft.com/office/drawing/2014/main" id="{49E37260-5B8E-4542-6D27-0134224D9D38}"/>
              </a:ext>
            </a:extLst>
          </p:cNvPr>
          <p:cNvSpPr txBox="1"/>
          <p:nvPr/>
        </p:nvSpPr>
        <p:spPr>
          <a:xfrm>
            <a:off x="3374353" y="2937760"/>
            <a:ext cx="2057108" cy="461665"/>
          </a:xfrm>
          <a:prstGeom prst="rect">
            <a:avLst/>
          </a:prstGeom>
          <a:noFill/>
        </p:spPr>
        <p:txBody>
          <a:bodyPr wrap="square" rtlCol="0">
            <a:spAutoFit/>
          </a:bodyPr>
          <a:lstStyle/>
          <a:p>
            <a:pPr algn="ctr" defTabSz="685775">
              <a:defRPr/>
            </a:pPr>
            <a:r>
              <a:rPr lang="en-US" sz="1200" dirty="0">
                <a:solidFill>
                  <a:schemeClr val="bg2"/>
                </a:solidFill>
                <a:latin typeface="Segoe UI Semibold" panose="020B0702040204020203" pitchFamily="34" charset="0"/>
                <a:cs typeface="Segoe UI Semibold" panose="020B0702040204020203" pitchFamily="34" charset="0"/>
              </a:rPr>
              <a:t>Best platform for .NET apps on-premises</a:t>
            </a:r>
          </a:p>
        </p:txBody>
      </p:sp>
      <p:grpSp>
        <p:nvGrpSpPr>
          <p:cNvPr id="23" name="Group 22" descr="plus sign">
            <a:extLst>
              <a:ext uri="{FF2B5EF4-FFF2-40B4-BE49-F238E27FC236}">
                <a16:creationId xmlns:a16="http://schemas.microsoft.com/office/drawing/2014/main" id="{E6321426-9563-154A-CECB-E697C3EDF329}"/>
              </a:ext>
            </a:extLst>
          </p:cNvPr>
          <p:cNvGrpSpPr/>
          <p:nvPr/>
        </p:nvGrpSpPr>
        <p:grpSpPr>
          <a:xfrm>
            <a:off x="5470014" y="2052440"/>
            <a:ext cx="356387" cy="385218"/>
            <a:chOff x="9706062" y="300973"/>
            <a:chExt cx="475250" cy="513696"/>
          </a:xfrm>
        </p:grpSpPr>
        <p:sp>
          <p:nvSpPr>
            <p:cNvPr id="24" name="Oval 23">
              <a:extLst>
                <a:ext uri="{FF2B5EF4-FFF2-40B4-BE49-F238E27FC236}">
                  <a16:creationId xmlns:a16="http://schemas.microsoft.com/office/drawing/2014/main" id="{9234293A-ADE6-1DFC-A5FB-46041C8595F5}"/>
                </a:ext>
              </a:extLst>
            </p:cNvPr>
            <p:cNvSpPr/>
            <p:nvPr/>
          </p:nvSpPr>
          <p:spPr bwMode="auto">
            <a:xfrm>
              <a:off x="9710526" y="351048"/>
              <a:ext cx="463621" cy="463621"/>
            </a:xfrm>
            <a:prstGeom prst="ellipse">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669"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mn-cs"/>
              </a:endParaRPr>
            </a:p>
          </p:txBody>
        </p:sp>
        <p:sp>
          <p:nvSpPr>
            <p:cNvPr id="25" name="TextBox 24">
              <a:extLst>
                <a:ext uri="{FF2B5EF4-FFF2-40B4-BE49-F238E27FC236}">
                  <a16:creationId xmlns:a16="http://schemas.microsoft.com/office/drawing/2014/main" id="{D0E60B45-96D7-1EFA-6714-0DD6BCA90171}"/>
                </a:ext>
              </a:extLst>
            </p:cNvPr>
            <p:cNvSpPr txBox="1"/>
            <p:nvPr/>
          </p:nvSpPr>
          <p:spPr>
            <a:xfrm>
              <a:off x="9706062" y="300973"/>
              <a:ext cx="475250" cy="492512"/>
            </a:xfrm>
            <a:prstGeom prst="rect">
              <a:avLst/>
            </a:prstGeom>
            <a:noFill/>
          </p:spPr>
          <p:txBody>
            <a:bodyPr wrap="square" lIns="0" tIns="0" rIns="0" bIns="0" rtlCol="0" anchor="ctr" anchorCtr="0">
              <a:spAutoFit/>
            </a:bodyPr>
            <a:lstStyle/>
            <a:p>
              <a:pPr marL="0" marR="0" lvl="0" indent="0" algn="ctr" defTabSz="685669"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a:rPr>
                <a:t>+</a:t>
              </a:r>
            </a:p>
          </p:txBody>
        </p:sp>
      </p:grpSp>
      <p:sp>
        <p:nvSpPr>
          <p:cNvPr id="26" name="Rectangle 25">
            <a:extLst>
              <a:ext uri="{FF2B5EF4-FFF2-40B4-BE49-F238E27FC236}">
                <a16:creationId xmlns:a16="http://schemas.microsoft.com/office/drawing/2014/main" id="{CAE27FD9-E5BB-2A00-2B0A-B8C631604057}"/>
              </a:ext>
              <a:ext uri="{C183D7F6-B498-43B3-948B-1728B52AA6E4}">
                <adec:decorative xmlns:adec="http://schemas.microsoft.com/office/drawing/2017/decorative" val="1"/>
              </a:ext>
            </a:extLst>
          </p:cNvPr>
          <p:cNvSpPr/>
          <p:nvPr/>
        </p:nvSpPr>
        <p:spPr bwMode="auto">
          <a:xfrm rot="2691400">
            <a:off x="6642743" y="1824446"/>
            <a:ext cx="841368" cy="841368"/>
          </a:xfrm>
          <a:prstGeom prst="rect">
            <a:avLst/>
          </a:prstGeom>
          <a:solidFill>
            <a:srgbClr val="000000"/>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marL="0" marR="0" lvl="0" indent="0" defTabSz="699220"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 name="Graphic 261" descr="protect">
            <a:extLst>
              <a:ext uri="{FF2B5EF4-FFF2-40B4-BE49-F238E27FC236}">
                <a16:creationId xmlns:a16="http://schemas.microsoft.com/office/drawing/2014/main" id="{803E9F79-2281-CB7B-DF84-640354AA65A6}"/>
              </a:ext>
            </a:extLst>
          </p:cNvPr>
          <p:cNvGrpSpPr/>
          <p:nvPr/>
        </p:nvGrpSpPr>
        <p:grpSpPr>
          <a:xfrm>
            <a:off x="6787011" y="1968697"/>
            <a:ext cx="552715" cy="548562"/>
            <a:chOff x="10090886" y="4843634"/>
            <a:chExt cx="464503" cy="461010"/>
          </a:xfrm>
        </p:grpSpPr>
        <p:sp>
          <p:nvSpPr>
            <p:cNvPr id="28" name="Freeform: Shape 27">
              <a:extLst>
                <a:ext uri="{FF2B5EF4-FFF2-40B4-BE49-F238E27FC236}">
                  <a16:creationId xmlns:a16="http://schemas.microsoft.com/office/drawing/2014/main" id="{9033A1CF-32AA-021A-86B4-6855FC837C2C}"/>
                </a:ext>
              </a:extLst>
            </p:cNvPr>
            <p:cNvSpPr/>
            <p:nvPr/>
          </p:nvSpPr>
          <p:spPr>
            <a:xfrm>
              <a:off x="10236634" y="5111093"/>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defTabSz="822772">
                <a:defRPr/>
              </a:pPr>
              <a:endParaRPr lang="en-US" sz="1588">
                <a:solidFill>
                  <a:srgbClr val="1A1A1A"/>
                </a:solidFill>
                <a:latin typeface="Segoe UI"/>
              </a:endParaRPr>
            </a:p>
          </p:txBody>
        </p:sp>
        <p:sp>
          <p:nvSpPr>
            <p:cNvPr id="29" name="Freeform: Shape 28">
              <a:extLst>
                <a:ext uri="{FF2B5EF4-FFF2-40B4-BE49-F238E27FC236}">
                  <a16:creationId xmlns:a16="http://schemas.microsoft.com/office/drawing/2014/main" id="{3CC12A3D-568E-259B-1885-B2605F7A0990}"/>
                </a:ext>
              </a:extLst>
            </p:cNvPr>
            <p:cNvSpPr/>
            <p:nvPr/>
          </p:nvSpPr>
          <p:spPr>
            <a:xfrm>
              <a:off x="10236634" y="508618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50E6FF"/>
            </a:solidFill>
            <a:ln w="4763" cap="flat">
              <a:noFill/>
              <a:prstDash val="solid"/>
              <a:miter/>
            </a:ln>
          </p:spPr>
          <p:txBody>
            <a:bodyPr rtlCol="0" anchor="ctr"/>
            <a:lstStyle/>
            <a:p>
              <a:pPr defTabSz="822772">
                <a:defRPr/>
              </a:pPr>
              <a:endParaRPr lang="en-US" sz="1588">
                <a:solidFill>
                  <a:srgbClr val="1A1A1A"/>
                </a:solidFill>
                <a:latin typeface="Segoe UI"/>
              </a:endParaRPr>
            </a:p>
          </p:txBody>
        </p:sp>
        <p:sp>
          <p:nvSpPr>
            <p:cNvPr id="30" name="Freeform: Shape 29">
              <a:extLst>
                <a:ext uri="{FF2B5EF4-FFF2-40B4-BE49-F238E27FC236}">
                  <a16:creationId xmlns:a16="http://schemas.microsoft.com/office/drawing/2014/main" id="{0E40652E-B423-541A-2428-C46508E25DC2}"/>
                </a:ext>
              </a:extLst>
            </p:cNvPr>
            <p:cNvSpPr/>
            <p:nvPr/>
          </p:nvSpPr>
          <p:spPr>
            <a:xfrm>
              <a:off x="10236634" y="506095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defTabSz="822772">
                <a:defRPr/>
              </a:pPr>
              <a:endParaRPr lang="en-US" sz="1588">
                <a:solidFill>
                  <a:srgbClr val="1A1A1A"/>
                </a:solidFill>
                <a:latin typeface="Segoe UI"/>
              </a:endParaRPr>
            </a:p>
          </p:txBody>
        </p:sp>
        <p:sp>
          <p:nvSpPr>
            <p:cNvPr id="31" name="Freeform: Shape 30">
              <a:extLst>
                <a:ext uri="{FF2B5EF4-FFF2-40B4-BE49-F238E27FC236}">
                  <a16:creationId xmlns:a16="http://schemas.microsoft.com/office/drawing/2014/main" id="{3C124830-4333-0A38-958E-00D116F09CA7}"/>
                </a:ext>
              </a:extLst>
            </p:cNvPr>
            <p:cNvSpPr/>
            <p:nvPr/>
          </p:nvSpPr>
          <p:spPr>
            <a:xfrm>
              <a:off x="10236634" y="5035234"/>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defTabSz="822772">
                <a:defRPr/>
              </a:pPr>
              <a:endParaRPr lang="en-US" sz="1588">
                <a:solidFill>
                  <a:srgbClr val="1A1A1A"/>
                </a:solidFill>
                <a:latin typeface="Segoe UI"/>
              </a:endParaRPr>
            </a:p>
          </p:txBody>
        </p:sp>
        <p:sp>
          <p:nvSpPr>
            <p:cNvPr id="32" name="Freeform: Shape 31">
              <a:extLst>
                <a:ext uri="{FF2B5EF4-FFF2-40B4-BE49-F238E27FC236}">
                  <a16:creationId xmlns:a16="http://schemas.microsoft.com/office/drawing/2014/main" id="{5CF71459-98DF-77E1-012A-5F664B879C6E}"/>
                </a:ext>
              </a:extLst>
            </p:cNvPr>
            <p:cNvSpPr/>
            <p:nvPr/>
          </p:nvSpPr>
          <p:spPr>
            <a:xfrm>
              <a:off x="10236634" y="5011542"/>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0078D4"/>
            </a:solidFill>
            <a:ln w="4763" cap="flat">
              <a:noFill/>
              <a:prstDash val="solid"/>
              <a:miter/>
            </a:ln>
          </p:spPr>
          <p:txBody>
            <a:bodyPr rtlCol="0" anchor="ctr"/>
            <a:lstStyle/>
            <a:p>
              <a:pPr defTabSz="822772">
                <a:defRPr/>
              </a:pPr>
              <a:endParaRPr lang="en-US" sz="1588">
                <a:solidFill>
                  <a:srgbClr val="1A1A1A"/>
                </a:solidFill>
                <a:latin typeface="Segoe UI"/>
              </a:endParaRPr>
            </a:p>
          </p:txBody>
        </p:sp>
        <p:sp>
          <p:nvSpPr>
            <p:cNvPr id="33" name="Freeform: Shape 32">
              <a:extLst>
                <a:ext uri="{FF2B5EF4-FFF2-40B4-BE49-F238E27FC236}">
                  <a16:creationId xmlns:a16="http://schemas.microsoft.com/office/drawing/2014/main" id="{F5B87E0A-8E0C-AE70-92B4-B823FE93F7C5}"/>
                </a:ext>
              </a:extLst>
            </p:cNvPr>
            <p:cNvSpPr/>
            <p:nvPr/>
          </p:nvSpPr>
          <p:spPr>
            <a:xfrm>
              <a:off x="10236634" y="4986555"/>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defTabSz="822772">
                <a:defRPr/>
              </a:pPr>
              <a:endParaRPr lang="en-US" sz="1588">
                <a:solidFill>
                  <a:srgbClr val="1A1A1A"/>
                </a:solidFill>
                <a:latin typeface="Segoe UI"/>
              </a:endParaRPr>
            </a:p>
          </p:txBody>
        </p:sp>
        <p:sp>
          <p:nvSpPr>
            <p:cNvPr id="34" name="Freeform: Shape 33">
              <a:extLst>
                <a:ext uri="{FF2B5EF4-FFF2-40B4-BE49-F238E27FC236}">
                  <a16:creationId xmlns:a16="http://schemas.microsoft.com/office/drawing/2014/main" id="{2D2AC2EA-2307-2E6E-C60D-8D16111A73D4}"/>
                </a:ext>
              </a:extLst>
            </p:cNvPr>
            <p:cNvSpPr/>
            <p:nvPr/>
          </p:nvSpPr>
          <p:spPr>
            <a:xfrm>
              <a:off x="10236634" y="4964871"/>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0"/>
                    <a:pt x="219690" y="37954"/>
                  </a:cubicBezTo>
                  <a:cubicBezTo>
                    <a:pt x="219690" y="17987"/>
                    <a:pt x="170914" y="1801"/>
                    <a:pt x="110746" y="1801"/>
                  </a:cubicBezTo>
                  <a:cubicBezTo>
                    <a:pt x="50577" y="1801"/>
                    <a:pt x="1801" y="17987"/>
                    <a:pt x="1801" y="37954"/>
                  </a:cubicBezTo>
                  <a:cubicBezTo>
                    <a:pt x="1801" y="57920"/>
                    <a:pt x="50577" y="74106"/>
                    <a:pt x="110746" y="74106"/>
                  </a:cubicBezTo>
                  <a:close/>
                </a:path>
              </a:pathLst>
            </a:custGeom>
            <a:solidFill>
              <a:srgbClr val="0078D4"/>
            </a:solidFill>
            <a:ln w="4763" cap="flat">
              <a:noFill/>
              <a:prstDash val="solid"/>
              <a:miter/>
            </a:ln>
          </p:spPr>
          <p:txBody>
            <a:bodyPr rtlCol="0" anchor="ctr"/>
            <a:lstStyle/>
            <a:p>
              <a:pPr defTabSz="822772">
                <a:defRPr/>
              </a:pPr>
              <a:endParaRPr lang="en-US" sz="1588">
                <a:solidFill>
                  <a:srgbClr val="1A1A1A"/>
                </a:solidFill>
                <a:latin typeface="Segoe UI"/>
              </a:endParaRPr>
            </a:p>
          </p:txBody>
        </p:sp>
        <p:sp>
          <p:nvSpPr>
            <p:cNvPr id="35" name="Freeform: Shape 34">
              <a:extLst>
                <a:ext uri="{FF2B5EF4-FFF2-40B4-BE49-F238E27FC236}">
                  <a16:creationId xmlns:a16="http://schemas.microsoft.com/office/drawing/2014/main" id="{483E7606-E43D-E393-B045-652AE172B373}"/>
                </a:ext>
              </a:extLst>
            </p:cNvPr>
            <p:cNvSpPr/>
            <p:nvPr/>
          </p:nvSpPr>
          <p:spPr>
            <a:xfrm>
              <a:off x="10118386" y="4843634"/>
              <a:ext cx="437003" cy="461010"/>
            </a:xfrm>
            <a:custGeom>
              <a:avLst/>
              <a:gdLst>
                <a:gd name="connsiteX0" fmla="*/ 204809 w 437002"/>
                <a:gd name="connsiteY0" fmla="*/ 1801 h 461010"/>
                <a:gd name="connsiteX1" fmla="*/ 1801 w 437002"/>
                <a:gd name="connsiteY1" fmla="*/ 123119 h 461010"/>
                <a:gd name="connsiteX2" fmla="*/ 25660 w 437002"/>
                <a:gd name="connsiteY2" fmla="*/ 123119 h 461010"/>
                <a:gd name="connsiteX3" fmla="*/ 204809 w 437002"/>
                <a:gd name="connsiteY3" fmla="*/ 22506 h 461010"/>
                <a:gd name="connsiteX4" fmla="*/ 414610 w 437002"/>
                <a:gd name="connsiteY4" fmla="*/ 232306 h 461010"/>
                <a:gd name="connsiteX5" fmla="*/ 204809 w 437002"/>
                <a:gd name="connsiteY5" fmla="*/ 442106 h 461010"/>
                <a:gd name="connsiteX6" fmla="*/ 25660 w 437002"/>
                <a:gd name="connsiteY6" fmla="*/ 341492 h 461010"/>
                <a:gd name="connsiteX7" fmla="*/ 1801 w 437002"/>
                <a:gd name="connsiteY7" fmla="*/ 341492 h 461010"/>
                <a:gd name="connsiteX8" fmla="*/ 204809 w 437002"/>
                <a:gd name="connsiteY8" fmla="*/ 462811 h 461010"/>
                <a:gd name="connsiteX9" fmla="*/ 435316 w 437002"/>
                <a:gd name="connsiteY9" fmla="*/ 232306 h 461010"/>
                <a:gd name="connsiteX10" fmla="*/ 204809 w 437002"/>
                <a:gd name="connsiteY10" fmla="*/ 1801 h 46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002" h="461010">
                  <a:moveTo>
                    <a:pt x="204809" y="1801"/>
                  </a:moveTo>
                  <a:cubicBezTo>
                    <a:pt x="116973" y="1801"/>
                    <a:pt x="40704" y="50895"/>
                    <a:pt x="1801" y="123119"/>
                  </a:cubicBezTo>
                  <a:lnTo>
                    <a:pt x="25660" y="123119"/>
                  </a:lnTo>
                  <a:cubicBezTo>
                    <a:pt x="62542" y="62783"/>
                    <a:pt x="128943" y="22506"/>
                    <a:pt x="204809" y="22506"/>
                  </a:cubicBezTo>
                  <a:cubicBezTo>
                    <a:pt x="320628" y="22506"/>
                    <a:pt x="414610" y="116406"/>
                    <a:pt x="414610" y="232306"/>
                  </a:cubicBezTo>
                  <a:cubicBezTo>
                    <a:pt x="414610" y="348205"/>
                    <a:pt x="320628" y="442106"/>
                    <a:pt x="204809" y="442106"/>
                  </a:cubicBezTo>
                  <a:cubicBezTo>
                    <a:pt x="128943" y="442106"/>
                    <a:pt x="62542" y="401828"/>
                    <a:pt x="25660" y="341492"/>
                  </a:cubicBezTo>
                  <a:lnTo>
                    <a:pt x="1801" y="341492"/>
                  </a:lnTo>
                  <a:cubicBezTo>
                    <a:pt x="40704" y="413717"/>
                    <a:pt x="117055" y="462811"/>
                    <a:pt x="204809" y="462811"/>
                  </a:cubicBezTo>
                  <a:cubicBezTo>
                    <a:pt x="332113" y="462811"/>
                    <a:pt x="435316" y="359609"/>
                    <a:pt x="435316" y="232306"/>
                  </a:cubicBezTo>
                  <a:cubicBezTo>
                    <a:pt x="435316" y="105002"/>
                    <a:pt x="332113" y="1801"/>
                    <a:pt x="204809" y="1801"/>
                  </a:cubicBezTo>
                  <a:close/>
                </a:path>
              </a:pathLst>
            </a:custGeom>
            <a:solidFill>
              <a:srgbClr val="0078D4"/>
            </a:solidFill>
            <a:ln w="4763" cap="flat">
              <a:noFill/>
              <a:prstDash val="solid"/>
              <a:miter/>
            </a:ln>
          </p:spPr>
          <p:txBody>
            <a:bodyPr rtlCol="0" anchor="ctr"/>
            <a:lstStyle/>
            <a:p>
              <a:pPr defTabSz="822772">
                <a:defRPr/>
              </a:pPr>
              <a:endParaRPr lang="en-US" sz="1588">
                <a:solidFill>
                  <a:srgbClr val="1A1A1A"/>
                </a:solidFill>
                <a:latin typeface="Segoe UI"/>
              </a:endParaRPr>
            </a:p>
          </p:txBody>
        </p:sp>
        <p:sp>
          <p:nvSpPr>
            <p:cNvPr id="36" name="Freeform: Shape 35">
              <a:extLst>
                <a:ext uri="{FF2B5EF4-FFF2-40B4-BE49-F238E27FC236}">
                  <a16:creationId xmlns:a16="http://schemas.microsoft.com/office/drawing/2014/main" id="{D918CD63-69BA-BA76-77A8-FDD01E30FA9D}"/>
                </a:ext>
              </a:extLst>
            </p:cNvPr>
            <p:cNvSpPr/>
            <p:nvPr/>
          </p:nvSpPr>
          <p:spPr>
            <a:xfrm>
              <a:off x="10090886" y="5001356"/>
              <a:ext cx="96045" cy="148868"/>
            </a:xfrm>
            <a:custGeom>
              <a:avLst/>
              <a:gdLst>
                <a:gd name="connsiteX0" fmla="*/ 50329 w 96044"/>
                <a:gd name="connsiteY0" fmla="*/ 1801 h 148867"/>
                <a:gd name="connsiteX1" fmla="*/ 1801 w 96044"/>
                <a:gd name="connsiteY1" fmla="*/ 50328 h 148867"/>
                <a:gd name="connsiteX2" fmla="*/ 1801 w 96044"/>
                <a:gd name="connsiteY2" fmla="*/ 147383 h 148867"/>
                <a:gd name="connsiteX3" fmla="*/ 98856 w 96044"/>
                <a:gd name="connsiteY3" fmla="*/ 147383 h 148867"/>
                <a:gd name="connsiteX4" fmla="*/ 98856 w 96044"/>
                <a:gd name="connsiteY4" fmla="*/ 50328 h 148867"/>
                <a:gd name="connsiteX5" fmla="*/ 50329 w 96044"/>
                <a:gd name="connsiteY5" fmla="*/ 1801 h 148867"/>
                <a:gd name="connsiteX6" fmla="*/ 33182 w 96044"/>
                <a:gd name="connsiteY6" fmla="*/ 33182 h 148867"/>
                <a:gd name="connsiteX7" fmla="*/ 50329 w 96044"/>
                <a:gd name="connsiteY7" fmla="*/ 26064 h 148867"/>
                <a:gd name="connsiteX8" fmla="*/ 67475 w 96044"/>
                <a:gd name="connsiteY8" fmla="*/ 33182 h 148867"/>
                <a:gd name="connsiteX9" fmla="*/ 74593 w 96044"/>
                <a:gd name="connsiteY9" fmla="*/ 50328 h 148867"/>
                <a:gd name="connsiteX10" fmla="*/ 26065 w 96044"/>
                <a:gd name="connsiteY10" fmla="*/ 50328 h 148867"/>
                <a:gd name="connsiteX11" fmla="*/ 33182 w 96044"/>
                <a:gd name="connsiteY11" fmla="*/ 33182 h 148867"/>
                <a:gd name="connsiteX12" fmla="*/ 50329 w 96044"/>
                <a:gd name="connsiteY12" fmla="*/ 110987 h 148867"/>
                <a:gd name="connsiteX13" fmla="*/ 38197 w 96044"/>
                <a:gd name="connsiteY13" fmla="*/ 98855 h 148867"/>
                <a:gd name="connsiteX14" fmla="*/ 50329 w 96044"/>
                <a:gd name="connsiteY14" fmla="*/ 86724 h 148867"/>
                <a:gd name="connsiteX15" fmla="*/ 62461 w 96044"/>
                <a:gd name="connsiteY15" fmla="*/ 98855 h 148867"/>
                <a:gd name="connsiteX16" fmla="*/ 50329 w 96044"/>
                <a:gd name="connsiteY16" fmla="*/ 110987 h 14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044" h="148867">
                  <a:moveTo>
                    <a:pt x="50329" y="1801"/>
                  </a:moveTo>
                  <a:cubicBezTo>
                    <a:pt x="23638" y="1801"/>
                    <a:pt x="1801" y="23638"/>
                    <a:pt x="1801" y="50328"/>
                  </a:cubicBezTo>
                  <a:lnTo>
                    <a:pt x="1801" y="147383"/>
                  </a:lnTo>
                  <a:lnTo>
                    <a:pt x="98856" y="147383"/>
                  </a:lnTo>
                  <a:lnTo>
                    <a:pt x="98856" y="50328"/>
                  </a:lnTo>
                  <a:cubicBezTo>
                    <a:pt x="98856" y="23638"/>
                    <a:pt x="77019" y="1801"/>
                    <a:pt x="50329" y="1801"/>
                  </a:cubicBezTo>
                  <a:close/>
                  <a:moveTo>
                    <a:pt x="33182" y="33182"/>
                  </a:moveTo>
                  <a:cubicBezTo>
                    <a:pt x="37792" y="28572"/>
                    <a:pt x="43858" y="26064"/>
                    <a:pt x="50329" y="26064"/>
                  </a:cubicBezTo>
                  <a:cubicBezTo>
                    <a:pt x="56718" y="26064"/>
                    <a:pt x="62865" y="28572"/>
                    <a:pt x="67475" y="33182"/>
                  </a:cubicBezTo>
                  <a:cubicBezTo>
                    <a:pt x="72085" y="37792"/>
                    <a:pt x="74593" y="43857"/>
                    <a:pt x="74593" y="50328"/>
                  </a:cubicBezTo>
                  <a:lnTo>
                    <a:pt x="26065" y="50328"/>
                  </a:lnTo>
                  <a:cubicBezTo>
                    <a:pt x="26065" y="43939"/>
                    <a:pt x="28572" y="37792"/>
                    <a:pt x="33182" y="33182"/>
                  </a:cubicBezTo>
                  <a:close/>
                  <a:moveTo>
                    <a:pt x="50329" y="110987"/>
                  </a:moveTo>
                  <a:cubicBezTo>
                    <a:pt x="43616" y="110987"/>
                    <a:pt x="38197" y="105568"/>
                    <a:pt x="38197" y="98855"/>
                  </a:cubicBezTo>
                  <a:cubicBezTo>
                    <a:pt x="38197" y="92142"/>
                    <a:pt x="43616" y="86724"/>
                    <a:pt x="50329" y="86724"/>
                  </a:cubicBezTo>
                  <a:cubicBezTo>
                    <a:pt x="57042" y="86724"/>
                    <a:pt x="62461" y="92142"/>
                    <a:pt x="62461" y="98855"/>
                  </a:cubicBezTo>
                  <a:cubicBezTo>
                    <a:pt x="62461" y="105568"/>
                    <a:pt x="57042" y="110987"/>
                    <a:pt x="50329" y="110987"/>
                  </a:cubicBezTo>
                  <a:close/>
                </a:path>
              </a:pathLst>
            </a:custGeom>
            <a:solidFill>
              <a:srgbClr val="0078D4"/>
            </a:solidFill>
            <a:ln w="4763" cap="flat">
              <a:noFill/>
              <a:prstDash val="solid"/>
              <a:miter/>
            </a:ln>
          </p:spPr>
          <p:txBody>
            <a:bodyPr rtlCol="0" anchor="ctr"/>
            <a:lstStyle/>
            <a:p>
              <a:pPr defTabSz="822772">
                <a:defRPr/>
              </a:pPr>
              <a:endParaRPr lang="en-US" sz="1588">
                <a:solidFill>
                  <a:srgbClr val="1A1A1A"/>
                </a:solidFill>
                <a:latin typeface="Segoe UI"/>
              </a:endParaRPr>
            </a:p>
          </p:txBody>
        </p:sp>
      </p:grpSp>
      <p:sp>
        <p:nvSpPr>
          <p:cNvPr id="37" name="TextBox 36">
            <a:extLst>
              <a:ext uri="{FF2B5EF4-FFF2-40B4-BE49-F238E27FC236}">
                <a16:creationId xmlns:a16="http://schemas.microsoft.com/office/drawing/2014/main" id="{B4821C55-0081-454B-1485-191AD3ABC0F4}"/>
              </a:ext>
            </a:extLst>
          </p:cNvPr>
          <p:cNvSpPr txBox="1"/>
          <p:nvPr/>
        </p:nvSpPr>
        <p:spPr>
          <a:xfrm>
            <a:off x="6036280" y="2899270"/>
            <a:ext cx="2057108" cy="276999"/>
          </a:xfrm>
          <a:prstGeom prst="rect">
            <a:avLst/>
          </a:prstGeom>
          <a:noFill/>
        </p:spPr>
        <p:txBody>
          <a:bodyPr wrap="square" rtlCol="0">
            <a:spAutoFit/>
          </a:bodyPr>
          <a:lstStyle/>
          <a:p>
            <a:pPr algn="ctr" defTabSz="685406">
              <a:defRPr/>
            </a:pPr>
            <a:r>
              <a:rPr lang="en-US" sz="1200" dirty="0">
                <a:solidFill>
                  <a:schemeClr val="bg2"/>
                </a:solidFill>
                <a:latin typeface="Segoe UI Semibold" panose="020B0702040204020203" pitchFamily="34" charset="0"/>
                <a:cs typeface="Segoe UI Semibold" panose="020B0702040204020203" pitchFamily="34" charset="0"/>
              </a:rPr>
              <a:t>Built-in security</a:t>
            </a:r>
          </a:p>
        </p:txBody>
      </p:sp>
      <p:sp>
        <p:nvSpPr>
          <p:cNvPr id="38" name="TextBox 37">
            <a:extLst>
              <a:ext uri="{FF2B5EF4-FFF2-40B4-BE49-F238E27FC236}">
                <a16:creationId xmlns:a16="http://schemas.microsoft.com/office/drawing/2014/main" id="{3523A842-72E0-6319-E77E-90F3409E4CC1}"/>
              </a:ext>
            </a:extLst>
          </p:cNvPr>
          <p:cNvSpPr txBox="1"/>
          <p:nvPr/>
        </p:nvSpPr>
        <p:spPr>
          <a:xfrm>
            <a:off x="156056" y="774153"/>
            <a:ext cx="5809598" cy="300082"/>
          </a:xfrm>
          <a:prstGeom prst="rect">
            <a:avLst/>
          </a:prstGeom>
          <a:noFill/>
        </p:spPr>
        <p:txBody>
          <a:bodyPr wrap="square" rtlCol="0">
            <a:spAutoFit/>
          </a:bodyPr>
          <a:lstStyle/>
          <a:p>
            <a:pPr algn="ctr" defTabSz="685537">
              <a:defRPr/>
            </a:pPr>
            <a:r>
              <a:rPr lang="en-US" sz="1350" dirty="0">
                <a:solidFill>
                  <a:schemeClr val="bg2"/>
                </a:solidFill>
                <a:latin typeface="Segoe UI" panose="020B0502040204020203" pitchFamily="34" charset="0"/>
                <a:cs typeface="Segoe UI" panose="020B0502040204020203" pitchFamily="34" charset="0"/>
              </a:rPr>
              <a:t>Familiar Kubernetes application platform available on Azure Stack HCI</a:t>
            </a:r>
          </a:p>
        </p:txBody>
      </p:sp>
      <p:pic>
        <p:nvPicPr>
          <p:cNvPr id="39" name="Picture 38" descr="windows logo">
            <a:extLst>
              <a:ext uri="{FF2B5EF4-FFF2-40B4-BE49-F238E27FC236}">
                <a16:creationId xmlns:a16="http://schemas.microsoft.com/office/drawing/2014/main" id="{1AB3A175-2092-D8EE-8AAE-FBF8D3D798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0855" y="1566393"/>
            <a:ext cx="205138" cy="20513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Linux logo">
            <a:extLst>
              <a:ext uri="{FF2B5EF4-FFF2-40B4-BE49-F238E27FC236}">
                <a16:creationId xmlns:a16="http://schemas.microsoft.com/office/drawing/2014/main" id="{CFBF75FB-D9A6-89DB-321A-0A6F26FF741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4774285" y="1506019"/>
            <a:ext cx="234536" cy="265512"/>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412BE674-EDFD-7C9D-6F89-377F0588687B}"/>
              </a:ext>
            </a:extLst>
          </p:cNvPr>
          <p:cNvSpPr txBox="1"/>
          <p:nvPr/>
        </p:nvSpPr>
        <p:spPr>
          <a:xfrm>
            <a:off x="759868" y="3383684"/>
            <a:ext cx="2387888" cy="891783"/>
          </a:xfrm>
          <a:prstGeom prst="rect">
            <a:avLst/>
          </a:prstGeom>
          <a:noFill/>
        </p:spPr>
        <p:txBody>
          <a:bodyPr wrap="square" rtlCol="0">
            <a:spAutoFit/>
          </a:bodyPr>
          <a:lstStyle/>
          <a:p>
            <a:pPr algn="ctr" defTabSz="685644" fontAlgn="t">
              <a:lnSpc>
                <a:spcPct val="107000"/>
              </a:lnSpc>
              <a:buSzPts val="1100"/>
              <a:defRPr/>
            </a:pPr>
            <a:r>
              <a:rPr lang="en-US" sz="809">
                <a:solidFill>
                  <a:srgbClr val="FFFFFF"/>
                </a:solidFill>
                <a:latin typeface="Segoe UI"/>
              </a:rPr>
              <a:t>AKS-consistent Kubernetes  cluster management</a:t>
            </a:r>
          </a:p>
          <a:p>
            <a:pPr algn="ctr" defTabSz="685644" fontAlgn="t">
              <a:lnSpc>
                <a:spcPct val="107000"/>
              </a:lnSpc>
              <a:buSzPts val="1100"/>
              <a:defRPr/>
            </a:pPr>
            <a:endParaRPr lang="en-US" sz="809">
              <a:solidFill>
                <a:srgbClr val="FFFFFF"/>
              </a:solidFill>
              <a:latin typeface="Segoe UI"/>
            </a:endParaRPr>
          </a:p>
          <a:p>
            <a:pPr algn="ctr" defTabSz="685644" fontAlgn="t">
              <a:lnSpc>
                <a:spcPct val="107000"/>
              </a:lnSpc>
              <a:buSzPts val="1100"/>
              <a:defRPr/>
            </a:pPr>
            <a:r>
              <a:rPr lang="en-US" sz="809">
                <a:solidFill>
                  <a:srgbClr val="FFFFFF"/>
                </a:solidFill>
                <a:latin typeface="Segoe UI"/>
              </a:rPr>
              <a:t>Easy AKS deployment on Azure Stack HCI</a:t>
            </a:r>
          </a:p>
          <a:p>
            <a:pPr algn="ctr" defTabSz="685644" fontAlgn="t">
              <a:lnSpc>
                <a:spcPct val="107000"/>
              </a:lnSpc>
              <a:buSzPts val="1100"/>
              <a:defRPr/>
            </a:pPr>
            <a:endParaRPr lang="en-US" sz="809">
              <a:solidFill>
                <a:srgbClr val="FFFFFF"/>
              </a:solidFill>
              <a:latin typeface="Segoe UI"/>
            </a:endParaRPr>
          </a:p>
          <a:p>
            <a:pPr algn="ctr" defTabSz="685644" fontAlgn="t">
              <a:lnSpc>
                <a:spcPct val="107000"/>
              </a:lnSpc>
              <a:buSzPts val="1100"/>
              <a:defRPr/>
            </a:pPr>
            <a:r>
              <a:rPr lang="en-US" sz="809">
                <a:solidFill>
                  <a:srgbClr val="FFFFFF"/>
                </a:solidFill>
                <a:latin typeface="Segoe UI"/>
              </a:rPr>
              <a:t>Built-in Azure Arc capability</a:t>
            </a:r>
          </a:p>
        </p:txBody>
      </p:sp>
      <p:sp>
        <p:nvSpPr>
          <p:cNvPr id="42" name="TextBox 41">
            <a:extLst>
              <a:ext uri="{FF2B5EF4-FFF2-40B4-BE49-F238E27FC236}">
                <a16:creationId xmlns:a16="http://schemas.microsoft.com/office/drawing/2014/main" id="{CC26FA3E-65B6-78BE-EFC1-C740F82BD4C8}"/>
              </a:ext>
            </a:extLst>
          </p:cNvPr>
          <p:cNvSpPr txBox="1"/>
          <p:nvPr/>
        </p:nvSpPr>
        <p:spPr>
          <a:xfrm>
            <a:off x="3277247" y="3395532"/>
            <a:ext cx="2531553" cy="758541"/>
          </a:xfrm>
          <a:prstGeom prst="rect">
            <a:avLst/>
          </a:prstGeom>
          <a:noFill/>
        </p:spPr>
        <p:txBody>
          <a:bodyPr wrap="square" rtlCol="0">
            <a:spAutoFit/>
          </a:bodyPr>
          <a:lstStyle/>
          <a:p>
            <a:pPr algn="ctr" defTabSz="685644" fontAlgn="t">
              <a:lnSpc>
                <a:spcPct val="107000"/>
              </a:lnSpc>
              <a:buSzPts val="1100"/>
              <a:defRPr/>
            </a:pPr>
            <a:r>
              <a:rPr lang="en-US" sz="809" dirty="0">
                <a:solidFill>
                  <a:srgbClr val="FFFFFF"/>
                </a:solidFill>
                <a:latin typeface="Segoe UI"/>
                <a:cs typeface="Segoe UI" panose="020B0502040204020203" pitchFamily="34" charset="0"/>
              </a:rPr>
              <a:t>Support for both Linux and Windows applications</a:t>
            </a:r>
          </a:p>
          <a:p>
            <a:pPr algn="ctr" defTabSz="685644" fontAlgn="t">
              <a:lnSpc>
                <a:spcPct val="107000"/>
              </a:lnSpc>
              <a:buSzPts val="1100"/>
              <a:defRPr/>
            </a:pPr>
            <a:endParaRPr lang="en-US" sz="809" dirty="0">
              <a:solidFill>
                <a:srgbClr val="FFFFFF"/>
              </a:solidFill>
              <a:latin typeface="Segoe UI"/>
              <a:cs typeface="Segoe UI" panose="020B0502040204020203" pitchFamily="34" charset="0"/>
            </a:endParaRPr>
          </a:p>
          <a:p>
            <a:pPr algn="ctr" defTabSz="685644" fontAlgn="t">
              <a:lnSpc>
                <a:spcPct val="107000"/>
              </a:lnSpc>
              <a:buSzPts val="1100"/>
              <a:defRPr/>
            </a:pPr>
            <a:r>
              <a:rPr lang="en-US" sz="809" dirty="0">
                <a:solidFill>
                  <a:srgbClr val="FFFFFF"/>
                </a:solidFill>
                <a:latin typeface="Segoe UI"/>
                <a:cs typeface="Segoe UI" panose="020B0502040204020203" pitchFamily="34" charset="0"/>
              </a:rPr>
              <a:t>Differentiated container solution for Windows</a:t>
            </a:r>
          </a:p>
          <a:p>
            <a:pPr algn="ctr" defTabSz="685644" fontAlgn="t">
              <a:lnSpc>
                <a:spcPct val="107000"/>
              </a:lnSpc>
              <a:buSzPts val="1100"/>
              <a:defRPr/>
            </a:pPr>
            <a:endParaRPr lang="en-US" sz="809" dirty="0">
              <a:solidFill>
                <a:srgbClr val="FFFFFF"/>
              </a:solidFill>
              <a:latin typeface="Segoe UI"/>
              <a:cs typeface="Segoe UI" panose="020B0502040204020203" pitchFamily="34" charset="0"/>
            </a:endParaRPr>
          </a:p>
          <a:p>
            <a:pPr algn="ctr" defTabSz="685644" fontAlgn="t">
              <a:lnSpc>
                <a:spcPct val="107000"/>
              </a:lnSpc>
              <a:buSzPts val="1100"/>
              <a:defRPr/>
            </a:pPr>
            <a:r>
              <a:rPr lang="en-US" sz="809" dirty="0">
                <a:solidFill>
                  <a:srgbClr val="FFFFFF"/>
                </a:solidFill>
                <a:latin typeface="Segoe UI"/>
                <a:cs typeface="Segoe UI" panose="020B0502040204020203" pitchFamily="34" charset="0"/>
              </a:rPr>
              <a:t>Local administration with Windows Admin Center</a:t>
            </a:r>
          </a:p>
        </p:txBody>
      </p:sp>
      <p:sp>
        <p:nvSpPr>
          <p:cNvPr id="43" name="TextBox 42">
            <a:extLst>
              <a:ext uri="{FF2B5EF4-FFF2-40B4-BE49-F238E27FC236}">
                <a16:creationId xmlns:a16="http://schemas.microsoft.com/office/drawing/2014/main" id="{D50515AE-2BAE-32B5-700F-A50596E3620A}"/>
              </a:ext>
            </a:extLst>
          </p:cNvPr>
          <p:cNvSpPr txBox="1"/>
          <p:nvPr/>
        </p:nvSpPr>
        <p:spPr>
          <a:xfrm>
            <a:off x="5895840" y="3413233"/>
            <a:ext cx="2335316" cy="696729"/>
          </a:xfrm>
          <a:prstGeom prst="rect">
            <a:avLst/>
          </a:prstGeom>
          <a:noFill/>
        </p:spPr>
        <p:txBody>
          <a:bodyPr wrap="square" rtlCol="0">
            <a:spAutoFit/>
          </a:bodyPr>
          <a:lstStyle/>
          <a:p>
            <a:pPr algn="ctr" defTabSz="672161">
              <a:spcBef>
                <a:spcPts val="882"/>
              </a:spcBef>
              <a:defRPr/>
            </a:pPr>
            <a:r>
              <a:rPr lang="en-US" sz="809">
                <a:solidFill>
                  <a:srgbClr val="FFFFFF"/>
                </a:solidFill>
                <a:latin typeface="Segoe UI"/>
                <a:cs typeface="Segoe UI" panose="020B0502040204020203" pitchFamily="34" charset="0"/>
              </a:rPr>
              <a:t>Secure and trusted platform</a:t>
            </a:r>
          </a:p>
          <a:p>
            <a:pPr algn="ctr" defTabSz="672161">
              <a:spcBef>
                <a:spcPts val="882"/>
              </a:spcBef>
              <a:defRPr/>
            </a:pPr>
            <a:r>
              <a:rPr lang="en-US" sz="809">
                <a:solidFill>
                  <a:srgbClr val="FFFFFF"/>
                </a:solidFill>
                <a:latin typeface="Segoe UI"/>
                <a:cs typeface="Segoe UI" panose="020B0502040204020203" pitchFamily="34" charset="0"/>
              </a:rPr>
              <a:t>Single and consistent identity</a:t>
            </a:r>
          </a:p>
          <a:p>
            <a:pPr algn="ctr" defTabSz="672161">
              <a:spcBef>
                <a:spcPts val="882"/>
              </a:spcBef>
              <a:defRPr/>
            </a:pPr>
            <a:r>
              <a:rPr lang="en-US" sz="809">
                <a:solidFill>
                  <a:srgbClr val="FFFFFF"/>
                </a:solidFill>
                <a:latin typeface="Segoe UI"/>
                <a:cs typeface="Segoe UI" panose="020B0502040204020203" pitchFamily="34" charset="0"/>
              </a:rPr>
              <a:t>Always up-to-date like Azure</a:t>
            </a:r>
          </a:p>
        </p:txBody>
      </p:sp>
    </p:spTree>
    <p:extLst>
      <p:ext uri="{BB962C8B-B14F-4D97-AF65-F5344CB8AC3E}">
        <p14:creationId xmlns:p14="http://schemas.microsoft.com/office/powerpoint/2010/main" val="26516678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CAFC5-51D1-9E20-35BB-F41039AC44E0}"/>
              </a:ext>
            </a:extLst>
          </p:cNvPr>
          <p:cNvSpPr txBox="1">
            <a:spLocks/>
          </p:cNvSpPr>
          <p:nvPr/>
        </p:nvSpPr>
        <p:spPr>
          <a:xfrm>
            <a:off x="441197" y="342900"/>
            <a:ext cx="8263890" cy="415499"/>
          </a:xfrm>
          <a:prstGeom prst="rect">
            <a:avLst/>
          </a:prstGeom>
        </p:spPr>
        <p:txBody>
          <a:bodyPr vert="horz" wrap="square" lIns="0" tIns="0" rIns="0" bIns="0" rtlCol="0" anchor="t">
            <a:spAutoFit/>
          </a:bodyPr>
          <a:lst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a:lstStyle>
          <a:p>
            <a:pPr marL="0" marR="0" lvl="0" indent="0" algn="l" defTabSz="699557" rtl="0" eaLnBrk="1" fontAlgn="auto" latinLnBrk="0" hangingPunct="1">
              <a:lnSpc>
                <a:spcPct val="100000"/>
              </a:lnSpc>
              <a:spcBef>
                <a:spcPct val="0"/>
              </a:spcBef>
              <a:spcAft>
                <a:spcPts val="0"/>
              </a:spcAft>
              <a:buClrTx/>
              <a:buSzTx/>
              <a:buFontTx/>
              <a:buNone/>
              <a:tabLst/>
              <a:defRPr/>
            </a:pPr>
            <a:r>
              <a:rPr kumimoji="0" lang="en-US" sz="2700" b="0" i="0" u="none" strike="noStrike" kern="1200" cap="none" spc="-38" normalizeH="0" baseline="0" noProof="0" dirty="0">
                <a:ln w="3175">
                  <a:noFill/>
                </a:ln>
                <a:solidFill>
                  <a:srgbClr val="FFC000"/>
                </a:solidFill>
                <a:effectLst/>
                <a:uLnTx/>
                <a:uFillTx/>
                <a:latin typeface="Segoe UI Semibold"/>
                <a:ea typeface="+mn-ea"/>
                <a:cs typeface="Segoe UI" pitchFamily="34" charset="0"/>
              </a:rPr>
              <a:t>When to use AKS on Azure Stack HCI</a:t>
            </a:r>
          </a:p>
        </p:txBody>
      </p:sp>
      <p:sp>
        <p:nvSpPr>
          <p:cNvPr id="3" name="TextBox 2">
            <a:extLst>
              <a:ext uri="{FF2B5EF4-FFF2-40B4-BE49-F238E27FC236}">
                <a16:creationId xmlns:a16="http://schemas.microsoft.com/office/drawing/2014/main" id="{1154623A-F852-FA19-BABF-CA908B6355CA}"/>
              </a:ext>
            </a:extLst>
          </p:cNvPr>
          <p:cNvSpPr txBox="1"/>
          <p:nvPr/>
        </p:nvSpPr>
        <p:spPr>
          <a:xfrm>
            <a:off x="441784" y="838258"/>
            <a:ext cx="5666616" cy="300082"/>
          </a:xfrm>
          <a:prstGeom prst="rect">
            <a:avLst/>
          </a:prstGeom>
          <a:noFill/>
        </p:spPr>
        <p:txBody>
          <a:bodyPr wrap="none" lIns="0" rIns="0" rtlCol="0">
            <a:spAutoFit/>
          </a:bodyPr>
          <a:lstStyle/>
          <a:p>
            <a:pPr defTabSz="685537">
              <a:defRPr/>
            </a:pPr>
            <a:r>
              <a:rPr lang="en-US" sz="1350" dirty="0">
                <a:solidFill>
                  <a:srgbClr val="50E6FF"/>
                </a:solidFill>
                <a:latin typeface="Segoe UI Semibold"/>
                <a:cs typeface="Segoe UI" panose="020B0502040204020203" pitchFamily="34" charset="0"/>
              </a:rPr>
              <a:t>Run Kubernetes on Azure Stack HCI and easily connect to Azure services</a:t>
            </a:r>
          </a:p>
        </p:txBody>
      </p:sp>
      <p:grpSp>
        <p:nvGrpSpPr>
          <p:cNvPr id="4" name="Group 3">
            <a:extLst>
              <a:ext uri="{FF2B5EF4-FFF2-40B4-BE49-F238E27FC236}">
                <a16:creationId xmlns:a16="http://schemas.microsoft.com/office/drawing/2014/main" id="{723CD14B-C141-769C-FB72-5E645AAE175A}"/>
              </a:ext>
              <a:ext uri="{C183D7F6-B498-43B3-948B-1728B52AA6E4}">
                <adec:decorative xmlns:adec="http://schemas.microsoft.com/office/drawing/2017/decorative" val="1"/>
              </a:ext>
            </a:extLst>
          </p:cNvPr>
          <p:cNvGrpSpPr/>
          <p:nvPr/>
        </p:nvGrpSpPr>
        <p:grpSpPr>
          <a:xfrm>
            <a:off x="3291802" y="1667633"/>
            <a:ext cx="2144048" cy="2170869"/>
            <a:chOff x="1415162" y="2002784"/>
            <a:chExt cx="2859135" cy="2894903"/>
          </a:xfrm>
        </p:grpSpPr>
        <p:pic>
          <p:nvPicPr>
            <p:cNvPr id="5" name="Picture 4" descr="Container icon">
              <a:extLst>
                <a:ext uri="{FF2B5EF4-FFF2-40B4-BE49-F238E27FC236}">
                  <a16:creationId xmlns:a16="http://schemas.microsoft.com/office/drawing/2014/main" id="{12BC41D3-CE2F-7C78-74FD-4A6CB317D4BD}"/>
                </a:ext>
              </a:extLst>
            </p:cNvPr>
            <p:cNvPicPr>
              <a:picLocks noChangeAspect="1"/>
            </p:cNvPicPr>
            <p:nvPr/>
          </p:nvPicPr>
          <p:blipFill>
            <a:blip r:embed="rId2"/>
            <a:srcRect/>
            <a:stretch/>
          </p:blipFill>
          <p:spPr>
            <a:xfrm>
              <a:off x="2329563" y="2389911"/>
              <a:ext cx="914400" cy="914400"/>
            </a:xfrm>
            <a:prstGeom prst="rect">
              <a:avLst/>
            </a:prstGeom>
          </p:spPr>
        </p:pic>
        <p:pic>
          <p:nvPicPr>
            <p:cNvPr id="6" name="Picture 2" descr="windows logo">
              <a:extLst>
                <a:ext uri="{FF2B5EF4-FFF2-40B4-BE49-F238E27FC236}">
                  <a16:creationId xmlns:a16="http://schemas.microsoft.com/office/drawing/2014/main" id="{9F07D4E6-AC72-3AB9-9A12-BB53011DDA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8623" y="2072640"/>
              <a:ext cx="312758" cy="31275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Linux logo">
              <a:extLst>
                <a:ext uri="{FF2B5EF4-FFF2-40B4-BE49-F238E27FC236}">
                  <a16:creationId xmlns:a16="http://schemas.microsoft.com/office/drawing/2014/main" id="{48EF9807-E2A9-34B5-1E7C-2F118B81CA4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3816201" y="2002784"/>
              <a:ext cx="356009" cy="40302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3F39EA5-2CB3-B4E5-32FE-880EE9A10BD4}"/>
                </a:ext>
              </a:extLst>
            </p:cNvPr>
            <p:cNvSpPr txBox="1"/>
            <p:nvPr/>
          </p:nvSpPr>
          <p:spPr>
            <a:xfrm>
              <a:off x="1415162" y="3727970"/>
              <a:ext cx="2859135" cy="1169717"/>
            </a:xfrm>
            <a:prstGeom prst="rect">
              <a:avLst/>
            </a:prstGeom>
            <a:noFill/>
          </p:spPr>
          <p:txBody>
            <a:bodyPr wrap="square" rtlCol="0">
              <a:spAutoFit/>
            </a:bodyPr>
            <a:lstStyle/>
            <a:p>
              <a:pPr algn="ctr" defTabSz="685406">
                <a:defRPr/>
              </a:pPr>
              <a:r>
                <a:rPr lang="en-US" sz="1350">
                  <a:solidFill>
                    <a:srgbClr val="50E6FF"/>
                  </a:solidFill>
                  <a:latin typeface="Segoe UI Semibold" panose="020B0702040204020203" pitchFamily="34" charset="0"/>
                  <a:cs typeface="Segoe UI Semibold" panose="020B0702040204020203" pitchFamily="34" charset="0"/>
                </a:rPr>
                <a:t>Modernize Windows and </a:t>
              </a:r>
              <a:br>
                <a:rPr lang="en-US" sz="1350">
                  <a:solidFill>
                    <a:srgbClr val="50E6FF"/>
                  </a:solidFill>
                  <a:latin typeface="Segoe UI Semibold" panose="020B0702040204020203" pitchFamily="34" charset="0"/>
                  <a:cs typeface="Segoe UI Semibold" panose="020B0702040204020203" pitchFamily="34" charset="0"/>
                </a:rPr>
              </a:br>
              <a:r>
                <a:rPr lang="en-US" sz="1350">
                  <a:solidFill>
                    <a:srgbClr val="50E6FF"/>
                  </a:solidFill>
                  <a:latin typeface="Segoe UI Semibold" panose="020B0702040204020203" pitchFamily="34" charset="0"/>
                  <a:cs typeface="Segoe UI Semibold" panose="020B0702040204020203" pitchFamily="34" charset="0"/>
                </a:rPr>
                <a:t>Linux apps</a:t>
              </a:r>
            </a:p>
            <a:p>
              <a:pPr algn="ctr" defTabSz="685537">
                <a:spcBef>
                  <a:spcPts val="900"/>
                </a:spcBef>
                <a:defRPr/>
              </a:pPr>
              <a:r>
                <a:rPr lang="en-US" sz="825">
                  <a:solidFill>
                    <a:srgbClr val="FFFFFF"/>
                  </a:solidFill>
                  <a:latin typeface="Segoe UI" panose="020B0502040204020203" pitchFamily="34" charset="0"/>
                  <a:cs typeface="Segoe UI" panose="020B0502040204020203" pitchFamily="34" charset="0"/>
                </a:rPr>
                <a:t> </a:t>
              </a:r>
              <a:r>
                <a:rPr lang="en-US" sz="825" err="1">
                  <a:solidFill>
                    <a:srgbClr val="FFFFFF"/>
                  </a:solidFill>
                  <a:latin typeface="Segoe UI" panose="020B0502040204020203" pitchFamily="34" charset="0"/>
                  <a:cs typeface="Segoe UI" panose="020B0502040204020203" pitchFamily="34" charset="0"/>
                </a:rPr>
                <a:t>.Net</a:t>
              </a:r>
              <a:r>
                <a:rPr lang="en-US" sz="825">
                  <a:solidFill>
                    <a:srgbClr val="FFFFFF"/>
                  </a:solidFill>
                  <a:latin typeface="Segoe UI" panose="020B0502040204020203" pitchFamily="34" charset="0"/>
                  <a:cs typeface="Segoe UI" panose="020B0502040204020203" pitchFamily="34" charset="0"/>
                </a:rPr>
                <a:t> framework and </a:t>
              </a:r>
              <a:br>
                <a:rPr lang="en-US" sz="825">
                  <a:solidFill>
                    <a:srgbClr val="FFFFFF"/>
                  </a:solidFill>
                  <a:latin typeface="Segoe UI" panose="020B0502040204020203" pitchFamily="34" charset="0"/>
                  <a:cs typeface="Segoe UI" panose="020B0502040204020203" pitchFamily="34" charset="0"/>
                </a:rPr>
              </a:br>
              <a:r>
                <a:rPr lang="en-US" sz="825">
                  <a:solidFill>
                    <a:srgbClr val="FFFFFF"/>
                  </a:solidFill>
                  <a:latin typeface="Segoe UI" panose="020B0502040204020203" pitchFamily="34" charset="0"/>
                  <a:cs typeface="Segoe UI" panose="020B0502040204020203" pitchFamily="34" charset="0"/>
                </a:rPr>
                <a:t>core apps being containerized</a:t>
              </a:r>
            </a:p>
          </p:txBody>
        </p:sp>
      </p:grpSp>
      <p:sp>
        <p:nvSpPr>
          <p:cNvPr id="9" name="TextBox 8">
            <a:extLst>
              <a:ext uri="{FF2B5EF4-FFF2-40B4-BE49-F238E27FC236}">
                <a16:creationId xmlns:a16="http://schemas.microsoft.com/office/drawing/2014/main" id="{B1CDFC98-3162-BA94-EFDE-C6DED6B0A987}"/>
              </a:ext>
            </a:extLst>
          </p:cNvPr>
          <p:cNvSpPr txBox="1"/>
          <p:nvPr/>
        </p:nvSpPr>
        <p:spPr>
          <a:xfrm>
            <a:off x="3153019" y="2170673"/>
            <a:ext cx="356387" cy="369332"/>
          </a:xfrm>
          <a:prstGeom prst="rect">
            <a:avLst/>
          </a:prstGeom>
          <a:noFill/>
        </p:spPr>
        <p:txBody>
          <a:bodyPr wrap="square" lIns="0" tIns="0" rIns="0" bIns="0" rtlCol="0" anchor="ctr" anchorCtr="0">
            <a:spAutoFit/>
          </a:bodyPr>
          <a:lstStyle/>
          <a:p>
            <a:pPr algn="ctr" defTabSz="685669">
              <a:defRPr/>
            </a:pPr>
            <a:r>
              <a:rPr lang="en-US" sz="2400">
                <a:solidFill>
                  <a:srgbClr val="FFFFFF"/>
                </a:solidFill>
                <a:latin typeface="Segoe UI"/>
              </a:rPr>
              <a:t>+</a:t>
            </a:r>
          </a:p>
        </p:txBody>
      </p:sp>
      <p:grpSp>
        <p:nvGrpSpPr>
          <p:cNvPr id="10" name="Group 9">
            <a:extLst>
              <a:ext uri="{FF2B5EF4-FFF2-40B4-BE49-F238E27FC236}">
                <a16:creationId xmlns:a16="http://schemas.microsoft.com/office/drawing/2014/main" id="{F6D148B6-AAC2-ADAC-6379-397E007C57E8}"/>
              </a:ext>
              <a:ext uri="{C183D7F6-B498-43B3-948B-1728B52AA6E4}">
                <adec:decorative xmlns:adec="http://schemas.microsoft.com/office/drawing/2017/decorative" val="1"/>
              </a:ext>
            </a:extLst>
          </p:cNvPr>
          <p:cNvGrpSpPr/>
          <p:nvPr/>
        </p:nvGrpSpPr>
        <p:grpSpPr>
          <a:xfrm>
            <a:off x="1069126" y="1934856"/>
            <a:ext cx="2057108" cy="1880565"/>
            <a:chOff x="4724401" y="2389911"/>
            <a:chExt cx="2743200" cy="2507775"/>
          </a:xfrm>
        </p:grpSpPr>
        <p:grpSp>
          <p:nvGrpSpPr>
            <p:cNvPr id="11" name="Group 10" descr="deploy Azure project">
              <a:extLst>
                <a:ext uri="{FF2B5EF4-FFF2-40B4-BE49-F238E27FC236}">
                  <a16:creationId xmlns:a16="http://schemas.microsoft.com/office/drawing/2014/main" id="{F05E96BD-D06F-48F4-63B0-1F9B13D9BADF}"/>
                </a:ext>
              </a:extLst>
            </p:cNvPr>
            <p:cNvGrpSpPr/>
            <p:nvPr/>
          </p:nvGrpSpPr>
          <p:grpSpPr>
            <a:xfrm>
              <a:off x="5638801" y="2389911"/>
              <a:ext cx="914400" cy="914400"/>
              <a:chOff x="2626891" y="2163550"/>
              <a:chExt cx="390630" cy="387888"/>
            </a:xfrm>
          </p:grpSpPr>
          <p:sp>
            <p:nvSpPr>
              <p:cNvPr id="13" name="Freeform 81">
                <a:extLst>
                  <a:ext uri="{FF2B5EF4-FFF2-40B4-BE49-F238E27FC236}">
                    <a16:creationId xmlns:a16="http://schemas.microsoft.com/office/drawing/2014/main" id="{8A317674-220C-7B2C-92F7-E44BA6E69F17}"/>
                  </a:ext>
                </a:extLst>
              </p:cNvPr>
              <p:cNvSpPr>
                <a:spLocks/>
              </p:cNvSpPr>
              <p:nvPr/>
            </p:nvSpPr>
            <p:spPr bwMode="auto">
              <a:xfrm>
                <a:off x="2626891" y="2163550"/>
                <a:ext cx="82238" cy="82238"/>
              </a:xfrm>
              <a:custGeom>
                <a:avLst/>
                <a:gdLst>
                  <a:gd name="T0" fmla="*/ 0 w 60"/>
                  <a:gd name="T1" fmla="*/ 60 h 60"/>
                  <a:gd name="T2" fmla="*/ 0 w 60"/>
                  <a:gd name="T3" fmla="*/ 0 h 60"/>
                  <a:gd name="T4" fmla="*/ 60 w 60"/>
                  <a:gd name="T5" fmla="*/ 0 h 60"/>
                  <a:gd name="T6" fmla="*/ 0 w 60"/>
                  <a:gd name="T7" fmla="*/ 60 h 60"/>
                </a:gdLst>
                <a:ahLst/>
                <a:cxnLst>
                  <a:cxn ang="0">
                    <a:pos x="T0" y="T1"/>
                  </a:cxn>
                  <a:cxn ang="0">
                    <a:pos x="T2" y="T3"/>
                  </a:cxn>
                  <a:cxn ang="0">
                    <a:pos x="T4" y="T5"/>
                  </a:cxn>
                  <a:cxn ang="0">
                    <a:pos x="T6" y="T7"/>
                  </a:cxn>
                </a:cxnLst>
                <a:rect l="0" t="0" r="r" b="b"/>
                <a:pathLst>
                  <a:path w="60" h="60">
                    <a:moveTo>
                      <a:pt x="0" y="60"/>
                    </a:moveTo>
                    <a:lnTo>
                      <a:pt x="0" y="0"/>
                    </a:lnTo>
                    <a:lnTo>
                      <a:pt x="60" y="0"/>
                    </a:lnTo>
                    <a:lnTo>
                      <a:pt x="0" y="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66" tIns="40334" rIns="80666" bIns="40334" numCol="1" anchor="t" anchorCtr="0" compatLnSpc="1">
                <a:prstTxWarp prst="textNoShape">
                  <a:avLst/>
                </a:prstTxWarp>
              </a:bodyPr>
              <a:lstStyle/>
              <a:p>
                <a:pPr algn="ctr" defTabSz="806593" fontAlgn="base">
                  <a:defRPr/>
                </a:pPr>
                <a:endParaRPr lang="en-US" sz="1500">
                  <a:solidFill>
                    <a:srgbClr val="505050"/>
                  </a:solidFill>
                  <a:latin typeface="Segoe UI"/>
                </a:endParaRPr>
              </a:p>
            </p:txBody>
          </p:sp>
          <p:sp>
            <p:nvSpPr>
              <p:cNvPr id="14" name="Freeform 82">
                <a:extLst>
                  <a:ext uri="{FF2B5EF4-FFF2-40B4-BE49-F238E27FC236}">
                    <a16:creationId xmlns:a16="http://schemas.microsoft.com/office/drawing/2014/main" id="{B2856CC3-9E2C-2D14-CECE-8BA5F5ED8AB5}"/>
                  </a:ext>
                </a:extLst>
              </p:cNvPr>
              <p:cNvSpPr>
                <a:spLocks/>
              </p:cNvSpPr>
              <p:nvPr/>
            </p:nvSpPr>
            <p:spPr bwMode="auto">
              <a:xfrm>
                <a:off x="2626891" y="2264976"/>
                <a:ext cx="82238" cy="82238"/>
              </a:xfrm>
              <a:custGeom>
                <a:avLst/>
                <a:gdLst>
                  <a:gd name="T0" fmla="*/ 60 w 60"/>
                  <a:gd name="T1" fmla="*/ 0 h 60"/>
                  <a:gd name="T2" fmla="*/ 60 w 60"/>
                  <a:gd name="T3" fmla="*/ 60 h 60"/>
                  <a:gd name="T4" fmla="*/ 0 w 60"/>
                  <a:gd name="T5" fmla="*/ 60 h 60"/>
                  <a:gd name="T6" fmla="*/ 60 w 60"/>
                  <a:gd name="T7" fmla="*/ 0 h 60"/>
                </a:gdLst>
                <a:ahLst/>
                <a:cxnLst>
                  <a:cxn ang="0">
                    <a:pos x="T0" y="T1"/>
                  </a:cxn>
                  <a:cxn ang="0">
                    <a:pos x="T2" y="T3"/>
                  </a:cxn>
                  <a:cxn ang="0">
                    <a:pos x="T4" y="T5"/>
                  </a:cxn>
                  <a:cxn ang="0">
                    <a:pos x="T6" y="T7"/>
                  </a:cxn>
                </a:cxnLst>
                <a:rect l="0" t="0" r="r" b="b"/>
                <a:pathLst>
                  <a:path w="60" h="60">
                    <a:moveTo>
                      <a:pt x="60" y="0"/>
                    </a:moveTo>
                    <a:lnTo>
                      <a:pt x="60" y="60"/>
                    </a:lnTo>
                    <a:lnTo>
                      <a:pt x="0" y="60"/>
                    </a:lnTo>
                    <a:lnTo>
                      <a:pt x="6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66" tIns="40334" rIns="80666" bIns="40334" numCol="1" anchor="t" anchorCtr="0" compatLnSpc="1">
                <a:prstTxWarp prst="textNoShape">
                  <a:avLst/>
                </a:prstTxWarp>
              </a:bodyPr>
              <a:lstStyle/>
              <a:p>
                <a:pPr algn="ctr" defTabSz="806593" fontAlgn="base">
                  <a:defRPr/>
                </a:pPr>
                <a:endParaRPr lang="en-US" sz="1500">
                  <a:solidFill>
                    <a:srgbClr val="505050"/>
                  </a:solidFill>
                  <a:latin typeface="Segoe UI"/>
                </a:endParaRPr>
              </a:p>
            </p:txBody>
          </p:sp>
          <p:sp>
            <p:nvSpPr>
              <p:cNvPr id="15" name="Freeform 83">
                <a:extLst>
                  <a:ext uri="{FF2B5EF4-FFF2-40B4-BE49-F238E27FC236}">
                    <a16:creationId xmlns:a16="http://schemas.microsoft.com/office/drawing/2014/main" id="{5E73D40F-D98B-A952-0041-A33F545EEA44}"/>
                  </a:ext>
                </a:extLst>
              </p:cNvPr>
              <p:cNvSpPr>
                <a:spLocks/>
              </p:cNvSpPr>
              <p:nvPr/>
            </p:nvSpPr>
            <p:spPr bwMode="auto">
              <a:xfrm>
                <a:off x="2729688" y="2163550"/>
                <a:ext cx="82238" cy="82238"/>
              </a:xfrm>
              <a:custGeom>
                <a:avLst/>
                <a:gdLst>
                  <a:gd name="T0" fmla="*/ 60 w 60"/>
                  <a:gd name="T1" fmla="*/ 0 h 60"/>
                  <a:gd name="T2" fmla="*/ 60 w 60"/>
                  <a:gd name="T3" fmla="*/ 60 h 60"/>
                  <a:gd name="T4" fmla="*/ 0 w 60"/>
                  <a:gd name="T5" fmla="*/ 60 h 60"/>
                  <a:gd name="T6" fmla="*/ 60 w 60"/>
                  <a:gd name="T7" fmla="*/ 0 h 60"/>
                </a:gdLst>
                <a:ahLst/>
                <a:cxnLst>
                  <a:cxn ang="0">
                    <a:pos x="T0" y="T1"/>
                  </a:cxn>
                  <a:cxn ang="0">
                    <a:pos x="T2" y="T3"/>
                  </a:cxn>
                  <a:cxn ang="0">
                    <a:pos x="T4" y="T5"/>
                  </a:cxn>
                  <a:cxn ang="0">
                    <a:pos x="T6" y="T7"/>
                  </a:cxn>
                </a:cxnLst>
                <a:rect l="0" t="0" r="r" b="b"/>
                <a:pathLst>
                  <a:path w="60" h="60">
                    <a:moveTo>
                      <a:pt x="60" y="0"/>
                    </a:moveTo>
                    <a:lnTo>
                      <a:pt x="60" y="60"/>
                    </a:lnTo>
                    <a:lnTo>
                      <a:pt x="0" y="60"/>
                    </a:lnTo>
                    <a:lnTo>
                      <a:pt x="6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66" tIns="40334" rIns="80666" bIns="40334" numCol="1" anchor="t" anchorCtr="0" compatLnSpc="1">
                <a:prstTxWarp prst="textNoShape">
                  <a:avLst/>
                </a:prstTxWarp>
              </a:bodyPr>
              <a:lstStyle/>
              <a:p>
                <a:pPr algn="ctr" defTabSz="806593" fontAlgn="base">
                  <a:defRPr/>
                </a:pPr>
                <a:endParaRPr lang="en-US" sz="1500">
                  <a:solidFill>
                    <a:srgbClr val="505050"/>
                  </a:solidFill>
                  <a:latin typeface="Segoe UI"/>
                </a:endParaRPr>
              </a:p>
            </p:txBody>
          </p:sp>
          <p:sp>
            <p:nvSpPr>
              <p:cNvPr id="16" name="Freeform 84">
                <a:extLst>
                  <a:ext uri="{FF2B5EF4-FFF2-40B4-BE49-F238E27FC236}">
                    <a16:creationId xmlns:a16="http://schemas.microsoft.com/office/drawing/2014/main" id="{815BB124-49B4-0518-D09B-DC0481494E97}"/>
                  </a:ext>
                </a:extLst>
              </p:cNvPr>
              <p:cNvSpPr>
                <a:spLocks/>
              </p:cNvSpPr>
              <p:nvPr/>
            </p:nvSpPr>
            <p:spPr bwMode="auto">
              <a:xfrm>
                <a:off x="2832486" y="2264976"/>
                <a:ext cx="82238" cy="82238"/>
              </a:xfrm>
              <a:custGeom>
                <a:avLst/>
                <a:gdLst>
                  <a:gd name="T0" fmla="*/ 0 w 60"/>
                  <a:gd name="T1" fmla="*/ 0 h 60"/>
                  <a:gd name="T2" fmla="*/ 60 w 60"/>
                  <a:gd name="T3" fmla="*/ 0 h 60"/>
                  <a:gd name="T4" fmla="*/ 60 w 60"/>
                  <a:gd name="T5" fmla="*/ 60 h 60"/>
                  <a:gd name="T6" fmla="*/ 0 w 60"/>
                  <a:gd name="T7" fmla="*/ 0 h 60"/>
                </a:gdLst>
                <a:ahLst/>
                <a:cxnLst>
                  <a:cxn ang="0">
                    <a:pos x="T0" y="T1"/>
                  </a:cxn>
                  <a:cxn ang="0">
                    <a:pos x="T2" y="T3"/>
                  </a:cxn>
                  <a:cxn ang="0">
                    <a:pos x="T4" y="T5"/>
                  </a:cxn>
                  <a:cxn ang="0">
                    <a:pos x="T6" y="T7"/>
                  </a:cxn>
                </a:cxnLst>
                <a:rect l="0" t="0" r="r" b="b"/>
                <a:pathLst>
                  <a:path w="60" h="60">
                    <a:moveTo>
                      <a:pt x="0" y="0"/>
                    </a:moveTo>
                    <a:lnTo>
                      <a:pt x="60" y="0"/>
                    </a:lnTo>
                    <a:lnTo>
                      <a:pt x="60" y="60"/>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66" tIns="40334" rIns="80666" bIns="40334" numCol="1" anchor="t" anchorCtr="0" compatLnSpc="1">
                <a:prstTxWarp prst="textNoShape">
                  <a:avLst/>
                </a:prstTxWarp>
              </a:bodyPr>
              <a:lstStyle/>
              <a:p>
                <a:pPr algn="ctr" defTabSz="806593" fontAlgn="base">
                  <a:defRPr/>
                </a:pPr>
                <a:endParaRPr lang="en-US" sz="1500">
                  <a:solidFill>
                    <a:srgbClr val="505050"/>
                  </a:solidFill>
                  <a:latin typeface="Segoe UI"/>
                </a:endParaRPr>
              </a:p>
            </p:txBody>
          </p:sp>
          <p:sp>
            <p:nvSpPr>
              <p:cNvPr id="17" name="Freeform 85">
                <a:extLst>
                  <a:ext uri="{FF2B5EF4-FFF2-40B4-BE49-F238E27FC236}">
                    <a16:creationId xmlns:a16="http://schemas.microsoft.com/office/drawing/2014/main" id="{2B5A3B63-323E-B8A3-CA6F-AB97CEFE7DA0}"/>
                  </a:ext>
                </a:extLst>
              </p:cNvPr>
              <p:cNvSpPr>
                <a:spLocks/>
              </p:cNvSpPr>
              <p:nvPr/>
            </p:nvSpPr>
            <p:spPr bwMode="auto">
              <a:xfrm>
                <a:off x="2935283" y="2163550"/>
                <a:ext cx="82238" cy="82238"/>
              </a:xfrm>
              <a:custGeom>
                <a:avLst/>
                <a:gdLst>
                  <a:gd name="T0" fmla="*/ 0 w 60"/>
                  <a:gd name="T1" fmla="*/ 0 h 60"/>
                  <a:gd name="T2" fmla="*/ 60 w 60"/>
                  <a:gd name="T3" fmla="*/ 0 h 60"/>
                  <a:gd name="T4" fmla="*/ 60 w 60"/>
                  <a:gd name="T5" fmla="*/ 60 h 60"/>
                  <a:gd name="T6" fmla="*/ 0 w 60"/>
                  <a:gd name="T7" fmla="*/ 0 h 60"/>
                </a:gdLst>
                <a:ahLst/>
                <a:cxnLst>
                  <a:cxn ang="0">
                    <a:pos x="T0" y="T1"/>
                  </a:cxn>
                  <a:cxn ang="0">
                    <a:pos x="T2" y="T3"/>
                  </a:cxn>
                  <a:cxn ang="0">
                    <a:pos x="T4" y="T5"/>
                  </a:cxn>
                  <a:cxn ang="0">
                    <a:pos x="T6" y="T7"/>
                  </a:cxn>
                </a:cxnLst>
                <a:rect l="0" t="0" r="r" b="b"/>
                <a:pathLst>
                  <a:path w="60" h="60">
                    <a:moveTo>
                      <a:pt x="0" y="0"/>
                    </a:moveTo>
                    <a:lnTo>
                      <a:pt x="60" y="0"/>
                    </a:lnTo>
                    <a:lnTo>
                      <a:pt x="60" y="60"/>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66" tIns="40334" rIns="80666" bIns="40334" numCol="1" anchor="t" anchorCtr="0" compatLnSpc="1">
                <a:prstTxWarp prst="textNoShape">
                  <a:avLst/>
                </a:prstTxWarp>
              </a:bodyPr>
              <a:lstStyle/>
              <a:p>
                <a:pPr algn="ctr" defTabSz="806593" fontAlgn="base">
                  <a:defRPr/>
                </a:pPr>
                <a:endParaRPr lang="en-US" sz="1500">
                  <a:solidFill>
                    <a:srgbClr val="505050"/>
                  </a:solidFill>
                  <a:latin typeface="Segoe UI"/>
                </a:endParaRPr>
              </a:p>
            </p:txBody>
          </p:sp>
          <p:sp>
            <p:nvSpPr>
              <p:cNvPr id="18" name="Freeform 86">
                <a:extLst>
                  <a:ext uri="{FF2B5EF4-FFF2-40B4-BE49-F238E27FC236}">
                    <a16:creationId xmlns:a16="http://schemas.microsoft.com/office/drawing/2014/main" id="{DA0EEBFA-85BE-44A0-5BE9-CBA0EAD4CC21}"/>
                  </a:ext>
                </a:extLst>
              </p:cNvPr>
              <p:cNvSpPr>
                <a:spLocks/>
              </p:cNvSpPr>
              <p:nvPr/>
            </p:nvSpPr>
            <p:spPr bwMode="auto">
              <a:xfrm>
                <a:off x="2935283" y="2264976"/>
                <a:ext cx="82238" cy="82238"/>
              </a:xfrm>
              <a:custGeom>
                <a:avLst/>
                <a:gdLst>
                  <a:gd name="T0" fmla="*/ 60 w 60"/>
                  <a:gd name="T1" fmla="*/ 60 h 60"/>
                  <a:gd name="T2" fmla="*/ 0 w 60"/>
                  <a:gd name="T3" fmla="*/ 60 h 60"/>
                  <a:gd name="T4" fmla="*/ 0 w 60"/>
                  <a:gd name="T5" fmla="*/ 0 h 60"/>
                  <a:gd name="T6" fmla="*/ 60 w 60"/>
                  <a:gd name="T7" fmla="*/ 60 h 60"/>
                </a:gdLst>
                <a:ahLst/>
                <a:cxnLst>
                  <a:cxn ang="0">
                    <a:pos x="T0" y="T1"/>
                  </a:cxn>
                  <a:cxn ang="0">
                    <a:pos x="T2" y="T3"/>
                  </a:cxn>
                  <a:cxn ang="0">
                    <a:pos x="T4" y="T5"/>
                  </a:cxn>
                  <a:cxn ang="0">
                    <a:pos x="T6" y="T7"/>
                  </a:cxn>
                </a:cxnLst>
                <a:rect l="0" t="0" r="r" b="b"/>
                <a:pathLst>
                  <a:path w="60" h="60">
                    <a:moveTo>
                      <a:pt x="60" y="60"/>
                    </a:moveTo>
                    <a:lnTo>
                      <a:pt x="0" y="60"/>
                    </a:lnTo>
                    <a:lnTo>
                      <a:pt x="0" y="0"/>
                    </a:lnTo>
                    <a:lnTo>
                      <a:pt x="60" y="6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66" tIns="40334" rIns="80666" bIns="40334" numCol="1" anchor="t" anchorCtr="0" compatLnSpc="1">
                <a:prstTxWarp prst="textNoShape">
                  <a:avLst/>
                </a:prstTxWarp>
              </a:bodyPr>
              <a:lstStyle/>
              <a:p>
                <a:pPr algn="ctr" defTabSz="806593" fontAlgn="base">
                  <a:defRPr/>
                </a:pPr>
                <a:endParaRPr lang="en-US" sz="1500">
                  <a:solidFill>
                    <a:srgbClr val="505050"/>
                  </a:solidFill>
                  <a:latin typeface="Segoe UI"/>
                </a:endParaRPr>
              </a:p>
            </p:txBody>
          </p:sp>
          <p:sp>
            <p:nvSpPr>
              <p:cNvPr id="19" name="Freeform 87">
                <a:extLst>
                  <a:ext uri="{FF2B5EF4-FFF2-40B4-BE49-F238E27FC236}">
                    <a16:creationId xmlns:a16="http://schemas.microsoft.com/office/drawing/2014/main" id="{BCB84714-8BA8-7118-ABE5-88B23C09FA8F}"/>
                  </a:ext>
                </a:extLst>
              </p:cNvPr>
              <p:cNvSpPr>
                <a:spLocks/>
              </p:cNvSpPr>
              <p:nvPr/>
            </p:nvSpPr>
            <p:spPr bwMode="auto">
              <a:xfrm>
                <a:off x="2832486" y="2163550"/>
                <a:ext cx="82238" cy="82238"/>
              </a:xfrm>
              <a:custGeom>
                <a:avLst/>
                <a:gdLst>
                  <a:gd name="T0" fmla="*/ 60 w 60"/>
                  <a:gd name="T1" fmla="*/ 60 h 60"/>
                  <a:gd name="T2" fmla="*/ 0 w 60"/>
                  <a:gd name="T3" fmla="*/ 60 h 60"/>
                  <a:gd name="T4" fmla="*/ 0 w 60"/>
                  <a:gd name="T5" fmla="*/ 0 h 60"/>
                  <a:gd name="T6" fmla="*/ 60 w 60"/>
                  <a:gd name="T7" fmla="*/ 60 h 60"/>
                </a:gdLst>
                <a:ahLst/>
                <a:cxnLst>
                  <a:cxn ang="0">
                    <a:pos x="T0" y="T1"/>
                  </a:cxn>
                  <a:cxn ang="0">
                    <a:pos x="T2" y="T3"/>
                  </a:cxn>
                  <a:cxn ang="0">
                    <a:pos x="T4" y="T5"/>
                  </a:cxn>
                  <a:cxn ang="0">
                    <a:pos x="T6" y="T7"/>
                  </a:cxn>
                </a:cxnLst>
                <a:rect l="0" t="0" r="r" b="b"/>
                <a:pathLst>
                  <a:path w="60" h="60">
                    <a:moveTo>
                      <a:pt x="60" y="60"/>
                    </a:moveTo>
                    <a:lnTo>
                      <a:pt x="0" y="60"/>
                    </a:lnTo>
                    <a:lnTo>
                      <a:pt x="0" y="0"/>
                    </a:lnTo>
                    <a:lnTo>
                      <a:pt x="60" y="6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66" tIns="40334" rIns="80666" bIns="40334" numCol="1" anchor="t" anchorCtr="0" compatLnSpc="1">
                <a:prstTxWarp prst="textNoShape">
                  <a:avLst/>
                </a:prstTxWarp>
              </a:bodyPr>
              <a:lstStyle/>
              <a:p>
                <a:pPr algn="ctr" defTabSz="806593" fontAlgn="base">
                  <a:defRPr/>
                </a:pPr>
                <a:endParaRPr lang="en-US" sz="1500">
                  <a:solidFill>
                    <a:srgbClr val="505050"/>
                  </a:solidFill>
                  <a:latin typeface="Segoe UI"/>
                </a:endParaRPr>
              </a:p>
            </p:txBody>
          </p:sp>
          <p:sp>
            <p:nvSpPr>
              <p:cNvPr id="20" name="Freeform 88">
                <a:extLst>
                  <a:ext uri="{FF2B5EF4-FFF2-40B4-BE49-F238E27FC236}">
                    <a16:creationId xmlns:a16="http://schemas.microsoft.com/office/drawing/2014/main" id="{8631D4FD-3492-C62E-931C-64B978F30732}"/>
                  </a:ext>
                </a:extLst>
              </p:cNvPr>
              <p:cNvSpPr>
                <a:spLocks/>
              </p:cNvSpPr>
              <p:nvPr/>
            </p:nvSpPr>
            <p:spPr bwMode="auto">
              <a:xfrm>
                <a:off x="2832486" y="2367774"/>
                <a:ext cx="82238" cy="82238"/>
              </a:xfrm>
              <a:custGeom>
                <a:avLst/>
                <a:gdLst>
                  <a:gd name="T0" fmla="*/ 60 w 60"/>
                  <a:gd name="T1" fmla="*/ 0 h 60"/>
                  <a:gd name="T2" fmla="*/ 60 w 60"/>
                  <a:gd name="T3" fmla="*/ 60 h 60"/>
                  <a:gd name="T4" fmla="*/ 0 w 60"/>
                  <a:gd name="T5" fmla="*/ 60 h 60"/>
                  <a:gd name="T6" fmla="*/ 60 w 60"/>
                  <a:gd name="T7" fmla="*/ 0 h 60"/>
                </a:gdLst>
                <a:ahLst/>
                <a:cxnLst>
                  <a:cxn ang="0">
                    <a:pos x="T0" y="T1"/>
                  </a:cxn>
                  <a:cxn ang="0">
                    <a:pos x="T2" y="T3"/>
                  </a:cxn>
                  <a:cxn ang="0">
                    <a:pos x="T4" y="T5"/>
                  </a:cxn>
                  <a:cxn ang="0">
                    <a:pos x="T6" y="T7"/>
                  </a:cxn>
                </a:cxnLst>
                <a:rect l="0" t="0" r="r" b="b"/>
                <a:pathLst>
                  <a:path w="60" h="60">
                    <a:moveTo>
                      <a:pt x="60" y="0"/>
                    </a:moveTo>
                    <a:lnTo>
                      <a:pt x="60" y="60"/>
                    </a:lnTo>
                    <a:lnTo>
                      <a:pt x="0" y="60"/>
                    </a:lnTo>
                    <a:lnTo>
                      <a:pt x="6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66" tIns="40334" rIns="80666" bIns="40334" numCol="1" anchor="t" anchorCtr="0" compatLnSpc="1">
                <a:prstTxWarp prst="textNoShape">
                  <a:avLst/>
                </a:prstTxWarp>
              </a:bodyPr>
              <a:lstStyle/>
              <a:p>
                <a:pPr algn="ctr" defTabSz="806593" fontAlgn="base">
                  <a:defRPr/>
                </a:pPr>
                <a:endParaRPr lang="en-US" sz="1500">
                  <a:solidFill>
                    <a:srgbClr val="505050"/>
                  </a:solidFill>
                  <a:latin typeface="Segoe UI"/>
                </a:endParaRPr>
              </a:p>
            </p:txBody>
          </p:sp>
          <p:sp>
            <p:nvSpPr>
              <p:cNvPr id="21" name="Freeform 89">
                <a:extLst>
                  <a:ext uri="{FF2B5EF4-FFF2-40B4-BE49-F238E27FC236}">
                    <a16:creationId xmlns:a16="http://schemas.microsoft.com/office/drawing/2014/main" id="{0472EE8B-3801-D97D-15FA-7FBB4DAD87BD}"/>
                  </a:ext>
                </a:extLst>
              </p:cNvPr>
              <p:cNvSpPr>
                <a:spLocks/>
              </p:cNvSpPr>
              <p:nvPr/>
            </p:nvSpPr>
            <p:spPr bwMode="auto">
              <a:xfrm>
                <a:off x="2935283" y="2470571"/>
                <a:ext cx="82238" cy="80867"/>
              </a:xfrm>
              <a:custGeom>
                <a:avLst/>
                <a:gdLst>
                  <a:gd name="T0" fmla="*/ 60 w 60"/>
                  <a:gd name="T1" fmla="*/ 0 h 59"/>
                  <a:gd name="T2" fmla="*/ 60 w 60"/>
                  <a:gd name="T3" fmla="*/ 59 h 59"/>
                  <a:gd name="T4" fmla="*/ 0 w 60"/>
                  <a:gd name="T5" fmla="*/ 59 h 59"/>
                  <a:gd name="T6" fmla="*/ 60 w 60"/>
                  <a:gd name="T7" fmla="*/ 0 h 59"/>
                </a:gdLst>
                <a:ahLst/>
                <a:cxnLst>
                  <a:cxn ang="0">
                    <a:pos x="T0" y="T1"/>
                  </a:cxn>
                  <a:cxn ang="0">
                    <a:pos x="T2" y="T3"/>
                  </a:cxn>
                  <a:cxn ang="0">
                    <a:pos x="T4" y="T5"/>
                  </a:cxn>
                  <a:cxn ang="0">
                    <a:pos x="T6" y="T7"/>
                  </a:cxn>
                </a:cxnLst>
                <a:rect l="0" t="0" r="r" b="b"/>
                <a:pathLst>
                  <a:path w="60" h="59">
                    <a:moveTo>
                      <a:pt x="60" y="0"/>
                    </a:moveTo>
                    <a:lnTo>
                      <a:pt x="60" y="59"/>
                    </a:lnTo>
                    <a:lnTo>
                      <a:pt x="0" y="59"/>
                    </a:lnTo>
                    <a:lnTo>
                      <a:pt x="6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66" tIns="40334" rIns="80666" bIns="40334" numCol="1" anchor="t" anchorCtr="0" compatLnSpc="1">
                <a:prstTxWarp prst="textNoShape">
                  <a:avLst/>
                </a:prstTxWarp>
              </a:bodyPr>
              <a:lstStyle/>
              <a:p>
                <a:pPr algn="ctr" defTabSz="806593" fontAlgn="base">
                  <a:defRPr/>
                </a:pPr>
                <a:endParaRPr lang="en-US" sz="1500">
                  <a:solidFill>
                    <a:srgbClr val="505050"/>
                  </a:solidFill>
                  <a:latin typeface="Segoe UI"/>
                </a:endParaRPr>
              </a:p>
            </p:txBody>
          </p:sp>
          <p:sp>
            <p:nvSpPr>
              <p:cNvPr id="22" name="Freeform 90">
                <a:extLst>
                  <a:ext uri="{FF2B5EF4-FFF2-40B4-BE49-F238E27FC236}">
                    <a16:creationId xmlns:a16="http://schemas.microsoft.com/office/drawing/2014/main" id="{AF60F3A9-B207-B7F5-C9C1-831E1C06D170}"/>
                  </a:ext>
                </a:extLst>
              </p:cNvPr>
              <p:cNvSpPr>
                <a:spLocks/>
              </p:cNvSpPr>
              <p:nvPr/>
            </p:nvSpPr>
            <p:spPr bwMode="auto">
              <a:xfrm>
                <a:off x="2935283" y="2367774"/>
                <a:ext cx="82238" cy="82238"/>
              </a:xfrm>
              <a:custGeom>
                <a:avLst/>
                <a:gdLst>
                  <a:gd name="T0" fmla="*/ 0 w 60"/>
                  <a:gd name="T1" fmla="*/ 60 h 60"/>
                  <a:gd name="T2" fmla="*/ 0 w 60"/>
                  <a:gd name="T3" fmla="*/ 0 h 60"/>
                  <a:gd name="T4" fmla="*/ 60 w 60"/>
                  <a:gd name="T5" fmla="*/ 0 h 60"/>
                  <a:gd name="T6" fmla="*/ 0 w 60"/>
                  <a:gd name="T7" fmla="*/ 60 h 60"/>
                </a:gdLst>
                <a:ahLst/>
                <a:cxnLst>
                  <a:cxn ang="0">
                    <a:pos x="T0" y="T1"/>
                  </a:cxn>
                  <a:cxn ang="0">
                    <a:pos x="T2" y="T3"/>
                  </a:cxn>
                  <a:cxn ang="0">
                    <a:pos x="T4" y="T5"/>
                  </a:cxn>
                  <a:cxn ang="0">
                    <a:pos x="T6" y="T7"/>
                  </a:cxn>
                </a:cxnLst>
                <a:rect l="0" t="0" r="r" b="b"/>
                <a:pathLst>
                  <a:path w="60" h="60">
                    <a:moveTo>
                      <a:pt x="0" y="60"/>
                    </a:moveTo>
                    <a:lnTo>
                      <a:pt x="0" y="0"/>
                    </a:lnTo>
                    <a:lnTo>
                      <a:pt x="60" y="0"/>
                    </a:lnTo>
                    <a:lnTo>
                      <a:pt x="0" y="6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66" tIns="40334" rIns="80666" bIns="40334" numCol="1" anchor="t" anchorCtr="0" compatLnSpc="1">
                <a:prstTxWarp prst="textNoShape">
                  <a:avLst/>
                </a:prstTxWarp>
              </a:bodyPr>
              <a:lstStyle/>
              <a:p>
                <a:pPr algn="ctr" defTabSz="806593" fontAlgn="base">
                  <a:defRPr/>
                </a:pPr>
                <a:endParaRPr lang="en-US" sz="1500">
                  <a:solidFill>
                    <a:srgbClr val="505050"/>
                  </a:solidFill>
                  <a:latin typeface="Segoe UI"/>
                </a:endParaRPr>
              </a:p>
            </p:txBody>
          </p:sp>
          <p:sp>
            <p:nvSpPr>
              <p:cNvPr id="23" name="Freeform 91">
                <a:extLst>
                  <a:ext uri="{FF2B5EF4-FFF2-40B4-BE49-F238E27FC236}">
                    <a16:creationId xmlns:a16="http://schemas.microsoft.com/office/drawing/2014/main" id="{3A65B795-241D-33A1-DF77-7574B4B8DE68}"/>
                  </a:ext>
                </a:extLst>
              </p:cNvPr>
              <p:cNvSpPr>
                <a:spLocks/>
              </p:cNvSpPr>
              <p:nvPr/>
            </p:nvSpPr>
            <p:spPr bwMode="auto">
              <a:xfrm>
                <a:off x="2832486" y="2470571"/>
                <a:ext cx="82238" cy="80867"/>
              </a:xfrm>
              <a:custGeom>
                <a:avLst/>
                <a:gdLst>
                  <a:gd name="T0" fmla="*/ 0 w 60"/>
                  <a:gd name="T1" fmla="*/ 59 h 59"/>
                  <a:gd name="T2" fmla="*/ 0 w 60"/>
                  <a:gd name="T3" fmla="*/ 0 h 59"/>
                  <a:gd name="T4" fmla="*/ 60 w 60"/>
                  <a:gd name="T5" fmla="*/ 0 h 59"/>
                  <a:gd name="T6" fmla="*/ 0 w 60"/>
                  <a:gd name="T7" fmla="*/ 59 h 59"/>
                </a:gdLst>
                <a:ahLst/>
                <a:cxnLst>
                  <a:cxn ang="0">
                    <a:pos x="T0" y="T1"/>
                  </a:cxn>
                  <a:cxn ang="0">
                    <a:pos x="T2" y="T3"/>
                  </a:cxn>
                  <a:cxn ang="0">
                    <a:pos x="T4" y="T5"/>
                  </a:cxn>
                  <a:cxn ang="0">
                    <a:pos x="T6" y="T7"/>
                  </a:cxn>
                </a:cxnLst>
                <a:rect l="0" t="0" r="r" b="b"/>
                <a:pathLst>
                  <a:path w="60" h="59">
                    <a:moveTo>
                      <a:pt x="0" y="59"/>
                    </a:moveTo>
                    <a:lnTo>
                      <a:pt x="0" y="0"/>
                    </a:lnTo>
                    <a:lnTo>
                      <a:pt x="60" y="0"/>
                    </a:lnTo>
                    <a:lnTo>
                      <a:pt x="0" y="5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66" tIns="40334" rIns="80666" bIns="40334" numCol="1" anchor="t" anchorCtr="0" compatLnSpc="1">
                <a:prstTxWarp prst="textNoShape">
                  <a:avLst/>
                </a:prstTxWarp>
              </a:bodyPr>
              <a:lstStyle/>
              <a:p>
                <a:pPr algn="ctr" defTabSz="806593" fontAlgn="base">
                  <a:defRPr/>
                </a:pPr>
                <a:endParaRPr lang="en-US" sz="1500">
                  <a:solidFill>
                    <a:srgbClr val="505050"/>
                  </a:solidFill>
                  <a:latin typeface="Segoe UI"/>
                </a:endParaRPr>
              </a:p>
            </p:txBody>
          </p:sp>
          <p:sp>
            <p:nvSpPr>
              <p:cNvPr id="24" name="Freeform 92">
                <a:extLst>
                  <a:ext uri="{FF2B5EF4-FFF2-40B4-BE49-F238E27FC236}">
                    <a16:creationId xmlns:a16="http://schemas.microsoft.com/office/drawing/2014/main" id="{8A5D1667-E7AE-A18B-AF95-48008889E2E6}"/>
                  </a:ext>
                </a:extLst>
              </p:cNvPr>
              <p:cNvSpPr>
                <a:spLocks/>
              </p:cNvSpPr>
              <p:nvPr/>
            </p:nvSpPr>
            <p:spPr bwMode="auto">
              <a:xfrm>
                <a:off x="2729688" y="2367774"/>
                <a:ext cx="82238" cy="82238"/>
              </a:xfrm>
              <a:custGeom>
                <a:avLst/>
                <a:gdLst>
                  <a:gd name="T0" fmla="*/ 60 w 60"/>
                  <a:gd name="T1" fmla="*/ 60 h 60"/>
                  <a:gd name="T2" fmla="*/ 0 w 60"/>
                  <a:gd name="T3" fmla="*/ 60 h 60"/>
                  <a:gd name="T4" fmla="*/ 0 w 60"/>
                  <a:gd name="T5" fmla="*/ 0 h 60"/>
                  <a:gd name="T6" fmla="*/ 60 w 60"/>
                  <a:gd name="T7" fmla="*/ 60 h 60"/>
                </a:gdLst>
                <a:ahLst/>
                <a:cxnLst>
                  <a:cxn ang="0">
                    <a:pos x="T0" y="T1"/>
                  </a:cxn>
                  <a:cxn ang="0">
                    <a:pos x="T2" y="T3"/>
                  </a:cxn>
                  <a:cxn ang="0">
                    <a:pos x="T4" y="T5"/>
                  </a:cxn>
                  <a:cxn ang="0">
                    <a:pos x="T6" y="T7"/>
                  </a:cxn>
                </a:cxnLst>
                <a:rect l="0" t="0" r="r" b="b"/>
                <a:pathLst>
                  <a:path w="60" h="60">
                    <a:moveTo>
                      <a:pt x="60" y="60"/>
                    </a:moveTo>
                    <a:lnTo>
                      <a:pt x="0" y="60"/>
                    </a:lnTo>
                    <a:lnTo>
                      <a:pt x="0" y="0"/>
                    </a:lnTo>
                    <a:lnTo>
                      <a:pt x="60" y="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66" tIns="40334" rIns="80666" bIns="40334" numCol="1" anchor="t" anchorCtr="0" compatLnSpc="1">
                <a:prstTxWarp prst="textNoShape">
                  <a:avLst/>
                </a:prstTxWarp>
              </a:bodyPr>
              <a:lstStyle/>
              <a:p>
                <a:pPr algn="ctr" defTabSz="806593" fontAlgn="base">
                  <a:defRPr/>
                </a:pPr>
                <a:endParaRPr lang="en-US" sz="1500">
                  <a:solidFill>
                    <a:srgbClr val="505050"/>
                  </a:solidFill>
                  <a:latin typeface="Segoe UI"/>
                </a:endParaRPr>
              </a:p>
            </p:txBody>
          </p:sp>
          <p:sp>
            <p:nvSpPr>
              <p:cNvPr id="25" name="Freeform 93">
                <a:extLst>
                  <a:ext uri="{FF2B5EF4-FFF2-40B4-BE49-F238E27FC236}">
                    <a16:creationId xmlns:a16="http://schemas.microsoft.com/office/drawing/2014/main" id="{2FF151B2-279A-4380-7FFF-F448939314A8}"/>
                  </a:ext>
                </a:extLst>
              </p:cNvPr>
              <p:cNvSpPr>
                <a:spLocks/>
              </p:cNvSpPr>
              <p:nvPr/>
            </p:nvSpPr>
            <p:spPr bwMode="auto">
              <a:xfrm>
                <a:off x="2626891" y="2470571"/>
                <a:ext cx="82238" cy="80867"/>
              </a:xfrm>
              <a:custGeom>
                <a:avLst/>
                <a:gdLst>
                  <a:gd name="T0" fmla="*/ 60 w 60"/>
                  <a:gd name="T1" fmla="*/ 59 h 59"/>
                  <a:gd name="T2" fmla="*/ 0 w 60"/>
                  <a:gd name="T3" fmla="*/ 59 h 59"/>
                  <a:gd name="T4" fmla="*/ 0 w 60"/>
                  <a:gd name="T5" fmla="*/ 0 h 59"/>
                  <a:gd name="T6" fmla="*/ 60 w 60"/>
                  <a:gd name="T7" fmla="*/ 59 h 59"/>
                </a:gdLst>
                <a:ahLst/>
                <a:cxnLst>
                  <a:cxn ang="0">
                    <a:pos x="T0" y="T1"/>
                  </a:cxn>
                  <a:cxn ang="0">
                    <a:pos x="T2" y="T3"/>
                  </a:cxn>
                  <a:cxn ang="0">
                    <a:pos x="T4" y="T5"/>
                  </a:cxn>
                  <a:cxn ang="0">
                    <a:pos x="T6" y="T7"/>
                  </a:cxn>
                </a:cxnLst>
                <a:rect l="0" t="0" r="r" b="b"/>
                <a:pathLst>
                  <a:path w="60" h="59">
                    <a:moveTo>
                      <a:pt x="60" y="59"/>
                    </a:moveTo>
                    <a:lnTo>
                      <a:pt x="0" y="59"/>
                    </a:lnTo>
                    <a:lnTo>
                      <a:pt x="0" y="0"/>
                    </a:lnTo>
                    <a:lnTo>
                      <a:pt x="60"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66" tIns="40334" rIns="80666" bIns="40334" numCol="1" anchor="t" anchorCtr="0" compatLnSpc="1">
                <a:prstTxWarp prst="textNoShape">
                  <a:avLst/>
                </a:prstTxWarp>
              </a:bodyPr>
              <a:lstStyle/>
              <a:p>
                <a:pPr algn="ctr" defTabSz="806593" fontAlgn="base">
                  <a:defRPr/>
                </a:pPr>
                <a:endParaRPr lang="en-US" sz="1500">
                  <a:solidFill>
                    <a:srgbClr val="505050"/>
                  </a:solidFill>
                  <a:latin typeface="Segoe UI"/>
                </a:endParaRPr>
              </a:p>
            </p:txBody>
          </p:sp>
          <p:sp>
            <p:nvSpPr>
              <p:cNvPr id="26" name="Freeform 94">
                <a:extLst>
                  <a:ext uri="{FF2B5EF4-FFF2-40B4-BE49-F238E27FC236}">
                    <a16:creationId xmlns:a16="http://schemas.microsoft.com/office/drawing/2014/main" id="{9CAA0600-B5B4-60D1-F1DC-79AB78855EBA}"/>
                  </a:ext>
                </a:extLst>
              </p:cNvPr>
              <p:cNvSpPr>
                <a:spLocks/>
              </p:cNvSpPr>
              <p:nvPr/>
            </p:nvSpPr>
            <p:spPr bwMode="auto">
              <a:xfrm>
                <a:off x="2626891" y="2367774"/>
                <a:ext cx="82238" cy="82238"/>
              </a:xfrm>
              <a:custGeom>
                <a:avLst/>
                <a:gdLst>
                  <a:gd name="T0" fmla="*/ 0 w 60"/>
                  <a:gd name="T1" fmla="*/ 0 h 60"/>
                  <a:gd name="T2" fmla="*/ 60 w 60"/>
                  <a:gd name="T3" fmla="*/ 0 h 60"/>
                  <a:gd name="T4" fmla="*/ 60 w 60"/>
                  <a:gd name="T5" fmla="*/ 60 h 60"/>
                  <a:gd name="T6" fmla="*/ 0 w 60"/>
                  <a:gd name="T7" fmla="*/ 0 h 60"/>
                </a:gdLst>
                <a:ahLst/>
                <a:cxnLst>
                  <a:cxn ang="0">
                    <a:pos x="T0" y="T1"/>
                  </a:cxn>
                  <a:cxn ang="0">
                    <a:pos x="T2" y="T3"/>
                  </a:cxn>
                  <a:cxn ang="0">
                    <a:pos x="T4" y="T5"/>
                  </a:cxn>
                  <a:cxn ang="0">
                    <a:pos x="T6" y="T7"/>
                  </a:cxn>
                </a:cxnLst>
                <a:rect l="0" t="0" r="r" b="b"/>
                <a:pathLst>
                  <a:path w="60" h="60">
                    <a:moveTo>
                      <a:pt x="0" y="0"/>
                    </a:moveTo>
                    <a:lnTo>
                      <a:pt x="60" y="0"/>
                    </a:lnTo>
                    <a:lnTo>
                      <a:pt x="60" y="6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66" tIns="40334" rIns="80666" bIns="40334" numCol="1" anchor="t" anchorCtr="0" compatLnSpc="1">
                <a:prstTxWarp prst="textNoShape">
                  <a:avLst/>
                </a:prstTxWarp>
              </a:bodyPr>
              <a:lstStyle/>
              <a:p>
                <a:pPr algn="ctr" defTabSz="806593" fontAlgn="base">
                  <a:defRPr/>
                </a:pPr>
                <a:endParaRPr lang="en-US" sz="1500">
                  <a:solidFill>
                    <a:srgbClr val="505050"/>
                  </a:solidFill>
                  <a:latin typeface="Segoe UI"/>
                </a:endParaRPr>
              </a:p>
            </p:txBody>
          </p:sp>
          <p:sp>
            <p:nvSpPr>
              <p:cNvPr id="27" name="Freeform 95">
                <a:extLst>
                  <a:ext uri="{FF2B5EF4-FFF2-40B4-BE49-F238E27FC236}">
                    <a16:creationId xmlns:a16="http://schemas.microsoft.com/office/drawing/2014/main" id="{D082A258-E621-21DE-DF26-59154FC6FDA8}"/>
                  </a:ext>
                </a:extLst>
              </p:cNvPr>
              <p:cNvSpPr>
                <a:spLocks/>
              </p:cNvSpPr>
              <p:nvPr/>
            </p:nvSpPr>
            <p:spPr bwMode="auto">
              <a:xfrm>
                <a:off x="2729688" y="2470571"/>
                <a:ext cx="82238" cy="80867"/>
              </a:xfrm>
              <a:custGeom>
                <a:avLst/>
                <a:gdLst>
                  <a:gd name="T0" fmla="*/ 0 w 60"/>
                  <a:gd name="T1" fmla="*/ 0 h 59"/>
                  <a:gd name="T2" fmla="*/ 60 w 60"/>
                  <a:gd name="T3" fmla="*/ 0 h 59"/>
                  <a:gd name="T4" fmla="*/ 60 w 60"/>
                  <a:gd name="T5" fmla="*/ 59 h 59"/>
                  <a:gd name="T6" fmla="*/ 0 w 60"/>
                  <a:gd name="T7" fmla="*/ 0 h 59"/>
                </a:gdLst>
                <a:ahLst/>
                <a:cxnLst>
                  <a:cxn ang="0">
                    <a:pos x="T0" y="T1"/>
                  </a:cxn>
                  <a:cxn ang="0">
                    <a:pos x="T2" y="T3"/>
                  </a:cxn>
                  <a:cxn ang="0">
                    <a:pos x="T4" y="T5"/>
                  </a:cxn>
                  <a:cxn ang="0">
                    <a:pos x="T6" y="T7"/>
                  </a:cxn>
                </a:cxnLst>
                <a:rect l="0" t="0" r="r" b="b"/>
                <a:pathLst>
                  <a:path w="60" h="59">
                    <a:moveTo>
                      <a:pt x="0" y="0"/>
                    </a:moveTo>
                    <a:lnTo>
                      <a:pt x="60" y="0"/>
                    </a:lnTo>
                    <a:lnTo>
                      <a:pt x="60" y="5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66" tIns="40334" rIns="80666" bIns="40334" numCol="1" anchor="t" anchorCtr="0" compatLnSpc="1">
                <a:prstTxWarp prst="textNoShape">
                  <a:avLst/>
                </a:prstTxWarp>
              </a:bodyPr>
              <a:lstStyle/>
              <a:p>
                <a:pPr algn="ctr" defTabSz="806593" fontAlgn="base">
                  <a:defRPr/>
                </a:pPr>
                <a:endParaRPr lang="en-US" sz="1500">
                  <a:solidFill>
                    <a:srgbClr val="505050"/>
                  </a:solidFill>
                  <a:latin typeface="Segoe UI"/>
                </a:endParaRPr>
              </a:p>
            </p:txBody>
          </p:sp>
          <p:sp>
            <p:nvSpPr>
              <p:cNvPr id="28" name="Freeform 96">
                <a:extLst>
                  <a:ext uri="{FF2B5EF4-FFF2-40B4-BE49-F238E27FC236}">
                    <a16:creationId xmlns:a16="http://schemas.microsoft.com/office/drawing/2014/main" id="{F61DF072-525F-03A9-A2AD-F237B2D356DC}"/>
                  </a:ext>
                </a:extLst>
              </p:cNvPr>
              <p:cNvSpPr>
                <a:spLocks/>
              </p:cNvSpPr>
              <p:nvPr/>
            </p:nvSpPr>
            <p:spPr bwMode="auto">
              <a:xfrm>
                <a:off x="2729688" y="2264976"/>
                <a:ext cx="82238" cy="82238"/>
              </a:xfrm>
              <a:custGeom>
                <a:avLst/>
                <a:gdLst>
                  <a:gd name="T0" fmla="*/ 0 w 60"/>
                  <a:gd name="T1" fmla="*/ 60 h 60"/>
                  <a:gd name="T2" fmla="*/ 0 w 60"/>
                  <a:gd name="T3" fmla="*/ 0 h 60"/>
                  <a:gd name="T4" fmla="*/ 60 w 60"/>
                  <a:gd name="T5" fmla="*/ 0 h 60"/>
                  <a:gd name="T6" fmla="*/ 0 w 60"/>
                  <a:gd name="T7" fmla="*/ 60 h 60"/>
                </a:gdLst>
                <a:ahLst/>
                <a:cxnLst>
                  <a:cxn ang="0">
                    <a:pos x="T0" y="T1"/>
                  </a:cxn>
                  <a:cxn ang="0">
                    <a:pos x="T2" y="T3"/>
                  </a:cxn>
                  <a:cxn ang="0">
                    <a:pos x="T4" y="T5"/>
                  </a:cxn>
                  <a:cxn ang="0">
                    <a:pos x="T6" y="T7"/>
                  </a:cxn>
                </a:cxnLst>
                <a:rect l="0" t="0" r="r" b="b"/>
                <a:pathLst>
                  <a:path w="60" h="60">
                    <a:moveTo>
                      <a:pt x="0" y="60"/>
                    </a:moveTo>
                    <a:lnTo>
                      <a:pt x="0" y="0"/>
                    </a:lnTo>
                    <a:lnTo>
                      <a:pt x="60" y="0"/>
                    </a:lnTo>
                    <a:lnTo>
                      <a:pt x="0" y="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66" tIns="40334" rIns="80666" bIns="40334" numCol="1" anchor="t" anchorCtr="0" compatLnSpc="1">
                <a:prstTxWarp prst="textNoShape">
                  <a:avLst/>
                </a:prstTxWarp>
              </a:bodyPr>
              <a:lstStyle/>
              <a:p>
                <a:pPr algn="ctr" defTabSz="806593" fontAlgn="base">
                  <a:defRPr/>
                </a:pPr>
                <a:endParaRPr lang="en-US" sz="1500">
                  <a:solidFill>
                    <a:srgbClr val="505050"/>
                  </a:solidFill>
                  <a:latin typeface="Segoe UI"/>
                </a:endParaRPr>
              </a:p>
            </p:txBody>
          </p:sp>
          <p:sp>
            <p:nvSpPr>
              <p:cNvPr id="29" name="Oval 97">
                <a:extLst>
                  <a:ext uri="{FF2B5EF4-FFF2-40B4-BE49-F238E27FC236}">
                    <a16:creationId xmlns:a16="http://schemas.microsoft.com/office/drawing/2014/main" id="{AD3A9977-FEC3-4649-6C16-F88C279E0743}"/>
                  </a:ext>
                </a:extLst>
              </p:cNvPr>
              <p:cNvSpPr>
                <a:spLocks noChangeArrowheads="1"/>
              </p:cNvSpPr>
              <p:nvPr/>
            </p:nvSpPr>
            <p:spPr bwMode="auto">
              <a:xfrm>
                <a:off x="2791367" y="2328025"/>
                <a:ext cx="61678" cy="6167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66" tIns="40334" rIns="80666" bIns="40334" numCol="1" anchor="t" anchorCtr="0" compatLnSpc="1">
                <a:prstTxWarp prst="textNoShape">
                  <a:avLst/>
                </a:prstTxWarp>
              </a:bodyPr>
              <a:lstStyle/>
              <a:p>
                <a:pPr algn="ctr" defTabSz="806593" fontAlgn="base">
                  <a:defRPr/>
                </a:pPr>
                <a:endParaRPr lang="en-US" sz="1500">
                  <a:solidFill>
                    <a:srgbClr val="505050"/>
                  </a:solidFill>
                  <a:latin typeface="Segoe UI"/>
                </a:endParaRPr>
              </a:p>
            </p:txBody>
          </p:sp>
        </p:grpSp>
        <p:sp>
          <p:nvSpPr>
            <p:cNvPr id="12" name="TextBox 11">
              <a:extLst>
                <a:ext uri="{FF2B5EF4-FFF2-40B4-BE49-F238E27FC236}">
                  <a16:creationId xmlns:a16="http://schemas.microsoft.com/office/drawing/2014/main" id="{D6039495-A580-6704-27AE-BCE59B306D84}"/>
                </a:ext>
              </a:extLst>
            </p:cNvPr>
            <p:cNvSpPr txBox="1"/>
            <p:nvPr/>
          </p:nvSpPr>
          <p:spPr>
            <a:xfrm>
              <a:off x="4724401" y="3727970"/>
              <a:ext cx="2743200" cy="1169716"/>
            </a:xfrm>
            <a:prstGeom prst="rect">
              <a:avLst/>
            </a:prstGeom>
            <a:noFill/>
          </p:spPr>
          <p:txBody>
            <a:bodyPr wrap="square" rtlCol="0">
              <a:spAutoFit/>
            </a:bodyPr>
            <a:lstStyle/>
            <a:p>
              <a:pPr algn="ctr" defTabSz="685406">
                <a:defRPr/>
              </a:pPr>
              <a:r>
                <a:rPr lang="en-US" sz="1350">
                  <a:solidFill>
                    <a:srgbClr val="50E6FF"/>
                  </a:solidFill>
                  <a:latin typeface="Segoe UI Semibold" panose="020B0702040204020203" pitchFamily="34" charset="0"/>
                  <a:cs typeface="Segoe UI Semibold" panose="020B0702040204020203" pitchFamily="34" charset="0"/>
                </a:rPr>
                <a:t>AKS applications </a:t>
              </a:r>
              <a:br>
                <a:rPr lang="en-US" sz="1350">
                  <a:solidFill>
                    <a:srgbClr val="50E6FF"/>
                  </a:solidFill>
                  <a:latin typeface="Segoe UI Semibold" panose="020B0702040204020203" pitchFamily="34" charset="0"/>
                  <a:cs typeface="Segoe UI Semibold" panose="020B0702040204020203" pitchFamily="34" charset="0"/>
                </a:rPr>
              </a:br>
              <a:r>
                <a:rPr lang="en-US" sz="1350">
                  <a:solidFill>
                    <a:srgbClr val="50E6FF"/>
                  </a:solidFill>
                  <a:latin typeface="Segoe UI Semibold" panose="020B0702040204020203" pitchFamily="34" charset="0"/>
                  <a:cs typeface="Segoe UI Semibold" panose="020B0702040204020203" pitchFamily="34" charset="0"/>
                </a:rPr>
                <a:t>on Azure Stack HCI</a:t>
              </a:r>
            </a:p>
            <a:p>
              <a:pPr algn="ctr" defTabSz="685537">
                <a:spcBef>
                  <a:spcPts val="900"/>
                </a:spcBef>
                <a:defRPr/>
              </a:pPr>
              <a:r>
                <a:rPr lang="en-US" sz="825">
                  <a:solidFill>
                    <a:srgbClr val="FFFFFF"/>
                  </a:solidFill>
                  <a:latin typeface="Segoe UI" panose="020B0502040204020203" pitchFamily="34" charset="0"/>
                  <a:cs typeface="Segoe UI" panose="020B0502040204020203" pitchFamily="34" charset="0"/>
                </a:rPr>
                <a:t>Develop in AKS but </a:t>
              </a:r>
              <a:br>
                <a:rPr lang="en-US" sz="825">
                  <a:solidFill>
                    <a:srgbClr val="FFFFFF"/>
                  </a:solidFill>
                  <a:latin typeface="Segoe UI" panose="020B0502040204020203" pitchFamily="34" charset="0"/>
                  <a:cs typeface="Segoe UI" panose="020B0502040204020203" pitchFamily="34" charset="0"/>
                </a:rPr>
              </a:br>
              <a:r>
                <a:rPr lang="en-US" sz="825">
                  <a:solidFill>
                    <a:srgbClr val="FFFFFF"/>
                  </a:solidFill>
                  <a:latin typeface="Segoe UI" panose="020B0502040204020203" pitchFamily="34" charset="0"/>
                  <a:cs typeface="Segoe UI" panose="020B0502040204020203" pitchFamily="34" charset="0"/>
                </a:rPr>
                <a:t>deploy unmodified to the edge</a:t>
              </a:r>
            </a:p>
          </p:txBody>
        </p:sp>
      </p:grpSp>
      <p:sp>
        <p:nvSpPr>
          <p:cNvPr id="30" name="TextBox 29">
            <a:extLst>
              <a:ext uri="{FF2B5EF4-FFF2-40B4-BE49-F238E27FC236}">
                <a16:creationId xmlns:a16="http://schemas.microsoft.com/office/drawing/2014/main" id="{D81E21FC-C2BD-4D50-119D-3C7F6977672A}"/>
              </a:ext>
            </a:extLst>
          </p:cNvPr>
          <p:cNvSpPr txBox="1"/>
          <p:nvPr/>
        </p:nvSpPr>
        <p:spPr>
          <a:xfrm>
            <a:off x="5634596" y="2170673"/>
            <a:ext cx="356387" cy="369332"/>
          </a:xfrm>
          <a:prstGeom prst="rect">
            <a:avLst/>
          </a:prstGeom>
          <a:noFill/>
        </p:spPr>
        <p:txBody>
          <a:bodyPr wrap="square" lIns="0" tIns="0" rIns="0" bIns="0" rtlCol="0" anchor="ctr" anchorCtr="0">
            <a:spAutoFit/>
          </a:bodyPr>
          <a:lstStyle/>
          <a:p>
            <a:pPr algn="ctr" defTabSz="685669">
              <a:defRPr/>
            </a:pPr>
            <a:r>
              <a:rPr lang="en-US" sz="2400">
                <a:solidFill>
                  <a:srgbClr val="FFFFFF"/>
                </a:solidFill>
                <a:latin typeface="Segoe UI"/>
              </a:rPr>
              <a:t>+</a:t>
            </a:r>
          </a:p>
        </p:txBody>
      </p:sp>
      <p:grpSp>
        <p:nvGrpSpPr>
          <p:cNvPr id="31" name="SQL storage" descr="SQL storage">
            <a:extLst>
              <a:ext uri="{FF2B5EF4-FFF2-40B4-BE49-F238E27FC236}">
                <a16:creationId xmlns:a16="http://schemas.microsoft.com/office/drawing/2014/main" id="{6C1D3C98-8DD5-9D2D-7A42-290799C81764}"/>
              </a:ext>
            </a:extLst>
          </p:cNvPr>
          <p:cNvGrpSpPr>
            <a:grpSpLocks noChangeAspect="1"/>
          </p:cNvGrpSpPr>
          <p:nvPr/>
        </p:nvGrpSpPr>
        <p:grpSpPr bwMode="auto">
          <a:xfrm>
            <a:off x="6792419" y="1991796"/>
            <a:ext cx="516958" cy="685703"/>
            <a:chOff x="4014" y="1361"/>
            <a:chExt cx="193" cy="256"/>
          </a:xfrm>
        </p:grpSpPr>
        <p:sp>
          <p:nvSpPr>
            <p:cNvPr id="32" name="AutoShape 56">
              <a:extLst>
                <a:ext uri="{FF2B5EF4-FFF2-40B4-BE49-F238E27FC236}">
                  <a16:creationId xmlns:a16="http://schemas.microsoft.com/office/drawing/2014/main" id="{57EA7F2C-3A49-CDE4-2A94-1A8A607B4B68}"/>
                </a:ext>
              </a:extLst>
            </p:cNvPr>
            <p:cNvSpPr>
              <a:spLocks noChangeAspect="1" noChangeArrowheads="1" noTextEdit="1"/>
            </p:cNvSpPr>
            <p:nvPr/>
          </p:nvSpPr>
          <p:spPr bwMode="auto">
            <a:xfrm>
              <a:off x="4014" y="1361"/>
              <a:ext cx="193"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284" tIns="41142" rIns="82284" bIns="41142" numCol="1" anchor="t" anchorCtr="0" compatLnSpc="1">
              <a:prstTxWarp prst="textNoShape">
                <a:avLst/>
              </a:prstTxWarp>
            </a:bodyPr>
            <a:lstStyle/>
            <a:p>
              <a:pPr defTabSz="822772">
                <a:defRPr/>
              </a:pPr>
              <a:endParaRPr lang="en-US" sz="1588">
                <a:solidFill>
                  <a:srgbClr val="1A1A1A"/>
                </a:solidFill>
                <a:latin typeface="Segoe UI"/>
              </a:endParaRPr>
            </a:p>
          </p:txBody>
        </p:sp>
        <p:sp>
          <p:nvSpPr>
            <p:cNvPr id="33" name="Freeform 58">
              <a:extLst>
                <a:ext uri="{FF2B5EF4-FFF2-40B4-BE49-F238E27FC236}">
                  <a16:creationId xmlns:a16="http://schemas.microsoft.com/office/drawing/2014/main" id="{0387D3DD-4C72-4C8F-ACB2-1F753573D8C7}"/>
                </a:ext>
              </a:extLst>
            </p:cNvPr>
            <p:cNvSpPr>
              <a:spLocks/>
            </p:cNvSpPr>
            <p:nvPr/>
          </p:nvSpPr>
          <p:spPr bwMode="auto">
            <a:xfrm>
              <a:off x="4014" y="1395"/>
              <a:ext cx="191" cy="222"/>
            </a:xfrm>
            <a:custGeom>
              <a:avLst/>
              <a:gdLst>
                <a:gd name="T0" fmla="*/ 57 w 116"/>
                <a:gd name="T1" fmla="*/ 0 h 135"/>
                <a:gd name="T2" fmla="*/ 0 w 116"/>
                <a:gd name="T3" fmla="*/ 0 h 135"/>
                <a:gd name="T4" fmla="*/ 0 w 116"/>
                <a:gd name="T5" fmla="*/ 114 h 135"/>
                <a:gd name="T6" fmla="*/ 57 w 116"/>
                <a:gd name="T7" fmla="*/ 135 h 135"/>
                <a:gd name="T8" fmla="*/ 57 w 116"/>
                <a:gd name="T9" fmla="*/ 135 h 135"/>
                <a:gd name="T10" fmla="*/ 58 w 116"/>
                <a:gd name="T11" fmla="*/ 135 h 135"/>
                <a:gd name="T12" fmla="*/ 116 w 116"/>
                <a:gd name="T13" fmla="*/ 114 h 135"/>
                <a:gd name="T14" fmla="*/ 116 w 116"/>
                <a:gd name="T15" fmla="*/ 0 h 135"/>
                <a:gd name="T16" fmla="*/ 57 w 11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35">
                  <a:moveTo>
                    <a:pt x="57" y="0"/>
                  </a:moveTo>
                  <a:cubicBezTo>
                    <a:pt x="0" y="0"/>
                    <a:pt x="0" y="0"/>
                    <a:pt x="0" y="0"/>
                  </a:cubicBezTo>
                  <a:cubicBezTo>
                    <a:pt x="0" y="114"/>
                    <a:pt x="0" y="114"/>
                    <a:pt x="0" y="114"/>
                  </a:cubicBezTo>
                  <a:cubicBezTo>
                    <a:pt x="0" y="125"/>
                    <a:pt x="25" y="135"/>
                    <a:pt x="57" y="135"/>
                  </a:cubicBezTo>
                  <a:cubicBezTo>
                    <a:pt x="57" y="135"/>
                    <a:pt x="57" y="135"/>
                    <a:pt x="57" y="135"/>
                  </a:cubicBezTo>
                  <a:cubicBezTo>
                    <a:pt x="57" y="135"/>
                    <a:pt x="57" y="135"/>
                    <a:pt x="58" y="135"/>
                  </a:cubicBezTo>
                  <a:cubicBezTo>
                    <a:pt x="90" y="135"/>
                    <a:pt x="116" y="126"/>
                    <a:pt x="116" y="114"/>
                  </a:cubicBezTo>
                  <a:cubicBezTo>
                    <a:pt x="116" y="0"/>
                    <a:pt x="116" y="0"/>
                    <a:pt x="116" y="0"/>
                  </a:cubicBezTo>
                  <a:lnTo>
                    <a:pt x="57"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84" tIns="41142" rIns="82284" bIns="41142" numCol="1" anchor="t" anchorCtr="0" compatLnSpc="1">
              <a:prstTxWarp prst="textNoShape">
                <a:avLst/>
              </a:prstTxWarp>
            </a:bodyPr>
            <a:lstStyle/>
            <a:p>
              <a:pPr defTabSz="822772">
                <a:defRPr/>
              </a:pPr>
              <a:endParaRPr lang="en-US" sz="1588">
                <a:solidFill>
                  <a:srgbClr val="1A1A1A"/>
                </a:solidFill>
                <a:latin typeface="Segoe UI"/>
              </a:endParaRPr>
            </a:p>
          </p:txBody>
        </p:sp>
        <p:sp>
          <p:nvSpPr>
            <p:cNvPr id="34" name="Freeform 59">
              <a:extLst>
                <a:ext uri="{FF2B5EF4-FFF2-40B4-BE49-F238E27FC236}">
                  <a16:creationId xmlns:a16="http://schemas.microsoft.com/office/drawing/2014/main" id="{4D8BFEBA-5BB0-420D-91E4-65E65EFE6D2B}"/>
                </a:ext>
              </a:extLst>
            </p:cNvPr>
            <p:cNvSpPr>
              <a:spLocks/>
            </p:cNvSpPr>
            <p:nvPr/>
          </p:nvSpPr>
          <p:spPr bwMode="auto">
            <a:xfrm>
              <a:off x="4014" y="1361"/>
              <a:ext cx="191" cy="71"/>
            </a:xfrm>
            <a:custGeom>
              <a:avLst/>
              <a:gdLst>
                <a:gd name="T0" fmla="*/ 116 w 116"/>
                <a:gd name="T1" fmla="*/ 21 h 43"/>
                <a:gd name="T2" fmla="*/ 58 w 116"/>
                <a:gd name="T3" fmla="*/ 43 h 43"/>
                <a:gd name="T4" fmla="*/ 0 w 116"/>
                <a:gd name="T5" fmla="*/ 21 h 43"/>
                <a:gd name="T6" fmla="*/ 58 w 116"/>
                <a:gd name="T7" fmla="*/ 0 h 43"/>
                <a:gd name="T8" fmla="*/ 116 w 116"/>
                <a:gd name="T9" fmla="*/ 21 h 43"/>
              </a:gdLst>
              <a:ahLst/>
              <a:cxnLst>
                <a:cxn ang="0">
                  <a:pos x="T0" y="T1"/>
                </a:cxn>
                <a:cxn ang="0">
                  <a:pos x="T2" y="T3"/>
                </a:cxn>
                <a:cxn ang="0">
                  <a:pos x="T4" y="T5"/>
                </a:cxn>
                <a:cxn ang="0">
                  <a:pos x="T6" y="T7"/>
                </a:cxn>
                <a:cxn ang="0">
                  <a:pos x="T8" y="T9"/>
                </a:cxn>
              </a:cxnLst>
              <a:rect l="0" t="0" r="r" b="b"/>
              <a:pathLst>
                <a:path w="116" h="43">
                  <a:moveTo>
                    <a:pt x="116" y="21"/>
                  </a:moveTo>
                  <a:cubicBezTo>
                    <a:pt x="116" y="33"/>
                    <a:pt x="90" y="43"/>
                    <a:pt x="58" y="43"/>
                  </a:cubicBezTo>
                  <a:cubicBezTo>
                    <a:pt x="26" y="43"/>
                    <a:pt x="0" y="33"/>
                    <a:pt x="0" y="21"/>
                  </a:cubicBezTo>
                  <a:cubicBezTo>
                    <a:pt x="0" y="9"/>
                    <a:pt x="26" y="0"/>
                    <a:pt x="58" y="0"/>
                  </a:cubicBezTo>
                  <a:cubicBezTo>
                    <a:pt x="90" y="0"/>
                    <a:pt x="116" y="10"/>
                    <a:pt x="116"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84" tIns="41142" rIns="82284" bIns="41142" numCol="1" anchor="t" anchorCtr="0" compatLnSpc="1">
              <a:prstTxWarp prst="textNoShape">
                <a:avLst/>
              </a:prstTxWarp>
            </a:bodyPr>
            <a:lstStyle/>
            <a:p>
              <a:pPr defTabSz="822772">
                <a:defRPr/>
              </a:pPr>
              <a:endParaRPr lang="en-US" sz="1588">
                <a:solidFill>
                  <a:srgbClr val="1A1A1A"/>
                </a:solidFill>
                <a:latin typeface="Segoe UI"/>
              </a:endParaRPr>
            </a:p>
          </p:txBody>
        </p:sp>
        <p:sp>
          <p:nvSpPr>
            <p:cNvPr id="35" name="Freeform 60">
              <a:extLst>
                <a:ext uri="{FF2B5EF4-FFF2-40B4-BE49-F238E27FC236}">
                  <a16:creationId xmlns:a16="http://schemas.microsoft.com/office/drawing/2014/main" id="{FED53246-CC2E-4E5D-DDC4-7FBE5E498CC9}"/>
                </a:ext>
              </a:extLst>
            </p:cNvPr>
            <p:cNvSpPr>
              <a:spLocks/>
            </p:cNvSpPr>
            <p:nvPr/>
          </p:nvSpPr>
          <p:spPr bwMode="auto">
            <a:xfrm>
              <a:off x="4039" y="1481"/>
              <a:ext cx="39" cy="64"/>
            </a:xfrm>
            <a:custGeom>
              <a:avLst/>
              <a:gdLst>
                <a:gd name="T0" fmla="*/ 24 w 24"/>
                <a:gd name="T1" fmla="*/ 27 h 39"/>
                <a:gd name="T2" fmla="*/ 21 w 24"/>
                <a:gd name="T3" fmla="*/ 36 h 39"/>
                <a:gd name="T4" fmla="*/ 10 w 24"/>
                <a:gd name="T5" fmla="*/ 39 h 39"/>
                <a:gd name="T6" fmla="*/ 1 w 24"/>
                <a:gd name="T7" fmla="*/ 36 h 39"/>
                <a:gd name="T8" fmla="*/ 1 w 24"/>
                <a:gd name="T9" fmla="*/ 28 h 39"/>
                <a:gd name="T10" fmla="*/ 11 w 24"/>
                <a:gd name="T11" fmla="*/ 32 h 39"/>
                <a:gd name="T12" fmla="*/ 14 w 24"/>
                <a:gd name="T13" fmla="*/ 31 h 39"/>
                <a:gd name="T14" fmla="*/ 16 w 24"/>
                <a:gd name="T15" fmla="*/ 28 h 39"/>
                <a:gd name="T16" fmla="*/ 14 w 24"/>
                <a:gd name="T17" fmla="*/ 25 h 39"/>
                <a:gd name="T18" fmla="*/ 9 w 24"/>
                <a:gd name="T19" fmla="*/ 22 h 39"/>
                <a:gd name="T20" fmla="*/ 0 w 24"/>
                <a:gd name="T21" fmla="*/ 11 h 39"/>
                <a:gd name="T22" fmla="*/ 4 w 24"/>
                <a:gd name="T23" fmla="*/ 3 h 39"/>
                <a:gd name="T24" fmla="*/ 14 w 24"/>
                <a:gd name="T25" fmla="*/ 0 h 39"/>
                <a:gd name="T26" fmla="*/ 22 w 24"/>
                <a:gd name="T27" fmla="*/ 2 h 39"/>
                <a:gd name="T28" fmla="*/ 22 w 24"/>
                <a:gd name="T29" fmla="*/ 10 h 39"/>
                <a:gd name="T30" fmla="*/ 14 w 24"/>
                <a:gd name="T31" fmla="*/ 7 h 39"/>
                <a:gd name="T32" fmla="*/ 10 w 24"/>
                <a:gd name="T33" fmla="*/ 8 h 39"/>
                <a:gd name="T34" fmla="*/ 9 w 24"/>
                <a:gd name="T35" fmla="*/ 11 h 39"/>
                <a:gd name="T36" fmla="*/ 10 w 24"/>
                <a:gd name="T37" fmla="*/ 14 h 39"/>
                <a:gd name="T38" fmla="*/ 15 w 24"/>
                <a:gd name="T39" fmla="*/ 17 h 39"/>
                <a:gd name="T40" fmla="*/ 22 w 24"/>
                <a:gd name="T41" fmla="*/ 22 h 39"/>
                <a:gd name="T42" fmla="*/ 24 w 24"/>
                <a:gd name="T43"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39">
                  <a:moveTo>
                    <a:pt x="24" y="27"/>
                  </a:moveTo>
                  <a:cubicBezTo>
                    <a:pt x="24" y="31"/>
                    <a:pt x="23" y="34"/>
                    <a:pt x="21" y="36"/>
                  </a:cubicBezTo>
                  <a:cubicBezTo>
                    <a:pt x="18" y="38"/>
                    <a:pt x="15" y="39"/>
                    <a:pt x="10" y="39"/>
                  </a:cubicBezTo>
                  <a:cubicBezTo>
                    <a:pt x="7" y="39"/>
                    <a:pt x="3" y="38"/>
                    <a:pt x="1" y="36"/>
                  </a:cubicBezTo>
                  <a:cubicBezTo>
                    <a:pt x="1" y="28"/>
                    <a:pt x="1" y="28"/>
                    <a:pt x="1" y="28"/>
                  </a:cubicBezTo>
                  <a:cubicBezTo>
                    <a:pt x="4" y="31"/>
                    <a:pt x="7" y="32"/>
                    <a:pt x="11" y="32"/>
                  </a:cubicBezTo>
                  <a:cubicBezTo>
                    <a:pt x="12" y="32"/>
                    <a:pt x="14" y="31"/>
                    <a:pt x="14" y="31"/>
                  </a:cubicBezTo>
                  <a:cubicBezTo>
                    <a:pt x="15" y="30"/>
                    <a:pt x="16" y="29"/>
                    <a:pt x="16" y="28"/>
                  </a:cubicBezTo>
                  <a:cubicBezTo>
                    <a:pt x="16" y="26"/>
                    <a:pt x="15" y="25"/>
                    <a:pt x="14" y="25"/>
                  </a:cubicBezTo>
                  <a:cubicBezTo>
                    <a:pt x="14" y="24"/>
                    <a:pt x="12" y="23"/>
                    <a:pt x="9" y="22"/>
                  </a:cubicBezTo>
                  <a:cubicBezTo>
                    <a:pt x="3" y="19"/>
                    <a:pt x="0" y="16"/>
                    <a:pt x="0" y="11"/>
                  </a:cubicBezTo>
                  <a:cubicBezTo>
                    <a:pt x="0" y="8"/>
                    <a:pt x="2" y="5"/>
                    <a:pt x="4" y="3"/>
                  </a:cubicBezTo>
                  <a:cubicBezTo>
                    <a:pt x="7" y="1"/>
                    <a:pt x="10" y="0"/>
                    <a:pt x="14" y="0"/>
                  </a:cubicBezTo>
                  <a:cubicBezTo>
                    <a:pt x="17" y="0"/>
                    <a:pt x="20" y="1"/>
                    <a:pt x="22" y="2"/>
                  </a:cubicBezTo>
                  <a:cubicBezTo>
                    <a:pt x="22" y="10"/>
                    <a:pt x="22" y="10"/>
                    <a:pt x="22" y="10"/>
                  </a:cubicBezTo>
                  <a:cubicBezTo>
                    <a:pt x="20" y="8"/>
                    <a:pt x="17" y="7"/>
                    <a:pt x="14" y="7"/>
                  </a:cubicBezTo>
                  <a:cubicBezTo>
                    <a:pt x="12" y="7"/>
                    <a:pt x="11" y="8"/>
                    <a:pt x="10" y="8"/>
                  </a:cubicBezTo>
                  <a:cubicBezTo>
                    <a:pt x="9" y="9"/>
                    <a:pt x="9" y="10"/>
                    <a:pt x="9" y="11"/>
                  </a:cubicBezTo>
                  <a:cubicBezTo>
                    <a:pt x="9" y="13"/>
                    <a:pt x="9" y="14"/>
                    <a:pt x="10" y="14"/>
                  </a:cubicBezTo>
                  <a:cubicBezTo>
                    <a:pt x="11" y="15"/>
                    <a:pt x="13" y="16"/>
                    <a:pt x="15" y="17"/>
                  </a:cubicBezTo>
                  <a:cubicBezTo>
                    <a:pt x="18" y="19"/>
                    <a:pt x="21" y="20"/>
                    <a:pt x="22" y="22"/>
                  </a:cubicBezTo>
                  <a:cubicBezTo>
                    <a:pt x="24" y="23"/>
                    <a:pt x="24" y="25"/>
                    <a:pt x="24"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84" tIns="41142" rIns="82284" bIns="41142" numCol="1" anchor="t" anchorCtr="0" compatLnSpc="1">
              <a:prstTxWarp prst="textNoShape">
                <a:avLst/>
              </a:prstTxWarp>
            </a:bodyPr>
            <a:lstStyle/>
            <a:p>
              <a:pPr defTabSz="822772">
                <a:defRPr/>
              </a:pPr>
              <a:endParaRPr lang="en-US" sz="1588">
                <a:solidFill>
                  <a:srgbClr val="1A1A1A"/>
                </a:solidFill>
                <a:latin typeface="Segoe UI"/>
              </a:endParaRPr>
            </a:p>
          </p:txBody>
        </p:sp>
        <p:sp>
          <p:nvSpPr>
            <p:cNvPr id="36" name="Freeform 61">
              <a:extLst>
                <a:ext uri="{FF2B5EF4-FFF2-40B4-BE49-F238E27FC236}">
                  <a16:creationId xmlns:a16="http://schemas.microsoft.com/office/drawing/2014/main" id="{DB5F5F73-0E67-DF28-25C6-8007891F1A62}"/>
                </a:ext>
              </a:extLst>
            </p:cNvPr>
            <p:cNvSpPr>
              <a:spLocks noEditPoints="1"/>
            </p:cNvSpPr>
            <p:nvPr/>
          </p:nvSpPr>
          <p:spPr bwMode="auto">
            <a:xfrm>
              <a:off x="4085" y="1479"/>
              <a:ext cx="59" cy="79"/>
            </a:xfrm>
            <a:custGeom>
              <a:avLst/>
              <a:gdLst>
                <a:gd name="T0" fmla="*/ 27 w 36"/>
                <a:gd name="T1" fmla="*/ 20 h 48"/>
                <a:gd name="T2" fmla="*/ 25 w 36"/>
                <a:gd name="T3" fmla="*/ 12 h 48"/>
                <a:gd name="T4" fmla="*/ 18 w 36"/>
                <a:gd name="T5" fmla="*/ 9 h 48"/>
                <a:gd name="T6" fmla="*/ 11 w 36"/>
                <a:gd name="T7" fmla="*/ 12 h 48"/>
                <a:gd name="T8" fmla="*/ 8 w 36"/>
                <a:gd name="T9" fmla="*/ 20 h 48"/>
                <a:gd name="T10" fmla="*/ 11 w 36"/>
                <a:gd name="T11" fmla="*/ 29 h 48"/>
                <a:gd name="T12" fmla="*/ 18 w 36"/>
                <a:gd name="T13" fmla="*/ 32 h 48"/>
                <a:gd name="T14" fmla="*/ 25 w 36"/>
                <a:gd name="T15" fmla="*/ 29 h 48"/>
                <a:gd name="T16" fmla="*/ 27 w 36"/>
                <a:gd name="T17" fmla="*/ 20 h 48"/>
                <a:gd name="T18" fmla="*/ 36 w 36"/>
                <a:gd name="T19" fmla="*/ 20 h 48"/>
                <a:gd name="T20" fmla="*/ 33 w 36"/>
                <a:gd name="T21" fmla="*/ 31 h 48"/>
                <a:gd name="T22" fmla="*/ 24 w 36"/>
                <a:gd name="T23" fmla="*/ 38 h 48"/>
                <a:gd name="T24" fmla="*/ 35 w 36"/>
                <a:gd name="T25" fmla="*/ 48 h 48"/>
                <a:gd name="T26" fmla="*/ 24 w 36"/>
                <a:gd name="T27" fmla="*/ 48 h 48"/>
                <a:gd name="T28" fmla="*/ 17 w 36"/>
                <a:gd name="T29" fmla="*/ 39 h 48"/>
                <a:gd name="T30" fmla="*/ 8 w 36"/>
                <a:gd name="T31" fmla="*/ 37 h 48"/>
                <a:gd name="T32" fmla="*/ 2 w 36"/>
                <a:gd name="T33" fmla="*/ 30 h 48"/>
                <a:gd name="T34" fmla="*/ 0 w 36"/>
                <a:gd name="T35" fmla="*/ 21 h 48"/>
                <a:gd name="T36" fmla="*/ 2 w 36"/>
                <a:gd name="T37" fmla="*/ 10 h 48"/>
                <a:gd name="T38" fmla="*/ 9 w 36"/>
                <a:gd name="T39" fmla="*/ 3 h 48"/>
                <a:gd name="T40" fmla="*/ 18 w 36"/>
                <a:gd name="T41" fmla="*/ 0 h 48"/>
                <a:gd name="T42" fmla="*/ 27 w 36"/>
                <a:gd name="T43" fmla="*/ 3 h 48"/>
                <a:gd name="T44" fmla="*/ 33 w 36"/>
                <a:gd name="T45" fmla="*/ 10 h 48"/>
                <a:gd name="T46" fmla="*/ 36 w 36"/>
                <a:gd name="T47"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48">
                  <a:moveTo>
                    <a:pt x="27" y="20"/>
                  </a:moveTo>
                  <a:cubicBezTo>
                    <a:pt x="27" y="17"/>
                    <a:pt x="26" y="14"/>
                    <a:pt x="25" y="12"/>
                  </a:cubicBezTo>
                  <a:cubicBezTo>
                    <a:pt x="23" y="9"/>
                    <a:pt x="21" y="9"/>
                    <a:pt x="18" y="9"/>
                  </a:cubicBezTo>
                  <a:cubicBezTo>
                    <a:pt x="15" y="9"/>
                    <a:pt x="13" y="10"/>
                    <a:pt x="11" y="12"/>
                  </a:cubicBezTo>
                  <a:cubicBezTo>
                    <a:pt x="9" y="14"/>
                    <a:pt x="8" y="17"/>
                    <a:pt x="8" y="20"/>
                  </a:cubicBezTo>
                  <a:cubicBezTo>
                    <a:pt x="8" y="24"/>
                    <a:pt x="9" y="27"/>
                    <a:pt x="11" y="29"/>
                  </a:cubicBezTo>
                  <a:cubicBezTo>
                    <a:pt x="13" y="31"/>
                    <a:pt x="15" y="32"/>
                    <a:pt x="18" y="32"/>
                  </a:cubicBezTo>
                  <a:cubicBezTo>
                    <a:pt x="21" y="32"/>
                    <a:pt x="23" y="31"/>
                    <a:pt x="25" y="29"/>
                  </a:cubicBezTo>
                  <a:cubicBezTo>
                    <a:pt x="26" y="27"/>
                    <a:pt x="27" y="24"/>
                    <a:pt x="27" y="20"/>
                  </a:cubicBezTo>
                  <a:close/>
                  <a:moveTo>
                    <a:pt x="36" y="20"/>
                  </a:moveTo>
                  <a:cubicBezTo>
                    <a:pt x="36" y="24"/>
                    <a:pt x="35" y="28"/>
                    <a:pt x="33" y="31"/>
                  </a:cubicBezTo>
                  <a:cubicBezTo>
                    <a:pt x="31" y="34"/>
                    <a:pt x="28" y="37"/>
                    <a:pt x="24" y="38"/>
                  </a:cubicBezTo>
                  <a:cubicBezTo>
                    <a:pt x="35" y="48"/>
                    <a:pt x="35" y="48"/>
                    <a:pt x="35" y="48"/>
                  </a:cubicBezTo>
                  <a:cubicBezTo>
                    <a:pt x="24" y="48"/>
                    <a:pt x="24" y="48"/>
                    <a:pt x="24" y="48"/>
                  </a:cubicBezTo>
                  <a:cubicBezTo>
                    <a:pt x="17" y="39"/>
                    <a:pt x="17" y="39"/>
                    <a:pt x="17" y="39"/>
                  </a:cubicBezTo>
                  <a:cubicBezTo>
                    <a:pt x="14" y="39"/>
                    <a:pt x="10" y="38"/>
                    <a:pt x="8" y="37"/>
                  </a:cubicBezTo>
                  <a:cubicBezTo>
                    <a:pt x="6" y="35"/>
                    <a:pt x="4" y="33"/>
                    <a:pt x="2" y="30"/>
                  </a:cubicBezTo>
                  <a:cubicBezTo>
                    <a:pt x="1" y="27"/>
                    <a:pt x="0" y="24"/>
                    <a:pt x="0" y="21"/>
                  </a:cubicBezTo>
                  <a:cubicBezTo>
                    <a:pt x="0" y="17"/>
                    <a:pt x="1" y="13"/>
                    <a:pt x="2" y="10"/>
                  </a:cubicBezTo>
                  <a:cubicBezTo>
                    <a:pt x="4" y="7"/>
                    <a:pt x="6" y="5"/>
                    <a:pt x="9" y="3"/>
                  </a:cubicBezTo>
                  <a:cubicBezTo>
                    <a:pt x="12" y="1"/>
                    <a:pt x="15" y="0"/>
                    <a:pt x="18" y="0"/>
                  </a:cubicBezTo>
                  <a:cubicBezTo>
                    <a:pt x="22" y="0"/>
                    <a:pt x="25" y="1"/>
                    <a:pt x="27" y="3"/>
                  </a:cubicBezTo>
                  <a:cubicBezTo>
                    <a:pt x="30" y="4"/>
                    <a:pt x="32" y="6"/>
                    <a:pt x="33" y="10"/>
                  </a:cubicBezTo>
                  <a:cubicBezTo>
                    <a:pt x="35" y="13"/>
                    <a:pt x="36" y="16"/>
                    <a:pt x="36"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84" tIns="41142" rIns="82284" bIns="41142" numCol="1" anchor="t" anchorCtr="0" compatLnSpc="1">
              <a:prstTxWarp prst="textNoShape">
                <a:avLst/>
              </a:prstTxWarp>
            </a:bodyPr>
            <a:lstStyle/>
            <a:p>
              <a:pPr defTabSz="822772">
                <a:defRPr/>
              </a:pPr>
              <a:endParaRPr lang="en-US" sz="1588">
                <a:solidFill>
                  <a:srgbClr val="1A1A1A"/>
                </a:solidFill>
                <a:latin typeface="Segoe UI"/>
              </a:endParaRPr>
            </a:p>
          </p:txBody>
        </p:sp>
        <p:sp>
          <p:nvSpPr>
            <p:cNvPr id="37" name="Freeform 62">
              <a:extLst>
                <a:ext uri="{FF2B5EF4-FFF2-40B4-BE49-F238E27FC236}">
                  <a16:creationId xmlns:a16="http://schemas.microsoft.com/office/drawing/2014/main" id="{9188D6FA-2AAF-F4BC-2399-4688C986CD1C}"/>
                </a:ext>
              </a:extLst>
            </p:cNvPr>
            <p:cNvSpPr>
              <a:spLocks/>
            </p:cNvSpPr>
            <p:nvPr/>
          </p:nvSpPr>
          <p:spPr bwMode="auto">
            <a:xfrm>
              <a:off x="4154" y="1481"/>
              <a:ext cx="35" cy="62"/>
            </a:xfrm>
            <a:custGeom>
              <a:avLst/>
              <a:gdLst>
                <a:gd name="T0" fmla="*/ 35 w 35"/>
                <a:gd name="T1" fmla="*/ 62 h 62"/>
                <a:gd name="T2" fmla="*/ 0 w 35"/>
                <a:gd name="T3" fmla="*/ 62 h 62"/>
                <a:gd name="T4" fmla="*/ 0 w 35"/>
                <a:gd name="T5" fmla="*/ 0 h 62"/>
                <a:gd name="T6" fmla="*/ 13 w 35"/>
                <a:gd name="T7" fmla="*/ 0 h 62"/>
                <a:gd name="T8" fmla="*/ 13 w 35"/>
                <a:gd name="T9" fmla="*/ 51 h 62"/>
                <a:gd name="T10" fmla="*/ 35 w 35"/>
                <a:gd name="T11" fmla="*/ 51 h 62"/>
                <a:gd name="T12" fmla="*/ 35 w 35"/>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35" h="62">
                  <a:moveTo>
                    <a:pt x="35" y="62"/>
                  </a:moveTo>
                  <a:lnTo>
                    <a:pt x="0" y="62"/>
                  </a:lnTo>
                  <a:lnTo>
                    <a:pt x="0" y="0"/>
                  </a:lnTo>
                  <a:lnTo>
                    <a:pt x="13" y="0"/>
                  </a:lnTo>
                  <a:lnTo>
                    <a:pt x="13" y="51"/>
                  </a:lnTo>
                  <a:lnTo>
                    <a:pt x="35" y="51"/>
                  </a:lnTo>
                  <a:lnTo>
                    <a:pt x="3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84" tIns="41142" rIns="82284" bIns="41142" numCol="1" anchor="t" anchorCtr="0" compatLnSpc="1">
              <a:prstTxWarp prst="textNoShape">
                <a:avLst/>
              </a:prstTxWarp>
            </a:bodyPr>
            <a:lstStyle/>
            <a:p>
              <a:pPr defTabSz="822772">
                <a:defRPr/>
              </a:pPr>
              <a:endParaRPr lang="en-US" sz="1588">
                <a:solidFill>
                  <a:srgbClr val="1A1A1A"/>
                </a:solidFill>
                <a:latin typeface="Segoe UI"/>
              </a:endParaRPr>
            </a:p>
          </p:txBody>
        </p:sp>
        <p:sp>
          <p:nvSpPr>
            <p:cNvPr id="38" name="Freeform 63">
              <a:extLst>
                <a:ext uri="{FF2B5EF4-FFF2-40B4-BE49-F238E27FC236}">
                  <a16:creationId xmlns:a16="http://schemas.microsoft.com/office/drawing/2014/main" id="{6FA2A467-DDA1-C306-F3F9-A22A52AF204A}"/>
                </a:ext>
              </a:extLst>
            </p:cNvPr>
            <p:cNvSpPr>
              <a:spLocks/>
            </p:cNvSpPr>
            <p:nvPr/>
          </p:nvSpPr>
          <p:spPr bwMode="auto">
            <a:xfrm>
              <a:off x="4034" y="1371"/>
              <a:ext cx="152" cy="47"/>
            </a:xfrm>
            <a:custGeom>
              <a:avLst/>
              <a:gdLst>
                <a:gd name="T0" fmla="*/ 92 w 92"/>
                <a:gd name="T1" fmla="*/ 14 h 29"/>
                <a:gd name="T2" fmla="*/ 46 w 92"/>
                <a:gd name="T3" fmla="*/ 29 h 29"/>
                <a:gd name="T4" fmla="*/ 0 w 92"/>
                <a:gd name="T5" fmla="*/ 14 h 29"/>
                <a:gd name="T6" fmla="*/ 46 w 92"/>
                <a:gd name="T7" fmla="*/ 0 h 29"/>
                <a:gd name="T8" fmla="*/ 92 w 92"/>
                <a:gd name="T9" fmla="*/ 14 h 29"/>
              </a:gdLst>
              <a:ahLst/>
              <a:cxnLst>
                <a:cxn ang="0">
                  <a:pos x="T0" y="T1"/>
                </a:cxn>
                <a:cxn ang="0">
                  <a:pos x="T2" y="T3"/>
                </a:cxn>
                <a:cxn ang="0">
                  <a:pos x="T4" y="T5"/>
                </a:cxn>
                <a:cxn ang="0">
                  <a:pos x="T6" y="T7"/>
                </a:cxn>
                <a:cxn ang="0">
                  <a:pos x="T8" y="T9"/>
                </a:cxn>
              </a:cxnLst>
              <a:rect l="0" t="0" r="r" b="b"/>
              <a:pathLst>
                <a:path w="92" h="29">
                  <a:moveTo>
                    <a:pt x="92" y="14"/>
                  </a:moveTo>
                  <a:cubicBezTo>
                    <a:pt x="92" y="22"/>
                    <a:pt x="72" y="29"/>
                    <a:pt x="46" y="29"/>
                  </a:cubicBezTo>
                  <a:cubicBezTo>
                    <a:pt x="20" y="29"/>
                    <a:pt x="0" y="22"/>
                    <a:pt x="0" y="14"/>
                  </a:cubicBezTo>
                  <a:cubicBezTo>
                    <a:pt x="0" y="6"/>
                    <a:pt x="20" y="0"/>
                    <a:pt x="46" y="0"/>
                  </a:cubicBezTo>
                  <a:cubicBezTo>
                    <a:pt x="71" y="0"/>
                    <a:pt x="92" y="6"/>
                    <a:pt x="92" y="14"/>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84" tIns="41142" rIns="82284" bIns="41142" numCol="1" anchor="t" anchorCtr="0" compatLnSpc="1">
              <a:prstTxWarp prst="textNoShape">
                <a:avLst/>
              </a:prstTxWarp>
            </a:bodyPr>
            <a:lstStyle/>
            <a:p>
              <a:pPr defTabSz="822772">
                <a:defRPr/>
              </a:pPr>
              <a:endParaRPr lang="en-US" sz="1588">
                <a:solidFill>
                  <a:srgbClr val="1A1A1A"/>
                </a:solidFill>
                <a:latin typeface="Segoe UI"/>
              </a:endParaRPr>
            </a:p>
          </p:txBody>
        </p:sp>
      </p:grpSp>
      <p:sp>
        <p:nvSpPr>
          <p:cNvPr id="39" name="TextBox 38">
            <a:extLst>
              <a:ext uri="{FF2B5EF4-FFF2-40B4-BE49-F238E27FC236}">
                <a16:creationId xmlns:a16="http://schemas.microsoft.com/office/drawing/2014/main" id="{5DB8835C-6168-DD8B-6974-B67583D20370}"/>
              </a:ext>
            </a:extLst>
          </p:cNvPr>
          <p:cNvSpPr txBox="1"/>
          <p:nvPr/>
        </p:nvSpPr>
        <p:spPr>
          <a:xfrm>
            <a:off x="6022344" y="2957217"/>
            <a:ext cx="2057108" cy="877163"/>
          </a:xfrm>
          <a:prstGeom prst="rect">
            <a:avLst/>
          </a:prstGeom>
          <a:noFill/>
        </p:spPr>
        <p:txBody>
          <a:bodyPr wrap="square" rtlCol="0">
            <a:spAutoFit/>
          </a:bodyPr>
          <a:lstStyle/>
          <a:p>
            <a:pPr algn="ctr" defTabSz="685406">
              <a:defRPr/>
            </a:pPr>
            <a:r>
              <a:rPr lang="en-US" sz="1350">
                <a:solidFill>
                  <a:srgbClr val="50E6FF"/>
                </a:solidFill>
                <a:latin typeface="Segoe UI Semibold" panose="020B0702040204020203" pitchFamily="34" charset="0"/>
                <a:cs typeface="Segoe UI Semibold" panose="020B0702040204020203" pitchFamily="34" charset="0"/>
              </a:rPr>
              <a:t>Data Services on </a:t>
            </a:r>
            <a:br>
              <a:rPr lang="en-US" sz="1350">
                <a:solidFill>
                  <a:srgbClr val="50E6FF"/>
                </a:solidFill>
                <a:latin typeface="Segoe UI Semibold" panose="020B0702040204020203" pitchFamily="34" charset="0"/>
                <a:cs typeface="Segoe UI Semibold" panose="020B0702040204020203" pitchFamily="34" charset="0"/>
              </a:rPr>
            </a:br>
            <a:r>
              <a:rPr lang="en-US" sz="1350">
                <a:solidFill>
                  <a:srgbClr val="50E6FF"/>
                </a:solidFill>
                <a:latin typeface="Segoe UI Semibold" panose="020B0702040204020203" pitchFamily="34" charset="0"/>
                <a:cs typeface="Segoe UI Semibold" panose="020B0702040204020203" pitchFamily="34" charset="0"/>
              </a:rPr>
              <a:t>Azure Stack HCI</a:t>
            </a:r>
          </a:p>
          <a:p>
            <a:pPr algn="ctr" defTabSz="685537">
              <a:spcBef>
                <a:spcPts val="900"/>
              </a:spcBef>
              <a:defRPr/>
            </a:pPr>
            <a:r>
              <a:rPr lang="en-US" sz="825">
                <a:solidFill>
                  <a:srgbClr val="FFFFFF"/>
                </a:solidFill>
                <a:latin typeface="Segoe UI" panose="020B0502040204020203" pitchFamily="34" charset="0"/>
                <a:cs typeface="Segoe UI" panose="020B0502040204020203" pitchFamily="34" charset="0"/>
              </a:rPr>
              <a:t>Run Azure Arc for Data </a:t>
            </a:r>
            <a:br>
              <a:rPr lang="en-US" sz="825">
                <a:solidFill>
                  <a:srgbClr val="FFFFFF"/>
                </a:solidFill>
                <a:latin typeface="Segoe UI" panose="020B0502040204020203" pitchFamily="34" charset="0"/>
                <a:cs typeface="Segoe UI" panose="020B0502040204020203" pitchFamily="34" charset="0"/>
              </a:rPr>
            </a:br>
            <a:r>
              <a:rPr lang="en-US" sz="825">
                <a:solidFill>
                  <a:srgbClr val="FFFFFF"/>
                </a:solidFill>
                <a:latin typeface="Segoe UI" panose="020B0502040204020203" pitchFamily="34" charset="0"/>
                <a:cs typeface="Segoe UI" panose="020B0502040204020203" pitchFamily="34" charset="0"/>
              </a:rPr>
              <a:t>Services on a resilient platform</a:t>
            </a:r>
          </a:p>
        </p:txBody>
      </p:sp>
    </p:spTree>
    <p:extLst>
      <p:ext uri="{BB962C8B-B14F-4D97-AF65-F5344CB8AC3E}">
        <p14:creationId xmlns:p14="http://schemas.microsoft.com/office/powerpoint/2010/main" val="49460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00"/>
                                        <p:tgtEl>
                                          <p:spTgt spid="9"/>
                                        </p:tgtEl>
                                      </p:cBhvr>
                                    </p:animEffect>
                                  </p:childTnLst>
                                </p:cTn>
                              </p:par>
                              <p:par>
                                <p:cTn id="8" presetID="35" presetClass="path" presetSubtype="0" decel="100000" fill="hold" grpId="1" nodeType="withEffect">
                                  <p:stCondLst>
                                    <p:cond delay="100"/>
                                  </p:stCondLst>
                                  <p:childTnLst>
                                    <p:animMotion origin="layout" path="M -2.70833E-6 -3.7037E-7 L -2.70833E-6 0.09144 " pathEditMode="relative" rAng="0" ptsTypes="AA">
                                      <p:cBhvr>
                                        <p:cTn id="9" dur="700" spd="-100000" fill="hold"/>
                                        <p:tgtEl>
                                          <p:spTgt spid="9"/>
                                        </p:tgtEl>
                                        <p:attrNameLst>
                                          <p:attrName>ppt_x</p:attrName>
                                          <p:attrName>ppt_y</p:attrName>
                                        </p:attrNameLst>
                                      </p:cBhvr>
                                      <p:rCtr x="0" y="4560"/>
                                    </p:animMotion>
                                  </p:childTnLst>
                                </p:cTn>
                              </p:par>
                              <p:par>
                                <p:cTn id="10" presetID="10" presetClass="entr" presetSubtype="0" fill="hold" grpId="0" nodeType="withEffect">
                                  <p:stCondLst>
                                    <p:cond delay="20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700"/>
                                        <p:tgtEl>
                                          <p:spTgt spid="30"/>
                                        </p:tgtEl>
                                      </p:cBhvr>
                                    </p:animEffect>
                                  </p:childTnLst>
                                </p:cTn>
                              </p:par>
                              <p:par>
                                <p:cTn id="13" presetID="35" presetClass="path" presetSubtype="0" decel="100000" fill="hold" grpId="1" nodeType="withEffect">
                                  <p:stCondLst>
                                    <p:cond delay="200"/>
                                  </p:stCondLst>
                                  <p:childTnLst>
                                    <p:animMotion origin="layout" path="M 2.91667E-6 -3.7037E-7 L 2.91667E-6 0.09144 " pathEditMode="relative" rAng="0" ptsTypes="AA">
                                      <p:cBhvr>
                                        <p:cTn id="14" dur="700" spd="-100000" fill="hold"/>
                                        <p:tgtEl>
                                          <p:spTgt spid="30"/>
                                        </p:tgtEl>
                                        <p:attrNameLst>
                                          <p:attrName>ppt_x</p:attrName>
                                          <p:attrName>ppt_y</p:attrName>
                                        </p:attrNameLst>
                                      </p:cBhvr>
                                      <p:rCtr x="0" y="4560"/>
                                    </p:animMotion>
                                  </p:childTnLst>
                                </p:cTn>
                              </p:par>
                              <p:par>
                                <p:cTn id="15" presetID="10" presetClass="entr" presetSubtype="0" fill="hold" nodeType="withEffect">
                                  <p:stCondLst>
                                    <p:cond delay="20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700"/>
                                        <p:tgtEl>
                                          <p:spTgt spid="31"/>
                                        </p:tgtEl>
                                      </p:cBhvr>
                                    </p:animEffect>
                                  </p:childTnLst>
                                </p:cTn>
                              </p:par>
                              <p:par>
                                <p:cTn id="18" presetID="35" presetClass="path" presetSubtype="0" decel="100000" fill="hold" nodeType="withEffect">
                                  <p:stCondLst>
                                    <p:cond delay="200"/>
                                  </p:stCondLst>
                                  <p:childTnLst>
                                    <p:animMotion origin="layout" path="M -3.75E-6 4.81481E-6 L -3.75E-6 0.09143 " pathEditMode="relative" rAng="0" ptsTypes="AA">
                                      <p:cBhvr>
                                        <p:cTn id="19" dur="700" spd="-100000" fill="hold"/>
                                        <p:tgtEl>
                                          <p:spTgt spid="31"/>
                                        </p:tgtEl>
                                        <p:attrNameLst>
                                          <p:attrName>ppt_x</p:attrName>
                                          <p:attrName>ppt_y</p:attrName>
                                        </p:attrNameLst>
                                      </p:cBhvr>
                                      <p:rCtr x="0" y="4560"/>
                                    </p:animMotion>
                                  </p:childTnLst>
                                </p:cTn>
                              </p:par>
                              <p:par>
                                <p:cTn id="20" presetID="10" presetClass="entr" presetSubtype="0" fill="hold" grpId="0" nodeType="withEffect">
                                  <p:stCondLst>
                                    <p:cond delay="20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700"/>
                                        <p:tgtEl>
                                          <p:spTgt spid="39"/>
                                        </p:tgtEl>
                                      </p:cBhvr>
                                    </p:animEffect>
                                  </p:childTnLst>
                                </p:cTn>
                              </p:par>
                              <p:par>
                                <p:cTn id="23" presetID="35" presetClass="path" presetSubtype="0" decel="100000" fill="hold" grpId="1" nodeType="withEffect">
                                  <p:stCondLst>
                                    <p:cond delay="200"/>
                                  </p:stCondLst>
                                  <p:childTnLst>
                                    <p:animMotion origin="layout" path="M -3.75E-6 -3.7037E-7 L -3.75E-6 0.09144 " pathEditMode="relative" rAng="0" ptsTypes="AA">
                                      <p:cBhvr>
                                        <p:cTn id="24" dur="700" spd="-100000" fill="hold"/>
                                        <p:tgtEl>
                                          <p:spTgt spid="39"/>
                                        </p:tgtEl>
                                        <p:attrNameLst>
                                          <p:attrName>ppt_x</p:attrName>
                                          <p:attrName>ppt_y</p:attrName>
                                        </p:attrNameLst>
                                      </p:cBhvr>
                                      <p:rCtr x="0" y="45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30" grpId="0"/>
      <p:bldP spid="30" grpId="1"/>
      <p:bldP spid="39" grpId="0"/>
      <p:bldP spid="39"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856C5992-D3E3-4F6D-BE6B-4AEB6D4AB5DD}"/>
              </a:ext>
            </a:extLst>
          </p:cNvPr>
          <p:cNvGrpSpPr/>
          <p:nvPr/>
        </p:nvGrpSpPr>
        <p:grpSpPr>
          <a:xfrm>
            <a:off x="457200" y="1345750"/>
            <a:ext cx="2743200" cy="2894032"/>
            <a:chOff x="609600" y="1794333"/>
            <a:chExt cx="3657600" cy="3858709"/>
          </a:xfrm>
        </p:grpSpPr>
        <p:sp>
          <p:nvSpPr>
            <p:cNvPr id="5" name="TextBox 4">
              <a:extLst>
                <a:ext uri="{FF2B5EF4-FFF2-40B4-BE49-F238E27FC236}">
                  <a16:creationId xmlns:a16="http://schemas.microsoft.com/office/drawing/2014/main" id="{14D461BB-DACB-4B27-92AD-0AD0E4FD64B0}"/>
                </a:ext>
              </a:extLst>
            </p:cNvPr>
            <p:cNvSpPr txBox="1"/>
            <p:nvPr/>
          </p:nvSpPr>
          <p:spPr>
            <a:xfrm>
              <a:off x="609600" y="2698388"/>
              <a:ext cx="3657600" cy="2954654"/>
            </a:xfrm>
            <a:prstGeom prst="rect">
              <a:avLst/>
            </a:prstGeom>
            <a:noFill/>
          </p:spPr>
          <p:txBody>
            <a:bodyPr wrap="square">
              <a:spAutoFit/>
            </a:bodyPr>
            <a:lstStyle/>
            <a:p>
              <a:pPr defTabSz="685800"/>
              <a:r>
                <a:rPr lang="en-US" sz="600" b="1">
                  <a:solidFill>
                    <a:prstClr val="white"/>
                  </a:solidFill>
                  <a:latin typeface="Segoe UI" panose="020B0502040204020203" pitchFamily="34" charset="0"/>
                  <a:cs typeface="Segoe UI" panose="020B0502040204020203" pitchFamily="34" charset="0"/>
                </a:rPr>
                <a:t>Prometheus integration</a:t>
              </a:r>
            </a:p>
            <a:p>
              <a:pPr marL="128588" indent="-128588" defTabSz="685800">
                <a:buFont typeface="Arial" panose="020B0604020202020204" pitchFamily="34" charset="0"/>
                <a:buChar char="•"/>
              </a:pPr>
              <a:r>
                <a:rPr lang="en-US" sz="600">
                  <a:solidFill>
                    <a:prstClr val="white">
                      <a:lumMod val="75000"/>
                    </a:prstClr>
                  </a:solidFill>
                  <a:latin typeface="Segoe UI" panose="020B0502040204020203" pitchFamily="34" charset="0"/>
                  <a:cs typeface="Segoe UI" panose="020B0502040204020203" pitchFamily="34" charset="0"/>
                </a:rPr>
                <a:t>Deploy Prometheus with -enableMonitoring parameter</a:t>
              </a:r>
            </a:p>
            <a:p>
              <a:pPr marL="128588" indent="-128588" defTabSz="685800">
                <a:buFont typeface="Arial" panose="020B0604020202020204" pitchFamily="34" charset="0"/>
                <a:buChar char="•"/>
              </a:pPr>
              <a:r>
                <a:rPr lang="en-US" sz="600">
                  <a:solidFill>
                    <a:prstClr val="white">
                      <a:lumMod val="75000"/>
                    </a:prstClr>
                  </a:solidFill>
                  <a:latin typeface="Segoe UI" panose="020B0502040204020203" pitchFamily="34" charset="0"/>
                  <a:cs typeface="Segoe UI" panose="020B0502040204020203" pitchFamily="34" charset="0"/>
                </a:rPr>
                <a:t>Deploy to existing workload with Install-</a:t>
              </a:r>
              <a:r>
                <a:rPr lang="en-US" sz="600" err="1">
                  <a:solidFill>
                    <a:prstClr val="white">
                      <a:lumMod val="75000"/>
                    </a:prstClr>
                  </a:solidFill>
                  <a:latin typeface="Segoe UI" panose="020B0502040204020203" pitchFamily="34" charset="0"/>
                  <a:cs typeface="Segoe UI" panose="020B0502040204020203" pitchFamily="34" charset="0"/>
                </a:rPr>
                <a:t>AksHciMonitoring</a:t>
              </a:r>
              <a:r>
                <a:rPr lang="en-US" sz="600">
                  <a:solidFill>
                    <a:prstClr val="white">
                      <a:lumMod val="75000"/>
                    </a:prstClr>
                  </a:solidFill>
                  <a:latin typeface="Segoe UI" panose="020B0502040204020203" pitchFamily="34" charset="0"/>
                  <a:cs typeface="Segoe UI" panose="020B0502040204020203" pitchFamily="34" charset="0"/>
                </a:rPr>
                <a:t> cmdlet</a:t>
              </a:r>
            </a:p>
            <a:p>
              <a:pPr defTabSz="685800"/>
              <a:endParaRPr lang="en-US" sz="600" b="1">
                <a:solidFill>
                  <a:prstClr val="white"/>
                </a:solidFill>
                <a:latin typeface="Segoe UI" panose="020B0502040204020203" pitchFamily="34" charset="0"/>
                <a:cs typeface="Segoe UI" panose="020B0502040204020203" pitchFamily="34" charset="0"/>
              </a:endParaRPr>
            </a:p>
            <a:p>
              <a:pPr defTabSz="685800"/>
              <a:r>
                <a:rPr lang="en-US" sz="600" b="1">
                  <a:solidFill>
                    <a:prstClr val="white"/>
                  </a:solidFill>
                  <a:latin typeface="Segoe UI" panose="020B0502040204020203" pitchFamily="34" charset="0"/>
                  <a:cs typeface="Segoe UI" panose="020B0502040204020203" pitchFamily="34" charset="0"/>
                </a:rPr>
                <a:t>PowerShell fixes</a:t>
              </a:r>
            </a:p>
            <a:p>
              <a:pPr marL="128588" indent="-128588" defTabSz="685800">
                <a:buFont typeface="Arial" panose="020B0604020202020204" pitchFamily="34" charset="0"/>
                <a:buChar char="•"/>
              </a:pPr>
              <a:r>
                <a:rPr lang="en-US" sz="600">
                  <a:solidFill>
                    <a:prstClr val="white">
                      <a:lumMod val="75000"/>
                    </a:prstClr>
                  </a:solidFill>
                  <a:latin typeface="Segoe UI" panose="020B0502040204020203" pitchFamily="34" charset="0"/>
                  <a:cs typeface="Segoe UI" panose="020B0502040204020203" pitchFamily="34" charset="0"/>
                </a:rPr>
                <a:t>Fix upgrade path when target cluster exists</a:t>
              </a:r>
            </a:p>
            <a:p>
              <a:pPr marL="128588" indent="-128588" defTabSz="685800">
                <a:buFont typeface="Arial" panose="020B0604020202020204" pitchFamily="34" charset="0"/>
                <a:buChar char="•"/>
              </a:pPr>
              <a:r>
                <a:rPr lang="en-US" sz="600">
                  <a:solidFill>
                    <a:prstClr val="white">
                      <a:lumMod val="75000"/>
                    </a:prstClr>
                  </a:solidFill>
                  <a:latin typeface="Segoe UI" panose="020B0502040204020203" pitchFamily="34" charset="0"/>
                  <a:cs typeface="Segoe UI" panose="020B0502040204020203" pitchFamily="34" charset="0"/>
                </a:rPr>
                <a:t>Update </a:t>
              </a:r>
              <a:r>
                <a:rPr lang="en-US" sz="600" err="1">
                  <a:solidFill>
                    <a:prstClr val="white">
                      <a:lumMod val="75000"/>
                    </a:prstClr>
                  </a:solidFill>
                  <a:latin typeface="Segoe UI" panose="020B0502040204020203" pitchFamily="34" charset="0"/>
                  <a:cs typeface="Segoe UI" panose="020B0502040204020203" pitchFamily="34" charset="0"/>
                </a:rPr>
                <a:t>yaml</a:t>
              </a:r>
              <a:r>
                <a:rPr lang="en-US" sz="600">
                  <a:solidFill>
                    <a:prstClr val="white">
                      <a:lumMod val="75000"/>
                    </a:prstClr>
                  </a:solidFill>
                  <a:latin typeface="Segoe UI" panose="020B0502040204020203" pitchFamily="34" charset="0"/>
                  <a:cs typeface="Segoe UI" panose="020B0502040204020203" pitchFamily="34" charset="0"/>
                </a:rPr>
                <a:t> with KVA Version on upgrade</a:t>
              </a:r>
            </a:p>
            <a:p>
              <a:pPr defTabSz="685800"/>
              <a:endParaRPr lang="en-US" sz="600" b="1">
                <a:solidFill>
                  <a:prstClr val="white"/>
                </a:solidFill>
                <a:latin typeface="Segoe UI" panose="020B0502040204020203" pitchFamily="34" charset="0"/>
                <a:cs typeface="Segoe UI" panose="020B0502040204020203" pitchFamily="34" charset="0"/>
              </a:endParaRPr>
            </a:p>
            <a:p>
              <a:pPr defTabSz="685800"/>
              <a:r>
                <a:rPr lang="en-US" sz="600" b="1">
                  <a:solidFill>
                    <a:prstClr val="white"/>
                  </a:solidFill>
                  <a:latin typeface="Segoe UI" panose="020B0502040204020203" pitchFamily="34" charset="0"/>
                  <a:cs typeface="Segoe UI" panose="020B0502040204020203" pitchFamily="34" charset="0"/>
                </a:rPr>
                <a:t>AKS-HCI infrastructure fixes and</a:t>
              </a:r>
            </a:p>
            <a:p>
              <a:pPr marL="128588" indent="-128588" defTabSz="685800">
                <a:buFont typeface="Arial" panose="020B0604020202020204" pitchFamily="34" charset="0"/>
                <a:buChar char="•"/>
              </a:pPr>
              <a:r>
                <a:rPr lang="en-US" sz="600">
                  <a:solidFill>
                    <a:prstClr val="white">
                      <a:lumMod val="75000"/>
                    </a:prstClr>
                  </a:solidFill>
                  <a:latin typeface="Segoe UI" panose="020B0502040204020203" pitchFamily="34" charset="0"/>
                  <a:cs typeface="Segoe UI" panose="020B0502040204020203" pitchFamily="34" charset="0"/>
                </a:rPr>
                <a:t>KVA version upgrade</a:t>
              </a:r>
            </a:p>
            <a:p>
              <a:pPr marL="128588" indent="-128588" defTabSz="685800">
                <a:buFont typeface="Arial" panose="020B0604020202020204" pitchFamily="34" charset="0"/>
                <a:buChar char="•"/>
              </a:pPr>
              <a:r>
                <a:rPr lang="en-US" sz="600">
                  <a:solidFill>
                    <a:prstClr val="white">
                      <a:lumMod val="75000"/>
                    </a:prstClr>
                  </a:solidFill>
                  <a:latin typeface="Segoe UI" panose="020B0502040204020203" pitchFamily="34" charset="0"/>
                  <a:cs typeface="Segoe UI" panose="020B0502040204020203" pitchFamily="34" charset="0"/>
                </a:rPr>
                <a:t>CSI upgrade before Cluster upgrade to fix upgrade hang</a:t>
              </a:r>
            </a:p>
            <a:p>
              <a:pPr marL="128588" indent="-128588" defTabSz="685800">
                <a:buFont typeface="Arial" panose="020B0604020202020204" pitchFamily="34" charset="0"/>
                <a:buChar char="•"/>
              </a:pPr>
              <a:r>
                <a:rPr lang="en-US" sz="600">
                  <a:solidFill>
                    <a:prstClr val="white">
                      <a:lumMod val="75000"/>
                    </a:prstClr>
                  </a:solidFill>
                  <a:latin typeface="Segoe UI" panose="020B0502040204020203" pitchFamily="34" charset="0"/>
                  <a:cs typeface="Segoe UI" panose="020B0502040204020203" pitchFamily="34" charset="0"/>
                </a:rPr>
                <a:t>Telemetry upgrade</a:t>
              </a:r>
            </a:p>
            <a:p>
              <a:pPr marL="128588" indent="-128588" defTabSz="685800">
                <a:buFont typeface="Arial" panose="020B0604020202020204" pitchFamily="34" charset="0"/>
                <a:buChar char="•"/>
              </a:pPr>
              <a:r>
                <a:rPr lang="en-US" sz="600">
                  <a:solidFill>
                    <a:prstClr val="white">
                      <a:lumMod val="75000"/>
                    </a:prstClr>
                  </a:solidFill>
                  <a:latin typeface="Segoe UI" panose="020B0502040204020203" pitchFamily="34" charset="0"/>
                  <a:cs typeface="Segoe UI" panose="020B0502040204020203" pitchFamily="34" charset="0"/>
                </a:rPr>
                <a:t>Block </a:t>
              </a:r>
              <a:r>
                <a:rPr lang="en-US" sz="600" err="1">
                  <a:solidFill>
                    <a:prstClr val="white">
                      <a:lumMod val="75000"/>
                    </a:prstClr>
                  </a:solidFill>
                  <a:latin typeface="Segoe UI" panose="020B0502040204020203" pitchFamily="34" charset="0"/>
                  <a:cs typeface="Segoe UI" panose="020B0502040204020203" pitchFamily="34" charset="0"/>
                </a:rPr>
                <a:t>nodepool</a:t>
              </a:r>
              <a:r>
                <a:rPr lang="en-US" sz="600">
                  <a:solidFill>
                    <a:prstClr val="white">
                      <a:lumMod val="75000"/>
                    </a:prstClr>
                  </a:solidFill>
                  <a:latin typeface="Segoe UI" panose="020B0502040204020203" pitchFamily="34" charset="0"/>
                  <a:cs typeface="Segoe UI" panose="020B0502040204020203" pitchFamily="34" charset="0"/>
                </a:rPr>
                <a:t> scale if there is OS upgrade available</a:t>
              </a:r>
            </a:p>
            <a:p>
              <a:pPr marL="128588" indent="-128588" defTabSz="685800">
                <a:buFont typeface="Arial" panose="020B0604020202020204" pitchFamily="34" charset="0"/>
                <a:buChar char="•"/>
              </a:pPr>
              <a:r>
                <a:rPr lang="en-US" sz="600">
                  <a:solidFill>
                    <a:prstClr val="white">
                      <a:lumMod val="75000"/>
                    </a:prstClr>
                  </a:solidFill>
                  <a:latin typeface="Segoe UI" panose="020B0502040204020203" pitchFamily="34" charset="0"/>
                  <a:cs typeface="Segoe UI" panose="020B0502040204020203" pitchFamily="34" charset="0"/>
                </a:rPr>
                <a:t>Make </a:t>
              </a:r>
              <a:r>
                <a:rPr lang="en-US" sz="600" err="1">
                  <a:solidFill>
                    <a:prstClr val="white">
                      <a:lumMod val="75000"/>
                    </a:prstClr>
                  </a:solidFill>
                  <a:latin typeface="Segoe UI" panose="020B0502040204020203" pitchFamily="34" charset="0"/>
                  <a:cs typeface="Segoe UI" panose="020B0502040204020203" pitchFamily="34" charset="0"/>
                </a:rPr>
                <a:t>clusterAPI</a:t>
              </a:r>
              <a:r>
                <a:rPr lang="en-US" sz="600">
                  <a:solidFill>
                    <a:prstClr val="white">
                      <a:lumMod val="75000"/>
                    </a:prstClr>
                  </a:solidFill>
                  <a:latin typeface="Segoe UI" panose="020B0502040204020203" pitchFamily="34" charset="0"/>
                  <a:cs typeface="Segoe UI" panose="020B0502040204020203" pitchFamily="34" charset="0"/>
                </a:rPr>
                <a:t> upgrade its own Phase of Upgrade</a:t>
              </a:r>
            </a:p>
            <a:p>
              <a:pPr marL="128588" indent="-128588" defTabSz="685800">
                <a:buFont typeface="Arial" panose="020B0604020202020204" pitchFamily="34" charset="0"/>
                <a:buChar char="•"/>
              </a:pPr>
              <a:r>
                <a:rPr lang="en-US" sz="600" err="1">
                  <a:solidFill>
                    <a:prstClr val="white">
                      <a:lumMod val="75000"/>
                    </a:prstClr>
                  </a:solidFill>
                  <a:latin typeface="Segoe UI" panose="020B0502040204020203" pitchFamily="34" charset="0"/>
                  <a:cs typeface="Segoe UI" panose="020B0502040204020203" pitchFamily="34" charset="0"/>
                </a:rPr>
                <a:t>kvactl</a:t>
              </a:r>
              <a:r>
                <a:rPr lang="en-US" sz="600">
                  <a:solidFill>
                    <a:prstClr val="white">
                      <a:lumMod val="75000"/>
                    </a:prstClr>
                  </a:solidFill>
                  <a:latin typeface="Segoe UI" panose="020B0502040204020203" pitchFamily="34" charset="0"/>
                  <a:cs typeface="Segoe UI" panose="020B0502040204020203" pitchFamily="34" charset="0"/>
                </a:rPr>
                <a:t> http timeout fix</a:t>
              </a:r>
            </a:p>
            <a:p>
              <a:pPr defTabSz="685800"/>
              <a:endParaRPr lang="en-US" sz="600" b="1">
                <a:solidFill>
                  <a:prstClr val="white"/>
                </a:solidFill>
                <a:latin typeface="Segoe UI" panose="020B0502040204020203" pitchFamily="34" charset="0"/>
                <a:cs typeface="Segoe UI" panose="020B0502040204020203" pitchFamily="34" charset="0"/>
              </a:endParaRPr>
            </a:p>
            <a:p>
              <a:pPr defTabSz="685800"/>
              <a:r>
                <a:rPr lang="en-US" sz="600" b="1">
                  <a:solidFill>
                    <a:prstClr val="white"/>
                  </a:solidFill>
                  <a:latin typeface="Segoe UI" panose="020B0502040204020203" pitchFamily="34" charset="0"/>
                  <a:cs typeface="Segoe UI" panose="020B0502040204020203" pitchFamily="34" charset="0"/>
                </a:rPr>
                <a:t>Security fixes</a:t>
              </a:r>
            </a:p>
            <a:p>
              <a:pPr marL="128588" indent="-128588" defTabSz="685800">
                <a:buFont typeface="Arial" panose="020B0604020202020204" pitchFamily="34" charset="0"/>
                <a:buChar char="•"/>
              </a:pPr>
              <a:r>
                <a:rPr lang="en-US" sz="600">
                  <a:solidFill>
                    <a:prstClr val="white">
                      <a:lumMod val="75000"/>
                    </a:prstClr>
                  </a:solidFill>
                  <a:latin typeface="Segoe UI" panose="020B0502040204020203" pitchFamily="34" charset="0"/>
                  <a:cs typeface="Segoe UI" panose="020B0502040204020203" pitchFamily="34" charset="0"/>
                </a:rPr>
                <a:t>Path traversal fix</a:t>
              </a:r>
            </a:p>
            <a:p>
              <a:pPr defTabSz="685800"/>
              <a:endParaRPr lang="en-US" sz="600" b="1">
                <a:solidFill>
                  <a:prstClr val="white"/>
                </a:solidFill>
                <a:latin typeface="Segoe UI" panose="020B0502040204020203" pitchFamily="34" charset="0"/>
                <a:cs typeface="Segoe UI" panose="020B0502040204020203" pitchFamily="34" charset="0"/>
              </a:endParaRPr>
            </a:p>
            <a:p>
              <a:pPr defTabSz="685800"/>
              <a:r>
                <a:rPr lang="en-US" sz="600" b="1">
                  <a:solidFill>
                    <a:prstClr val="white"/>
                  </a:solidFill>
                  <a:latin typeface="Segoe UI" panose="020B0502040204020203" pitchFamily="34" charset="0"/>
                  <a:cs typeface="Segoe UI" panose="020B0502040204020203" pitchFamily="34" charset="0"/>
                </a:rPr>
                <a:t>Break glass scenario</a:t>
              </a:r>
            </a:p>
            <a:p>
              <a:pPr marL="128588" indent="-128588" defTabSz="685800">
                <a:buFont typeface="Arial" panose="020B0604020202020204" pitchFamily="34" charset="0"/>
                <a:buChar char="•"/>
              </a:pPr>
              <a:r>
                <a:rPr lang="en-US" sz="600">
                  <a:solidFill>
                    <a:prstClr val="white">
                      <a:lumMod val="75000"/>
                    </a:prstClr>
                  </a:solidFill>
                  <a:latin typeface="Segoe UI" panose="020B0502040204020203" pitchFamily="34" charset="0"/>
                  <a:cs typeface="Segoe UI" panose="020B0502040204020203" pitchFamily="34" charset="0"/>
                </a:rPr>
                <a:t>Token Rotation on AKS-HCI host Upgrade</a:t>
              </a:r>
            </a:p>
            <a:p>
              <a:pPr marL="128588" indent="-128588" defTabSz="685800">
                <a:buFont typeface="Arial" panose="020B0604020202020204" pitchFamily="34" charset="0"/>
                <a:buChar char="•"/>
              </a:pPr>
              <a:r>
                <a:rPr lang="en-US" sz="600">
                  <a:solidFill>
                    <a:prstClr val="white">
                      <a:lumMod val="75000"/>
                    </a:prstClr>
                  </a:solidFill>
                  <a:latin typeface="Segoe UI" panose="020B0502040204020203" pitchFamily="34" charset="0"/>
                  <a:cs typeface="Segoe UI" panose="020B0502040204020203" pitchFamily="34" charset="0"/>
                </a:rPr>
                <a:t>Admin token rotation in </a:t>
              </a:r>
              <a:r>
                <a:rPr lang="en-US" sz="600" err="1">
                  <a:solidFill>
                    <a:prstClr val="white">
                      <a:lumMod val="75000"/>
                    </a:prstClr>
                  </a:solidFill>
                  <a:latin typeface="Segoe UI" panose="020B0502040204020203" pitchFamily="34" charset="0"/>
                  <a:cs typeface="Segoe UI" panose="020B0502040204020203" pitchFamily="34" charset="0"/>
                </a:rPr>
                <a:t>cloudagent</a:t>
              </a:r>
              <a:endParaRPr lang="en-US" sz="600">
                <a:solidFill>
                  <a:prstClr val="white">
                    <a:lumMod val="75000"/>
                  </a:prstClr>
                </a:solidFill>
                <a:latin typeface="Segoe UI" panose="020B0502040204020203" pitchFamily="34" charset="0"/>
                <a:cs typeface="Segoe UI" panose="020B0502040204020203" pitchFamily="34" charset="0"/>
              </a:endParaRPr>
            </a:p>
            <a:p>
              <a:pPr marL="128588" indent="-128588" defTabSz="685800">
                <a:buFont typeface="Arial" panose="020B0604020202020204" pitchFamily="34" charset="0"/>
                <a:buChar char="•"/>
              </a:pPr>
              <a:r>
                <a:rPr lang="en-US" sz="600">
                  <a:solidFill>
                    <a:prstClr val="white">
                      <a:lumMod val="75000"/>
                    </a:prstClr>
                  </a:solidFill>
                  <a:latin typeface="Segoe UI" panose="020B0502040204020203" pitchFamily="34" charset="0"/>
                  <a:cs typeface="Segoe UI" panose="020B0502040204020203" pitchFamily="34" charset="0"/>
                </a:rPr>
                <a:t>Repair PowerShell cmdlets</a:t>
              </a:r>
            </a:p>
          </p:txBody>
        </p:sp>
        <p:sp>
          <p:nvSpPr>
            <p:cNvPr id="7" name="TextBox 6">
              <a:extLst>
                <a:ext uri="{FF2B5EF4-FFF2-40B4-BE49-F238E27FC236}">
                  <a16:creationId xmlns:a16="http://schemas.microsoft.com/office/drawing/2014/main" id="{43A7FF00-A798-420C-B364-664A64738846}"/>
                </a:ext>
              </a:extLst>
            </p:cNvPr>
            <p:cNvSpPr txBox="1"/>
            <p:nvPr/>
          </p:nvSpPr>
          <p:spPr>
            <a:xfrm>
              <a:off x="609600" y="1794333"/>
              <a:ext cx="3200400" cy="638723"/>
            </a:xfrm>
            <a:prstGeom prst="rect">
              <a:avLst/>
            </a:prstGeom>
            <a:noFill/>
          </p:spPr>
          <p:txBody>
            <a:bodyPr wrap="square">
              <a:spAutoFit/>
            </a:bodyPr>
            <a:lstStyle/>
            <a:p>
              <a:pPr defTabSz="685800"/>
              <a:r>
                <a:rPr lang="en-US" sz="1500" b="1">
                  <a:gradFill>
                    <a:gsLst>
                      <a:gs pos="0">
                        <a:srgbClr val="50E6FF"/>
                      </a:gs>
                      <a:gs pos="100000">
                        <a:srgbClr val="0078D4"/>
                      </a:gs>
                    </a:gsLst>
                    <a:lin ang="0" scaled="0"/>
                  </a:gradFill>
                  <a:latin typeface="Segoe UI" panose="020B0502040204020203" pitchFamily="34" charset="0"/>
                  <a:cs typeface="Segoe UI" panose="020B0502040204020203" pitchFamily="34" charset="0"/>
                </a:rPr>
                <a:t>June</a:t>
              </a:r>
            </a:p>
            <a:p>
              <a:pPr defTabSz="685800"/>
              <a:r>
                <a:rPr lang="en-US" sz="1013">
                  <a:solidFill>
                    <a:prstClr val="white"/>
                  </a:solidFill>
                  <a:latin typeface="Segoe UI" panose="020B0502040204020203" pitchFamily="34" charset="0"/>
                  <a:cs typeface="Segoe UI" panose="020B0502040204020203" pitchFamily="34" charset="0"/>
                </a:rPr>
                <a:t>2106 update</a:t>
              </a:r>
            </a:p>
          </p:txBody>
        </p:sp>
        <p:cxnSp>
          <p:nvCxnSpPr>
            <p:cNvPr id="9" name="Straight Connector 8">
              <a:extLst>
                <a:ext uri="{FF2B5EF4-FFF2-40B4-BE49-F238E27FC236}">
                  <a16:creationId xmlns:a16="http://schemas.microsoft.com/office/drawing/2014/main" id="{1A0090A1-B2A6-4294-8B95-17FC7F9F29B6}"/>
                </a:ext>
              </a:extLst>
            </p:cNvPr>
            <p:cNvCxnSpPr>
              <a:cxnSpLocks/>
            </p:cNvCxnSpPr>
            <p:nvPr/>
          </p:nvCxnSpPr>
          <p:spPr>
            <a:xfrm>
              <a:off x="609600" y="2530988"/>
              <a:ext cx="3200400" cy="0"/>
            </a:xfrm>
            <a:prstGeom prst="line">
              <a:avLst/>
            </a:prstGeom>
            <a:ln w="25400" cap="rnd">
              <a:gradFill>
                <a:gsLst>
                  <a:gs pos="0">
                    <a:srgbClr val="50E6FF"/>
                  </a:gs>
                  <a:gs pos="100000">
                    <a:srgbClr val="0078D4"/>
                  </a:gs>
                </a:gsLst>
                <a:lin ang="0" scaled="0"/>
              </a:gradFill>
              <a:round/>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DF420717-0C1E-4B5A-895B-AD869FB9794E}"/>
              </a:ext>
            </a:extLst>
          </p:cNvPr>
          <p:cNvSpPr txBox="1"/>
          <p:nvPr/>
        </p:nvSpPr>
        <p:spPr>
          <a:xfrm>
            <a:off x="457201" y="459486"/>
            <a:ext cx="6817187" cy="669414"/>
          </a:xfrm>
          <a:prstGeom prst="rect">
            <a:avLst/>
          </a:prstGeom>
          <a:noFill/>
        </p:spPr>
        <p:txBody>
          <a:bodyPr wrap="none" rtlCol="0">
            <a:spAutoFit/>
          </a:bodyPr>
          <a:lstStyle/>
          <a:p>
            <a:pPr defTabSz="685800"/>
            <a:r>
              <a:rPr lang="en-US" sz="2250" b="1" dirty="0">
                <a:solidFill>
                  <a:srgbClr val="FFC000"/>
                </a:solidFill>
                <a:latin typeface="Segoe UI" panose="020B0502040204020203" pitchFamily="34" charset="0"/>
                <a:cs typeface="Segoe UI" panose="020B0502040204020203" pitchFamily="34" charset="0"/>
              </a:rPr>
              <a:t>Continuous Azure Kubernetes Service innovation</a:t>
            </a:r>
          </a:p>
          <a:p>
            <a:pPr defTabSz="685800"/>
            <a:r>
              <a:rPr lang="en-US" sz="1500" dirty="0">
                <a:solidFill>
                  <a:prstClr val="white">
                    <a:lumMod val="75000"/>
                  </a:prstClr>
                </a:solidFill>
                <a:latin typeface="Segoe UI" panose="020B0502040204020203" pitchFamily="34" charset="0"/>
                <a:cs typeface="Segoe UI" panose="020B0502040204020203" pitchFamily="34" charset="0"/>
              </a:rPr>
              <a:t>Monthly AKS-HCI releases since general availability in May 2021</a:t>
            </a:r>
          </a:p>
        </p:txBody>
      </p:sp>
      <p:grpSp>
        <p:nvGrpSpPr>
          <p:cNvPr id="39" name="Group 38">
            <a:extLst>
              <a:ext uri="{FF2B5EF4-FFF2-40B4-BE49-F238E27FC236}">
                <a16:creationId xmlns:a16="http://schemas.microsoft.com/office/drawing/2014/main" id="{94E7C225-951A-422C-A39C-D92E2A6DA3BE}"/>
              </a:ext>
            </a:extLst>
          </p:cNvPr>
          <p:cNvGrpSpPr/>
          <p:nvPr/>
        </p:nvGrpSpPr>
        <p:grpSpPr>
          <a:xfrm>
            <a:off x="3193476" y="1345750"/>
            <a:ext cx="2743200" cy="2894033"/>
            <a:chOff x="4257968" y="1794333"/>
            <a:chExt cx="3657600" cy="3858710"/>
          </a:xfrm>
        </p:grpSpPr>
        <p:sp>
          <p:nvSpPr>
            <p:cNvPr id="11" name="TextBox 10">
              <a:extLst>
                <a:ext uri="{FF2B5EF4-FFF2-40B4-BE49-F238E27FC236}">
                  <a16:creationId xmlns:a16="http://schemas.microsoft.com/office/drawing/2014/main" id="{7663E82A-E41F-4B50-98CA-6A874D90644E}"/>
                </a:ext>
              </a:extLst>
            </p:cNvPr>
            <p:cNvSpPr txBox="1"/>
            <p:nvPr/>
          </p:nvSpPr>
          <p:spPr>
            <a:xfrm>
              <a:off x="4257968" y="2698388"/>
              <a:ext cx="3657600" cy="2954655"/>
            </a:xfrm>
            <a:prstGeom prst="rect">
              <a:avLst/>
            </a:prstGeom>
            <a:noFill/>
          </p:spPr>
          <p:txBody>
            <a:bodyPr wrap="square">
              <a:spAutoFit/>
            </a:bodyPr>
            <a:lstStyle/>
            <a:p>
              <a:pPr defTabSz="685800"/>
              <a:r>
                <a:rPr lang="en-US" sz="600" b="1">
                  <a:solidFill>
                    <a:prstClr val="white"/>
                  </a:solidFill>
                  <a:latin typeface="Segoe UI" panose="020B0502040204020203" pitchFamily="34" charset="0"/>
                  <a:cs typeface="Segoe UI" panose="020B0502040204020203" pitchFamily="34" charset="0"/>
                </a:rPr>
                <a:t>Features</a:t>
              </a:r>
            </a:p>
            <a:p>
              <a:pPr marL="128588" indent="-128588" defTabSz="685800">
                <a:buFont typeface="Arial" panose="020B0604020202020204" pitchFamily="34" charset="0"/>
                <a:buChar char="•"/>
              </a:pPr>
              <a:r>
                <a:rPr lang="en-US" sz="600">
                  <a:solidFill>
                    <a:prstClr val="white">
                      <a:lumMod val="75000"/>
                    </a:prstClr>
                  </a:solidFill>
                  <a:latin typeface="Segoe UI" panose="020B0502040204020203" pitchFamily="34" charset="0"/>
                  <a:cs typeface="Segoe UI" panose="020B0502040204020203" pitchFamily="34" charset="0"/>
                </a:rPr>
                <a:t>Node pool support for AKS-HCI (PowerShell only)</a:t>
              </a:r>
            </a:p>
            <a:p>
              <a:pPr marL="128588" indent="-128588" defTabSz="685800">
                <a:buFont typeface="Arial" panose="020B0604020202020204" pitchFamily="34" charset="0"/>
                <a:buChar char="•"/>
              </a:pPr>
              <a:r>
                <a:rPr lang="en-US" sz="600">
                  <a:solidFill>
                    <a:prstClr val="white">
                      <a:lumMod val="75000"/>
                    </a:prstClr>
                  </a:solidFill>
                  <a:latin typeface="Segoe UI" panose="020B0502040204020203" pitchFamily="34" charset="0"/>
                  <a:cs typeface="Segoe UI" panose="020B0502040204020203" pitchFamily="34" charset="0"/>
                </a:rPr>
                <a:t>Multiple Windows and Linux node pools of different sizes</a:t>
              </a:r>
            </a:p>
            <a:p>
              <a:pPr marL="128588" indent="-128588" defTabSz="685800">
                <a:buFont typeface="Arial" panose="020B0604020202020204" pitchFamily="34" charset="0"/>
                <a:buChar char="•"/>
              </a:pPr>
              <a:r>
                <a:rPr lang="en-US" sz="600">
                  <a:solidFill>
                    <a:prstClr val="white">
                      <a:lumMod val="75000"/>
                    </a:prstClr>
                  </a:solidFill>
                  <a:latin typeface="Segoe UI" panose="020B0502040204020203" pitchFamily="34" charset="0"/>
                  <a:cs typeface="Segoe UI" panose="020B0502040204020203" pitchFamily="34" charset="0"/>
                </a:rPr>
                <a:t>Separate Panic Traces to improve debugging of errors</a:t>
              </a:r>
            </a:p>
            <a:p>
              <a:pPr marL="128588" indent="-128588" defTabSz="685800">
                <a:buFont typeface="Arial" panose="020B0604020202020204" pitchFamily="34" charset="0"/>
                <a:buChar char="•"/>
              </a:pPr>
              <a:r>
                <a:rPr lang="en-US" sz="600">
                  <a:solidFill>
                    <a:prstClr val="white">
                      <a:lumMod val="75000"/>
                    </a:prstClr>
                  </a:solidFill>
                  <a:latin typeface="Segoe UI" panose="020B0502040204020203" pitchFamily="34" charset="0"/>
                  <a:cs typeface="Segoe UI" panose="020B0502040204020203" pitchFamily="34" charset="0"/>
                </a:rPr>
                <a:t>Storage container info</a:t>
              </a:r>
            </a:p>
            <a:p>
              <a:pPr marL="128588" indent="-128588" defTabSz="685800">
                <a:buFont typeface="Arial" panose="020B0604020202020204" pitchFamily="34" charset="0"/>
                <a:buChar char="•"/>
              </a:pPr>
              <a:r>
                <a:rPr lang="en-US" sz="600">
                  <a:solidFill>
                    <a:prstClr val="white">
                      <a:lumMod val="75000"/>
                    </a:prstClr>
                  </a:solidFill>
                  <a:latin typeface="Segoe UI" panose="020B0502040204020203" pitchFamily="34" charset="0"/>
                  <a:cs typeface="Segoe UI" panose="020B0502040204020203" pitchFamily="34" charset="0"/>
                </a:rPr>
                <a:t>Secure Boot enabled by default for all VMs</a:t>
              </a:r>
            </a:p>
            <a:p>
              <a:pPr marL="128588" indent="-128588" defTabSz="685800">
                <a:buFont typeface="Arial" panose="020B0604020202020204" pitchFamily="34" charset="0"/>
                <a:buChar char="•"/>
              </a:pPr>
              <a:r>
                <a:rPr lang="en-US" sz="600">
                  <a:solidFill>
                    <a:prstClr val="white">
                      <a:lumMod val="75000"/>
                    </a:prstClr>
                  </a:solidFill>
                  <a:latin typeface="Segoe UI" panose="020B0502040204020203" pitchFamily="34" charset="0"/>
                  <a:cs typeface="Segoe UI" panose="020B0502040204020203" pitchFamily="34" charset="0"/>
                </a:rPr>
                <a:t>Encrypt node agent’s windows registry config store data</a:t>
              </a:r>
            </a:p>
            <a:p>
              <a:pPr marL="128588" indent="-128588" defTabSz="685800">
                <a:buFont typeface="Arial" panose="020B0604020202020204" pitchFamily="34" charset="0"/>
                <a:buChar char="•"/>
              </a:pPr>
              <a:r>
                <a:rPr lang="en-US" sz="600">
                  <a:solidFill>
                    <a:prstClr val="white">
                      <a:lumMod val="75000"/>
                    </a:prstClr>
                  </a:solidFill>
                  <a:latin typeface="Segoe UI" panose="020B0502040204020203" pitchFamily="34" charset="0"/>
                  <a:cs typeface="Segoe UI" panose="020B0502040204020203" pitchFamily="34" charset="0"/>
                </a:rPr>
                <a:t>Automatically spreading the VM data across all the CSVs in the environment to improve reliability</a:t>
              </a:r>
            </a:p>
            <a:p>
              <a:pPr marL="128588" indent="-128588" defTabSz="685800">
                <a:buFont typeface="Arial" panose="020B0604020202020204" pitchFamily="34" charset="0"/>
                <a:buChar char="•"/>
              </a:pPr>
              <a:r>
                <a:rPr lang="en-US" sz="600">
                  <a:solidFill>
                    <a:prstClr val="white">
                      <a:lumMod val="75000"/>
                    </a:prstClr>
                  </a:solidFill>
                  <a:latin typeface="Segoe UI" panose="020B0502040204020203" pitchFamily="34" charset="0"/>
                  <a:cs typeface="Segoe UI" panose="020B0502040204020203" pitchFamily="34" charset="0"/>
                </a:rPr>
                <a:t>Calico is now the default CNI plugin for target cluster</a:t>
              </a:r>
            </a:p>
            <a:p>
              <a:pPr marL="128588" indent="-128588" defTabSz="685800">
                <a:buFont typeface="Arial" panose="020B0604020202020204" pitchFamily="34" charset="0"/>
                <a:buChar char="•"/>
              </a:pPr>
              <a:r>
                <a:rPr lang="en-US" sz="600">
                  <a:solidFill>
                    <a:prstClr val="white">
                      <a:lumMod val="75000"/>
                    </a:prstClr>
                  </a:solidFill>
                  <a:latin typeface="Segoe UI" panose="020B0502040204020203" pitchFamily="34" charset="0"/>
                  <a:cs typeface="Segoe UI" panose="020B0502040204020203" pitchFamily="34" charset="0"/>
                </a:rPr>
                <a:t>Bump up latest Go version to 1.15.x</a:t>
              </a:r>
            </a:p>
            <a:p>
              <a:pPr marL="128588" indent="-128588" defTabSz="685800">
                <a:buFont typeface="Arial" panose="020B0604020202020204" pitchFamily="34" charset="0"/>
                <a:buChar char="•"/>
              </a:pPr>
              <a:r>
                <a:rPr lang="en-US" sz="600">
                  <a:solidFill>
                    <a:prstClr val="white">
                      <a:lumMod val="75000"/>
                    </a:prstClr>
                  </a:solidFill>
                  <a:latin typeface="Segoe UI" panose="020B0502040204020203" pitchFamily="34" charset="0"/>
                  <a:cs typeface="Segoe UI" panose="020B0502040204020203" pitchFamily="34" charset="0"/>
                </a:rPr>
                <a:t>Step upgrade support for users in GA to move to July update</a:t>
              </a:r>
            </a:p>
            <a:p>
              <a:pPr defTabSz="685800"/>
              <a:endParaRPr lang="en-US" sz="600" b="1">
                <a:solidFill>
                  <a:prstClr val="white"/>
                </a:solidFill>
                <a:latin typeface="Segoe UI" panose="020B0502040204020203" pitchFamily="34" charset="0"/>
                <a:cs typeface="Segoe UI" panose="020B0502040204020203" pitchFamily="34" charset="0"/>
              </a:endParaRPr>
            </a:p>
            <a:p>
              <a:pPr defTabSz="685800"/>
              <a:r>
                <a:rPr lang="en-US" sz="600" b="1">
                  <a:solidFill>
                    <a:prstClr val="white"/>
                  </a:solidFill>
                  <a:latin typeface="Segoe UI" panose="020B0502040204020203" pitchFamily="34" charset="0"/>
                  <a:cs typeface="Segoe UI" panose="020B0502040204020203" pitchFamily="34" charset="0"/>
                </a:rPr>
                <a:t>Windows Admin Center</a:t>
              </a:r>
            </a:p>
            <a:p>
              <a:pPr marL="128588" indent="-128588" defTabSz="685800">
                <a:buFont typeface="Arial" panose="020B0604020202020204" pitchFamily="34" charset="0"/>
                <a:buChar char="•"/>
              </a:pPr>
              <a:r>
                <a:rPr lang="en-US" sz="600">
                  <a:solidFill>
                    <a:prstClr val="white">
                      <a:lumMod val="75000"/>
                    </a:prstClr>
                  </a:solidFill>
                  <a:latin typeface="Segoe UI" panose="020B0502040204020203" pitchFamily="34" charset="0"/>
                  <a:cs typeface="Segoe UI" panose="020B0502040204020203" pitchFamily="34" charset="0"/>
                </a:rPr>
                <a:t>Dynamic support for PowerShell versioning</a:t>
              </a:r>
            </a:p>
            <a:p>
              <a:pPr marL="128588" indent="-128588" defTabSz="685800">
                <a:buFont typeface="Arial" panose="020B0604020202020204" pitchFamily="34" charset="0"/>
                <a:buChar char="•"/>
              </a:pPr>
              <a:r>
                <a:rPr lang="en-US" sz="600">
                  <a:solidFill>
                    <a:prstClr val="white">
                      <a:lumMod val="75000"/>
                    </a:prstClr>
                  </a:solidFill>
                  <a:latin typeface="Segoe UI" panose="020B0502040204020203" pitchFamily="34" charset="0"/>
                  <a:cs typeface="Segoe UI" panose="020B0502040204020203" pitchFamily="34" charset="0"/>
                </a:rPr>
                <a:t>Accessibility updates</a:t>
              </a:r>
            </a:p>
            <a:p>
              <a:pPr marL="128588" indent="-128588" defTabSz="685800">
                <a:buFont typeface="Arial" panose="020B0604020202020204" pitchFamily="34" charset="0"/>
                <a:buChar char="•"/>
              </a:pPr>
              <a:r>
                <a:rPr lang="en-US" sz="600">
                  <a:solidFill>
                    <a:prstClr val="white">
                      <a:lumMod val="75000"/>
                    </a:prstClr>
                  </a:solidFill>
                  <a:latin typeface="Segoe UI" panose="020B0502040204020203" pitchFamily="34" charset="0"/>
                  <a:cs typeface="Segoe UI" panose="020B0502040204020203" pitchFamily="34" charset="0"/>
                </a:rPr>
                <a:t>Reliability improvements</a:t>
              </a:r>
            </a:p>
            <a:p>
              <a:pPr marL="128588" indent="-128588" defTabSz="685800">
                <a:buFont typeface="Arial" panose="020B0604020202020204" pitchFamily="34" charset="0"/>
                <a:buChar char="•"/>
              </a:pPr>
              <a:r>
                <a:rPr lang="en-US" sz="600">
                  <a:solidFill>
                    <a:prstClr val="white">
                      <a:lumMod val="75000"/>
                    </a:prstClr>
                  </a:solidFill>
                  <a:latin typeface="Segoe UI" panose="020B0502040204020203" pitchFamily="34" charset="0"/>
                  <a:cs typeface="Segoe UI" panose="020B0502040204020203" pitchFamily="34" charset="0"/>
                </a:rPr>
                <a:t>Bug fixes in upgrade scenarios</a:t>
              </a:r>
            </a:p>
            <a:p>
              <a:pPr defTabSz="685800"/>
              <a:endParaRPr lang="en-US" sz="600" b="1">
                <a:solidFill>
                  <a:prstClr val="white"/>
                </a:solidFill>
                <a:latin typeface="Segoe UI" panose="020B0502040204020203" pitchFamily="34" charset="0"/>
                <a:cs typeface="Segoe UI" panose="020B0502040204020203" pitchFamily="34" charset="0"/>
              </a:endParaRPr>
            </a:p>
            <a:p>
              <a:pPr defTabSz="685800"/>
              <a:r>
                <a:rPr lang="en-US" sz="600" b="1">
                  <a:solidFill>
                    <a:prstClr val="white"/>
                  </a:solidFill>
                  <a:latin typeface="Segoe UI" panose="020B0502040204020203" pitchFamily="34" charset="0"/>
                  <a:cs typeface="Segoe UI" panose="020B0502040204020203" pitchFamily="34" charset="0"/>
                </a:rPr>
                <a:t>Bug fixes</a:t>
              </a:r>
            </a:p>
            <a:p>
              <a:pPr marL="128588" indent="-128588" defTabSz="685800">
                <a:buFont typeface="Arial" panose="020B0604020202020204" pitchFamily="34" charset="0"/>
                <a:buChar char="•"/>
              </a:pPr>
              <a:r>
                <a:rPr lang="en-US" sz="600">
                  <a:solidFill>
                    <a:prstClr val="white">
                      <a:lumMod val="75000"/>
                    </a:prstClr>
                  </a:solidFill>
                  <a:latin typeface="Segoe UI" panose="020B0502040204020203" pitchFamily="34" charset="0"/>
                  <a:cs typeface="Segoe UI" panose="020B0502040204020203" pitchFamily="34" charset="0"/>
                </a:rPr>
                <a:t>Fixed AKSHCI monitoring using PowerShell</a:t>
              </a:r>
            </a:p>
            <a:p>
              <a:pPr marL="128588" indent="-128588" defTabSz="685800">
                <a:buFont typeface="Arial" panose="020B0604020202020204" pitchFamily="34" charset="0"/>
                <a:buChar char="•"/>
              </a:pPr>
              <a:r>
                <a:rPr lang="en-US" sz="600">
                  <a:solidFill>
                    <a:prstClr val="white">
                      <a:lumMod val="75000"/>
                    </a:prstClr>
                  </a:solidFill>
                  <a:latin typeface="Segoe UI" panose="020B0502040204020203" pitchFamily="34" charset="0"/>
                  <a:cs typeface="Segoe UI" panose="020B0502040204020203" pitchFamily="34" charset="0"/>
                </a:rPr>
                <a:t>Fixed WAC error during update from GA build to newer version</a:t>
              </a:r>
            </a:p>
            <a:p>
              <a:pPr marL="128588" indent="-128588" defTabSz="685800">
                <a:buFont typeface="Arial" panose="020B0604020202020204" pitchFamily="34" charset="0"/>
                <a:buChar char="•"/>
              </a:pPr>
              <a:r>
                <a:rPr lang="en-US" sz="600">
                  <a:solidFill>
                    <a:prstClr val="white">
                      <a:lumMod val="75000"/>
                    </a:prstClr>
                  </a:solidFill>
                  <a:latin typeface="Segoe UI" panose="020B0502040204020203" pitchFamily="34" charset="0"/>
                  <a:cs typeface="Segoe UI" panose="020B0502040204020203" pitchFamily="34" charset="0"/>
                </a:rPr>
                <a:t>TLS Versions</a:t>
              </a:r>
            </a:p>
          </p:txBody>
        </p:sp>
        <p:sp>
          <p:nvSpPr>
            <p:cNvPr id="13" name="TextBox 12">
              <a:extLst>
                <a:ext uri="{FF2B5EF4-FFF2-40B4-BE49-F238E27FC236}">
                  <a16:creationId xmlns:a16="http://schemas.microsoft.com/office/drawing/2014/main" id="{56AFA539-82AA-4113-B6F6-D9B841063B43}"/>
                </a:ext>
              </a:extLst>
            </p:cNvPr>
            <p:cNvSpPr txBox="1"/>
            <p:nvPr/>
          </p:nvSpPr>
          <p:spPr>
            <a:xfrm>
              <a:off x="4267200" y="1794333"/>
              <a:ext cx="3200400" cy="638723"/>
            </a:xfrm>
            <a:prstGeom prst="rect">
              <a:avLst/>
            </a:prstGeom>
            <a:noFill/>
          </p:spPr>
          <p:txBody>
            <a:bodyPr wrap="square">
              <a:spAutoFit/>
            </a:bodyPr>
            <a:lstStyle/>
            <a:p>
              <a:pPr defTabSz="685800"/>
              <a:r>
                <a:rPr lang="en-US" sz="1500" b="1">
                  <a:gradFill>
                    <a:gsLst>
                      <a:gs pos="0">
                        <a:srgbClr val="50E6FF"/>
                      </a:gs>
                      <a:gs pos="100000">
                        <a:srgbClr val="0078D4"/>
                      </a:gs>
                    </a:gsLst>
                    <a:lin ang="0" scaled="0"/>
                  </a:gradFill>
                  <a:latin typeface="Segoe UI" panose="020B0502040204020203" pitchFamily="34" charset="0"/>
                  <a:cs typeface="Segoe UI" panose="020B0502040204020203" pitchFamily="34" charset="0"/>
                </a:rPr>
                <a:t>July</a:t>
              </a:r>
            </a:p>
            <a:p>
              <a:pPr defTabSz="685800"/>
              <a:r>
                <a:rPr lang="en-US" sz="1013">
                  <a:solidFill>
                    <a:prstClr val="white"/>
                  </a:solidFill>
                  <a:latin typeface="Segoe UI" panose="020B0502040204020203" pitchFamily="34" charset="0"/>
                  <a:cs typeface="Segoe UI" panose="020B0502040204020203" pitchFamily="34" charset="0"/>
                </a:rPr>
                <a:t>2107 update</a:t>
              </a:r>
            </a:p>
          </p:txBody>
        </p:sp>
        <p:cxnSp>
          <p:nvCxnSpPr>
            <p:cNvPr id="29" name="Straight Connector 28">
              <a:extLst>
                <a:ext uri="{FF2B5EF4-FFF2-40B4-BE49-F238E27FC236}">
                  <a16:creationId xmlns:a16="http://schemas.microsoft.com/office/drawing/2014/main" id="{D5940118-DBA5-4CA7-8AEA-F5EB4668EF5A}"/>
                </a:ext>
              </a:extLst>
            </p:cNvPr>
            <p:cNvCxnSpPr>
              <a:cxnSpLocks/>
            </p:cNvCxnSpPr>
            <p:nvPr/>
          </p:nvCxnSpPr>
          <p:spPr>
            <a:xfrm>
              <a:off x="4267200" y="2517129"/>
              <a:ext cx="3200400" cy="0"/>
            </a:xfrm>
            <a:prstGeom prst="line">
              <a:avLst/>
            </a:prstGeom>
            <a:ln w="25400" cap="rnd">
              <a:gradFill>
                <a:gsLst>
                  <a:gs pos="0">
                    <a:srgbClr val="50E6FF"/>
                  </a:gs>
                  <a:gs pos="100000">
                    <a:srgbClr val="0078D4"/>
                  </a:gs>
                </a:gsLst>
                <a:lin ang="0" scaled="0"/>
              </a:gradFill>
              <a:round/>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84199C2F-86A0-4823-B2AB-1A878D7370F7}"/>
              </a:ext>
            </a:extLst>
          </p:cNvPr>
          <p:cNvGrpSpPr/>
          <p:nvPr/>
        </p:nvGrpSpPr>
        <p:grpSpPr>
          <a:xfrm>
            <a:off x="5929752" y="1345750"/>
            <a:ext cx="2743200" cy="3355696"/>
            <a:chOff x="7906336" y="1794333"/>
            <a:chExt cx="3657600" cy="4474261"/>
          </a:xfrm>
        </p:grpSpPr>
        <p:sp>
          <p:nvSpPr>
            <p:cNvPr id="19" name="TextBox 18">
              <a:extLst>
                <a:ext uri="{FF2B5EF4-FFF2-40B4-BE49-F238E27FC236}">
                  <a16:creationId xmlns:a16="http://schemas.microsoft.com/office/drawing/2014/main" id="{B8B26256-F6E1-41BF-B05A-446CD1E85FF5}"/>
                </a:ext>
              </a:extLst>
            </p:cNvPr>
            <p:cNvSpPr txBox="1"/>
            <p:nvPr/>
          </p:nvSpPr>
          <p:spPr>
            <a:xfrm>
              <a:off x="7906336" y="2698387"/>
              <a:ext cx="3657600" cy="3570207"/>
            </a:xfrm>
            <a:prstGeom prst="rect">
              <a:avLst/>
            </a:prstGeom>
            <a:noFill/>
          </p:spPr>
          <p:txBody>
            <a:bodyPr wrap="square">
              <a:spAutoFit/>
            </a:bodyPr>
            <a:lstStyle/>
            <a:p>
              <a:pPr defTabSz="685800"/>
              <a:r>
                <a:rPr lang="en-US" sz="600" b="1">
                  <a:solidFill>
                    <a:prstClr val="white"/>
                  </a:solidFill>
                  <a:latin typeface="Segoe UI" panose="020B0502040204020203" pitchFamily="34" charset="0"/>
                  <a:cs typeface="Segoe UI" panose="020B0502040204020203" pitchFamily="34" charset="0"/>
                </a:rPr>
                <a:t>Features</a:t>
              </a:r>
            </a:p>
            <a:p>
              <a:pPr marL="128588" indent="-128588" defTabSz="685800">
                <a:buFont typeface="Arial" panose="020B0604020202020204" pitchFamily="34" charset="0"/>
                <a:buChar char="•"/>
              </a:pPr>
              <a:r>
                <a:rPr lang="en-US" sz="600">
                  <a:solidFill>
                    <a:prstClr val="white">
                      <a:lumMod val="75000"/>
                    </a:prstClr>
                  </a:solidFill>
                  <a:latin typeface="Segoe UI" panose="020B0502040204020203" pitchFamily="34" charset="0"/>
                  <a:cs typeface="Segoe UI" panose="020B0502040204020203" pitchFamily="34" charset="0"/>
                </a:rPr>
                <a:t>Support for </a:t>
              </a:r>
              <a:r>
                <a:rPr lang="en-US" sz="600" err="1">
                  <a:solidFill>
                    <a:prstClr val="white">
                      <a:lumMod val="75000"/>
                    </a:prstClr>
                  </a:solidFill>
                  <a:latin typeface="Segoe UI" panose="020B0502040204020203" pitchFamily="34" charset="0"/>
                  <a:cs typeface="Segoe UI" panose="020B0502040204020203" pitchFamily="34" charset="0"/>
                </a:rPr>
                <a:t>ContainerD</a:t>
              </a:r>
              <a:r>
                <a:rPr lang="en-US" sz="600">
                  <a:solidFill>
                    <a:prstClr val="white">
                      <a:lumMod val="75000"/>
                    </a:prstClr>
                  </a:solidFill>
                  <a:latin typeface="Segoe UI" panose="020B0502040204020203" pitchFamily="34" charset="0"/>
                  <a:cs typeface="Segoe UI" panose="020B0502040204020203" pitchFamily="34" charset="0"/>
                </a:rPr>
                <a:t> on Linux</a:t>
              </a:r>
            </a:p>
            <a:p>
              <a:pPr marL="128588" indent="-128588" defTabSz="685800">
                <a:buFont typeface="Arial" panose="020B0604020202020204" pitchFamily="34" charset="0"/>
                <a:buChar char="•"/>
              </a:pPr>
              <a:r>
                <a:rPr lang="en-US" sz="600">
                  <a:solidFill>
                    <a:prstClr val="white">
                      <a:lumMod val="75000"/>
                    </a:prstClr>
                  </a:solidFill>
                  <a:latin typeface="Segoe UI" panose="020B0502040204020203" pitchFamily="34" charset="0"/>
                  <a:cs typeface="Segoe UI" panose="020B0502040204020203" pitchFamily="34" charset="0"/>
                </a:rPr>
                <a:t>Continued GPU platform support (private preview)</a:t>
              </a:r>
            </a:p>
            <a:p>
              <a:pPr marL="128588" indent="-128588" defTabSz="685800">
                <a:buFont typeface="Arial" panose="020B0604020202020204" pitchFamily="34" charset="0"/>
                <a:buChar char="•"/>
              </a:pPr>
              <a:r>
                <a:rPr lang="en-US" sz="600">
                  <a:solidFill>
                    <a:prstClr val="white">
                      <a:lumMod val="75000"/>
                    </a:prstClr>
                  </a:solidFill>
                  <a:latin typeface="Segoe UI" panose="020B0502040204020203" pitchFamily="34" charset="0"/>
                  <a:cs typeface="Segoe UI" panose="020B0502040204020203" pitchFamily="34" charset="0"/>
                </a:rPr>
                <a:t>Enable/Disable-</a:t>
              </a:r>
              <a:r>
                <a:rPr lang="en-US" sz="600" err="1">
                  <a:solidFill>
                    <a:prstClr val="white">
                      <a:lumMod val="75000"/>
                    </a:prstClr>
                  </a:solidFill>
                  <a:latin typeface="Segoe UI" panose="020B0502040204020203" pitchFamily="34" charset="0"/>
                  <a:cs typeface="Segoe UI" panose="020B0502040204020203" pitchFamily="34" charset="0"/>
                </a:rPr>
                <a:t>AksHciPreview</a:t>
              </a:r>
              <a:r>
                <a:rPr lang="en-US" sz="600">
                  <a:solidFill>
                    <a:prstClr val="white">
                      <a:lumMod val="75000"/>
                    </a:prstClr>
                  </a:solidFill>
                  <a:latin typeface="Segoe UI" panose="020B0502040204020203" pitchFamily="34" charset="0"/>
                  <a:cs typeface="Segoe UI" panose="020B0502040204020203" pitchFamily="34" charset="0"/>
                </a:rPr>
                <a:t> to switch between rings</a:t>
              </a:r>
            </a:p>
            <a:p>
              <a:pPr marL="128588" indent="-128588" defTabSz="685800">
                <a:buFont typeface="Arial" panose="020B0604020202020204" pitchFamily="34" charset="0"/>
                <a:buChar char="•"/>
              </a:pPr>
              <a:r>
                <a:rPr lang="en-US" sz="600">
                  <a:solidFill>
                    <a:prstClr val="white">
                      <a:lumMod val="75000"/>
                    </a:prstClr>
                  </a:solidFill>
                  <a:latin typeface="Segoe UI" panose="020B0502040204020203" pitchFamily="34" charset="0"/>
                  <a:cs typeface="Segoe UI" panose="020B0502040204020203" pitchFamily="34" charset="0"/>
                </a:rPr>
                <a:t>KVA/Node pool status clear error reporting</a:t>
              </a:r>
            </a:p>
            <a:p>
              <a:pPr marL="128588" indent="-128588" defTabSz="685800">
                <a:buFont typeface="Arial" panose="020B0604020202020204" pitchFamily="34" charset="0"/>
                <a:buChar char="•"/>
              </a:pPr>
              <a:r>
                <a:rPr lang="en-US" sz="600">
                  <a:solidFill>
                    <a:prstClr val="white">
                      <a:lumMod val="75000"/>
                    </a:prstClr>
                  </a:solidFill>
                  <a:latin typeface="Segoe UI" panose="020B0502040204020203" pitchFamily="34" charset="0"/>
                  <a:cs typeface="Segoe UI" panose="020B0502040204020203" pitchFamily="34" charset="0"/>
                </a:rPr>
                <a:t>KVA Stage to Wait for Appliance IP</a:t>
              </a:r>
            </a:p>
            <a:p>
              <a:pPr marL="128588" indent="-128588" defTabSz="685800">
                <a:buFont typeface="Arial" panose="020B0604020202020204" pitchFamily="34" charset="0"/>
                <a:buChar char="•"/>
              </a:pPr>
              <a:r>
                <a:rPr lang="en-US" sz="600">
                  <a:solidFill>
                    <a:prstClr val="white">
                      <a:lumMod val="75000"/>
                    </a:prstClr>
                  </a:solidFill>
                  <a:latin typeface="Segoe UI" panose="020B0502040204020203" pitchFamily="34" charset="0"/>
                  <a:cs typeface="Segoe UI" panose="020B0502040204020203" pitchFamily="34" charset="0"/>
                </a:rPr>
                <a:t>Update </a:t>
              </a:r>
              <a:r>
                <a:rPr lang="en-US" sz="600" err="1">
                  <a:solidFill>
                    <a:prstClr val="white">
                      <a:lumMod val="75000"/>
                    </a:prstClr>
                  </a:solidFill>
                  <a:latin typeface="Segoe UI" panose="020B0502040204020203" pitchFamily="34" charset="0"/>
                  <a:cs typeface="Segoe UI" panose="020B0502040204020203" pitchFamily="34" charset="0"/>
                </a:rPr>
                <a:t>CloudAgent</a:t>
              </a:r>
              <a:r>
                <a:rPr lang="en-US" sz="600">
                  <a:solidFill>
                    <a:prstClr val="white">
                      <a:lumMod val="75000"/>
                    </a:prstClr>
                  </a:solidFill>
                  <a:latin typeface="Segoe UI" panose="020B0502040204020203" pitchFamily="34" charset="0"/>
                  <a:cs typeface="Segoe UI" panose="020B0502040204020203" pitchFamily="34" charset="0"/>
                </a:rPr>
                <a:t> service starts individual resources rather than group</a:t>
              </a:r>
            </a:p>
            <a:p>
              <a:pPr marL="128588" indent="-128588" defTabSz="685800">
                <a:buFont typeface="Arial" panose="020B0604020202020204" pitchFamily="34" charset="0"/>
                <a:buChar char="•"/>
              </a:pPr>
              <a:r>
                <a:rPr lang="en-US" sz="600">
                  <a:solidFill>
                    <a:prstClr val="white">
                      <a:lumMod val="75000"/>
                    </a:prstClr>
                  </a:solidFill>
                  <a:latin typeface="Segoe UI" panose="020B0502040204020203" pitchFamily="34" charset="0"/>
                  <a:cs typeface="Segoe UI" panose="020B0502040204020203" pitchFamily="34" charset="0"/>
                </a:rPr>
                <a:t>Check for </a:t>
              </a:r>
              <a:r>
                <a:rPr lang="en-US" sz="600" err="1">
                  <a:solidFill>
                    <a:prstClr val="white">
                      <a:lumMod val="75000"/>
                    </a:prstClr>
                  </a:solidFill>
                  <a:latin typeface="Segoe UI" panose="020B0502040204020203" pitchFamily="34" charset="0"/>
                  <a:cs typeface="Segoe UI" panose="020B0502040204020203" pitchFamily="34" charset="0"/>
                </a:rPr>
                <a:t>cloudservicecidr</a:t>
              </a:r>
              <a:r>
                <a:rPr lang="en-US" sz="600">
                  <a:solidFill>
                    <a:prstClr val="white">
                      <a:lumMod val="75000"/>
                    </a:prstClr>
                  </a:solidFill>
                  <a:latin typeface="Segoe UI" panose="020B0502040204020203" pitchFamily="34" charset="0"/>
                  <a:cs typeface="Segoe UI" panose="020B0502040204020203" pitchFamily="34" charset="0"/>
                </a:rPr>
                <a:t> parameters in static IP based deployments</a:t>
              </a:r>
            </a:p>
            <a:p>
              <a:pPr marL="128588" indent="-128588" defTabSz="685800">
                <a:buFont typeface="Arial" panose="020B0604020202020204" pitchFamily="34" charset="0"/>
                <a:buChar char="•"/>
              </a:pPr>
              <a:r>
                <a:rPr lang="en-US" sz="600">
                  <a:solidFill>
                    <a:prstClr val="white">
                      <a:lumMod val="75000"/>
                    </a:prstClr>
                  </a:solidFill>
                  <a:latin typeface="Segoe UI" panose="020B0502040204020203" pitchFamily="34" charset="0"/>
                  <a:cs typeface="Segoe UI" panose="020B0502040204020203" pitchFamily="34" charset="0"/>
                </a:rPr>
                <a:t>Security – Compiler flags</a:t>
              </a:r>
            </a:p>
            <a:p>
              <a:pPr marL="128588" indent="-128588" defTabSz="685800">
                <a:buFont typeface="Arial" panose="020B0604020202020204" pitchFamily="34" charset="0"/>
                <a:buChar char="•"/>
              </a:pPr>
              <a:r>
                <a:rPr lang="en-US" sz="600">
                  <a:solidFill>
                    <a:prstClr val="white">
                      <a:lumMod val="75000"/>
                    </a:prstClr>
                  </a:solidFill>
                  <a:latin typeface="Segoe UI" panose="020B0502040204020203" pitchFamily="34" charset="0"/>
                  <a:cs typeface="Segoe UI" panose="020B0502040204020203" pitchFamily="34" charset="0"/>
                </a:rPr>
                <a:t>Security – TLS versions</a:t>
              </a:r>
            </a:p>
            <a:p>
              <a:pPr defTabSz="685800"/>
              <a:endParaRPr lang="en-US" sz="600" b="1">
                <a:solidFill>
                  <a:prstClr val="white"/>
                </a:solidFill>
                <a:latin typeface="Segoe UI" panose="020B0502040204020203" pitchFamily="34" charset="0"/>
                <a:cs typeface="Segoe UI" panose="020B0502040204020203" pitchFamily="34" charset="0"/>
              </a:endParaRPr>
            </a:p>
            <a:p>
              <a:pPr defTabSz="685800"/>
              <a:r>
                <a:rPr lang="en-US" sz="600" b="1">
                  <a:solidFill>
                    <a:prstClr val="white"/>
                  </a:solidFill>
                  <a:latin typeface="Segoe UI" panose="020B0502040204020203" pitchFamily="34" charset="0"/>
                  <a:cs typeface="Segoe UI" panose="020B0502040204020203" pitchFamily="34" charset="0"/>
                </a:rPr>
                <a:t>Linux</a:t>
              </a:r>
            </a:p>
            <a:p>
              <a:pPr marL="128588" indent="-128588" defTabSz="685800">
                <a:buFont typeface="Arial" panose="020B0604020202020204" pitchFamily="34" charset="0"/>
                <a:buChar char="•"/>
              </a:pPr>
              <a:r>
                <a:rPr lang="en-US" sz="600" err="1">
                  <a:solidFill>
                    <a:prstClr val="white">
                      <a:lumMod val="75000"/>
                    </a:prstClr>
                  </a:solidFill>
                  <a:latin typeface="Segoe UI" panose="020B0502040204020203" pitchFamily="34" charset="0"/>
                  <a:cs typeface="Segoe UI" panose="020B0502040204020203" pitchFamily="34" charset="0"/>
                </a:rPr>
                <a:t>ContainerD</a:t>
              </a:r>
              <a:r>
                <a:rPr lang="en-US" sz="600">
                  <a:solidFill>
                    <a:prstClr val="white">
                      <a:lumMod val="75000"/>
                    </a:prstClr>
                  </a:solidFill>
                  <a:latin typeface="Segoe UI" panose="020B0502040204020203" pitchFamily="34" charset="0"/>
                  <a:cs typeface="Segoe UI" panose="020B0502040204020203" pitchFamily="34" charset="0"/>
                </a:rPr>
                <a:t> replacing Moby</a:t>
              </a:r>
            </a:p>
            <a:p>
              <a:pPr marL="128588" indent="-128588" defTabSz="685800">
                <a:buFont typeface="Arial" panose="020B0604020202020204" pitchFamily="34" charset="0"/>
                <a:buChar char="•"/>
              </a:pPr>
              <a:r>
                <a:rPr lang="en-US" sz="600">
                  <a:solidFill>
                    <a:prstClr val="white">
                      <a:lumMod val="75000"/>
                    </a:prstClr>
                  </a:solidFill>
                  <a:latin typeface="Segoe UI" panose="020B0502040204020203" pitchFamily="34" charset="0"/>
                  <a:cs typeface="Segoe UI" panose="020B0502040204020203" pitchFamily="34" charset="0"/>
                </a:rPr>
                <a:t>GPU drivers in CBL-Mariner</a:t>
              </a:r>
            </a:p>
            <a:p>
              <a:pPr defTabSz="685800"/>
              <a:endParaRPr lang="en-US" sz="600" b="1">
                <a:solidFill>
                  <a:prstClr val="white"/>
                </a:solidFill>
                <a:latin typeface="Segoe UI" panose="020B0502040204020203" pitchFamily="34" charset="0"/>
                <a:cs typeface="Segoe UI" panose="020B0502040204020203" pitchFamily="34" charset="0"/>
              </a:endParaRPr>
            </a:p>
            <a:p>
              <a:pPr defTabSz="685800"/>
              <a:r>
                <a:rPr lang="en-US" sz="600" b="1">
                  <a:solidFill>
                    <a:prstClr val="white"/>
                  </a:solidFill>
                  <a:latin typeface="Segoe UI" panose="020B0502040204020203" pitchFamily="34" charset="0"/>
                  <a:cs typeface="Segoe UI" panose="020B0502040204020203" pitchFamily="34" charset="0"/>
                </a:rPr>
                <a:t>Windows</a:t>
              </a:r>
            </a:p>
            <a:p>
              <a:pPr marL="128588" indent="-128588" defTabSz="685800">
                <a:buFont typeface="Arial" panose="020B0604020202020204" pitchFamily="34" charset="0"/>
                <a:buChar char="•"/>
              </a:pPr>
              <a:r>
                <a:rPr lang="en-US" sz="600">
                  <a:solidFill>
                    <a:prstClr val="white">
                      <a:lumMod val="75000"/>
                    </a:prstClr>
                  </a:solidFill>
                  <a:latin typeface="Segoe UI" panose="020B0502040204020203" pitchFamily="34" charset="0"/>
                  <a:cs typeface="Segoe UI" panose="020B0502040204020203" pitchFamily="34" charset="0"/>
                </a:rPr>
                <a:t>Update calico, flannel and </a:t>
              </a:r>
              <a:r>
                <a:rPr lang="en-US" sz="600" err="1">
                  <a:solidFill>
                    <a:prstClr val="white">
                      <a:lumMod val="75000"/>
                    </a:prstClr>
                  </a:solidFill>
                  <a:latin typeface="Segoe UI" panose="020B0502040204020203" pitchFamily="34" charset="0"/>
                  <a:cs typeface="Segoe UI" panose="020B0502040204020203" pitchFamily="34" charset="0"/>
                </a:rPr>
                <a:t>kube</a:t>
              </a:r>
              <a:r>
                <a:rPr lang="en-US" sz="600">
                  <a:solidFill>
                    <a:prstClr val="white">
                      <a:lumMod val="75000"/>
                    </a:prstClr>
                  </a:solidFill>
                  <a:latin typeface="Segoe UI" panose="020B0502040204020203" pitchFamily="34" charset="0"/>
                  <a:cs typeface="Segoe UI" panose="020B0502040204020203" pitchFamily="34" charset="0"/>
                </a:rPr>
                <a:t>-proxy container image pipelines</a:t>
              </a:r>
            </a:p>
            <a:p>
              <a:pPr marL="128588" indent="-128588" defTabSz="685800">
                <a:buFont typeface="Arial" panose="020B0604020202020204" pitchFamily="34" charset="0"/>
                <a:buChar char="•"/>
              </a:pPr>
              <a:r>
                <a:rPr lang="en-US" sz="600">
                  <a:solidFill>
                    <a:prstClr val="white">
                      <a:lumMod val="75000"/>
                    </a:prstClr>
                  </a:solidFill>
                  <a:latin typeface="Segoe UI" panose="020B0502040204020203" pitchFamily="34" charset="0"/>
                  <a:cs typeface="Segoe UI" panose="020B0502040204020203" pitchFamily="34" charset="0"/>
                </a:rPr>
                <a:t>Update cloud operator to support WS 2022 worker node</a:t>
              </a:r>
            </a:p>
            <a:p>
              <a:pPr defTabSz="685800"/>
              <a:endParaRPr lang="en-US" sz="600" b="1">
                <a:solidFill>
                  <a:prstClr val="white"/>
                </a:solidFill>
                <a:latin typeface="Segoe UI" panose="020B0502040204020203" pitchFamily="34" charset="0"/>
                <a:cs typeface="Segoe UI" panose="020B0502040204020203" pitchFamily="34" charset="0"/>
              </a:endParaRPr>
            </a:p>
            <a:p>
              <a:pPr defTabSz="685800"/>
              <a:r>
                <a:rPr lang="en-US" sz="600" b="1">
                  <a:solidFill>
                    <a:prstClr val="white"/>
                  </a:solidFill>
                  <a:latin typeface="Segoe UI" panose="020B0502040204020203" pitchFamily="34" charset="0"/>
                  <a:cs typeface="Segoe UI" panose="020B0502040204020203" pitchFamily="34" charset="0"/>
                </a:rPr>
                <a:t>Windows Admin Center</a:t>
              </a:r>
            </a:p>
            <a:p>
              <a:pPr marL="128588" indent="-128588" defTabSz="685800">
                <a:buFont typeface="Arial" panose="020B0604020202020204" pitchFamily="34" charset="0"/>
                <a:buChar char="•"/>
              </a:pPr>
              <a:r>
                <a:rPr lang="en-US" sz="600">
                  <a:solidFill>
                    <a:prstClr val="white">
                      <a:lumMod val="75000"/>
                    </a:prstClr>
                  </a:solidFill>
                  <a:latin typeface="Segoe UI" panose="020B0502040204020203" pitchFamily="34" charset="0"/>
                  <a:cs typeface="Segoe UI" panose="020B0502040204020203" pitchFamily="34" charset="0"/>
                </a:rPr>
                <a:t>Fixed CredSSP setup errors and DeploymentStatusComponent</a:t>
              </a:r>
            </a:p>
            <a:p>
              <a:pPr marL="128588" indent="-128588" defTabSz="685800">
                <a:buFont typeface="Arial" panose="020B0604020202020204" pitchFamily="34" charset="0"/>
                <a:buChar char="•"/>
              </a:pPr>
              <a:r>
                <a:rPr lang="en-US" sz="600">
                  <a:solidFill>
                    <a:prstClr val="white">
                      <a:lumMod val="75000"/>
                    </a:prstClr>
                  </a:solidFill>
                  <a:latin typeface="Segoe UI" panose="020B0502040204020203" pitchFamily="34" charset="0"/>
                  <a:cs typeface="Segoe UI" panose="020B0502040204020203" pitchFamily="34" charset="0"/>
                </a:rPr>
                <a:t>Node pool UI added in WAC</a:t>
              </a:r>
            </a:p>
            <a:p>
              <a:pPr marL="128588" indent="-128588" defTabSz="685800">
                <a:buFont typeface="Arial" panose="020B0604020202020204" pitchFamily="34" charset="0"/>
                <a:buChar char="•"/>
              </a:pPr>
              <a:r>
                <a:rPr lang="en-US" sz="600">
                  <a:solidFill>
                    <a:prstClr val="white">
                      <a:lumMod val="75000"/>
                    </a:prstClr>
                  </a:solidFill>
                  <a:latin typeface="Segoe UI" panose="020B0502040204020203" pitchFamily="34" charset="0"/>
                  <a:cs typeface="Segoe UI" panose="020B0502040204020203" pitchFamily="34" charset="0"/>
                </a:rPr>
                <a:t>UX to deploy arc appliance through WAC</a:t>
              </a:r>
            </a:p>
            <a:p>
              <a:pPr defTabSz="685800"/>
              <a:endParaRPr lang="en-US" sz="600" b="1">
                <a:solidFill>
                  <a:prstClr val="white"/>
                </a:solidFill>
                <a:latin typeface="Segoe UI" panose="020B0502040204020203" pitchFamily="34" charset="0"/>
                <a:cs typeface="Segoe UI" panose="020B0502040204020203" pitchFamily="34" charset="0"/>
              </a:endParaRPr>
            </a:p>
            <a:p>
              <a:pPr defTabSz="685800"/>
              <a:r>
                <a:rPr lang="en-US" sz="600" b="1">
                  <a:solidFill>
                    <a:prstClr val="white"/>
                  </a:solidFill>
                  <a:latin typeface="Segoe UI" panose="020B0502040204020203" pitchFamily="34" charset="0"/>
                  <a:cs typeface="Segoe UI" panose="020B0502040204020203" pitchFamily="34" charset="0"/>
                </a:rPr>
                <a:t>Bug fixes</a:t>
              </a:r>
            </a:p>
            <a:p>
              <a:pPr marL="128588" indent="-128588" defTabSz="685800">
                <a:buFont typeface="Arial" panose="020B0604020202020204" pitchFamily="34" charset="0"/>
                <a:buChar char="•"/>
              </a:pPr>
              <a:r>
                <a:rPr lang="en-US" sz="600">
                  <a:solidFill>
                    <a:prstClr val="white">
                      <a:lumMod val="75000"/>
                    </a:prstClr>
                  </a:solidFill>
                  <a:latin typeface="Segoe UI" panose="020B0502040204020203" pitchFamily="34" charset="0"/>
                  <a:cs typeface="Segoe UI" panose="020B0502040204020203" pitchFamily="34" charset="0"/>
                </a:rPr>
                <a:t>Do not allow deletion of VHD in use</a:t>
              </a:r>
            </a:p>
            <a:p>
              <a:pPr marL="128588" indent="-128588" defTabSz="685800">
                <a:buFont typeface="Arial" panose="020B0604020202020204" pitchFamily="34" charset="0"/>
                <a:buChar char="•"/>
              </a:pPr>
              <a:r>
                <a:rPr lang="en-US" sz="600">
                  <a:solidFill>
                    <a:prstClr val="white">
                      <a:lumMod val="75000"/>
                    </a:prstClr>
                  </a:solidFill>
                  <a:latin typeface="Segoe UI" panose="020B0502040204020203" pitchFamily="34" charset="0"/>
                  <a:cs typeface="Segoe UI" panose="020B0502040204020203" pitchFamily="34" charset="0"/>
                </a:rPr>
                <a:t>Fixed </a:t>
              </a:r>
              <a:r>
                <a:rPr lang="en-US" sz="600" err="1">
                  <a:solidFill>
                    <a:prstClr val="white">
                      <a:lumMod val="75000"/>
                    </a:prstClr>
                  </a:solidFill>
                  <a:latin typeface="Segoe UI" panose="020B0502040204020203" pitchFamily="34" charset="0"/>
                  <a:cs typeface="Segoe UI" panose="020B0502040204020203" pitchFamily="34" charset="0"/>
                </a:rPr>
                <a:t>CloudAgent</a:t>
              </a:r>
              <a:r>
                <a:rPr lang="en-US" sz="600">
                  <a:solidFill>
                    <a:prstClr val="white">
                      <a:lumMod val="75000"/>
                    </a:prstClr>
                  </a:solidFill>
                  <a:latin typeface="Segoe UI" panose="020B0502040204020203" pitchFamily="34" charset="0"/>
                  <a:cs typeface="Segoe UI" panose="020B0502040204020203" pitchFamily="34" charset="0"/>
                </a:rPr>
                <a:t> crash during concurrent map access and write</a:t>
              </a:r>
            </a:p>
            <a:p>
              <a:pPr marL="128588" indent="-128588" defTabSz="685800">
                <a:buFont typeface="Arial" panose="020B0604020202020204" pitchFamily="34" charset="0"/>
                <a:buChar char="•"/>
              </a:pPr>
              <a:r>
                <a:rPr lang="en-US" sz="600">
                  <a:solidFill>
                    <a:prstClr val="white">
                      <a:lumMod val="75000"/>
                    </a:prstClr>
                  </a:solidFill>
                  <a:latin typeface="Segoe UI" panose="020B0502040204020203" pitchFamily="34" charset="0"/>
                  <a:cs typeface="Segoe UI" panose="020B0502040204020203" pitchFamily="34" charset="0"/>
                </a:rPr>
                <a:t>Fixed </a:t>
              </a:r>
              <a:r>
                <a:rPr lang="en-US" sz="600" err="1">
                  <a:solidFill>
                    <a:prstClr val="white">
                      <a:lumMod val="75000"/>
                    </a:prstClr>
                  </a:solidFill>
                  <a:latin typeface="Segoe UI" panose="020B0502040204020203" pitchFamily="34" charset="0"/>
                  <a:cs typeface="Segoe UI" panose="020B0502040204020203" pitchFamily="34" charset="0"/>
                </a:rPr>
                <a:t>CloudAgent</a:t>
              </a:r>
              <a:r>
                <a:rPr lang="en-US" sz="600">
                  <a:solidFill>
                    <a:prstClr val="white">
                      <a:lumMod val="75000"/>
                    </a:prstClr>
                  </a:solidFill>
                  <a:latin typeface="Segoe UI" panose="020B0502040204020203" pitchFamily="34" charset="0"/>
                  <a:cs typeface="Segoe UI" panose="020B0502040204020203" pitchFamily="34" charset="0"/>
                </a:rPr>
                <a:t> hang during vhd attach</a:t>
              </a:r>
            </a:p>
          </p:txBody>
        </p:sp>
        <p:sp>
          <p:nvSpPr>
            <p:cNvPr id="21" name="TextBox 20">
              <a:extLst>
                <a:ext uri="{FF2B5EF4-FFF2-40B4-BE49-F238E27FC236}">
                  <a16:creationId xmlns:a16="http://schemas.microsoft.com/office/drawing/2014/main" id="{A354A260-1EDD-46A4-85EA-E05C67FA830A}"/>
                </a:ext>
              </a:extLst>
            </p:cNvPr>
            <p:cNvSpPr txBox="1"/>
            <p:nvPr/>
          </p:nvSpPr>
          <p:spPr>
            <a:xfrm>
              <a:off x="7906336" y="1794333"/>
              <a:ext cx="3200400" cy="638723"/>
            </a:xfrm>
            <a:prstGeom prst="rect">
              <a:avLst/>
            </a:prstGeom>
            <a:noFill/>
          </p:spPr>
          <p:txBody>
            <a:bodyPr wrap="square">
              <a:spAutoFit/>
            </a:bodyPr>
            <a:lstStyle/>
            <a:p>
              <a:pPr defTabSz="685800"/>
              <a:r>
                <a:rPr lang="en-US" sz="1500" b="1">
                  <a:gradFill>
                    <a:gsLst>
                      <a:gs pos="0">
                        <a:srgbClr val="50E6FF"/>
                      </a:gs>
                      <a:gs pos="100000">
                        <a:srgbClr val="0078D4"/>
                      </a:gs>
                    </a:gsLst>
                    <a:lin ang="0" scaled="0"/>
                  </a:gradFill>
                  <a:latin typeface="Segoe UI" panose="020B0502040204020203" pitchFamily="34" charset="0"/>
                  <a:cs typeface="Segoe UI" panose="020B0502040204020203" pitchFamily="34" charset="0"/>
                </a:rPr>
                <a:t>August</a:t>
              </a:r>
            </a:p>
            <a:p>
              <a:pPr defTabSz="685800"/>
              <a:r>
                <a:rPr lang="en-US" sz="1013">
                  <a:solidFill>
                    <a:prstClr val="white"/>
                  </a:solidFill>
                  <a:latin typeface="Segoe UI" panose="020B0502040204020203" pitchFamily="34" charset="0"/>
                  <a:cs typeface="Segoe UI" panose="020B0502040204020203" pitchFamily="34" charset="0"/>
                </a:rPr>
                <a:t>2108 update</a:t>
              </a:r>
            </a:p>
          </p:txBody>
        </p:sp>
        <p:cxnSp>
          <p:nvCxnSpPr>
            <p:cNvPr id="31" name="Straight Connector 30">
              <a:extLst>
                <a:ext uri="{FF2B5EF4-FFF2-40B4-BE49-F238E27FC236}">
                  <a16:creationId xmlns:a16="http://schemas.microsoft.com/office/drawing/2014/main" id="{A33BDA74-10EE-45B4-8082-F9E10CB4C7CB}"/>
                </a:ext>
              </a:extLst>
            </p:cNvPr>
            <p:cNvCxnSpPr>
              <a:cxnSpLocks/>
            </p:cNvCxnSpPr>
            <p:nvPr/>
          </p:nvCxnSpPr>
          <p:spPr>
            <a:xfrm>
              <a:off x="7906336" y="2517129"/>
              <a:ext cx="3200400" cy="0"/>
            </a:xfrm>
            <a:prstGeom prst="line">
              <a:avLst/>
            </a:prstGeom>
            <a:ln w="25400" cap="rnd">
              <a:gradFill>
                <a:gsLst>
                  <a:gs pos="0">
                    <a:srgbClr val="50E6FF"/>
                  </a:gs>
                  <a:gs pos="100000">
                    <a:srgbClr val="0078D4"/>
                  </a:gs>
                </a:gsLst>
                <a:lin ang="0" scaled="0"/>
              </a:gradFill>
              <a:round/>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80ECFFBD-A8EF-4A88-B69B-B3DD5567BBDC}"/>
              </a:ext>
            </a:extLst>
          </p:cNvPr>
          <p:cNvPicPr>
            <a:picLocks noChangeAspect="1"/>
          </p:cNvPicPr>
          <p:nvPr/>
        </p:nvPicPr>
        <p:blipFill>
          <a:blip r:embed="rId3">
            <a:clrChange>
              <a:clrFrom>
                <a:srgbClr val="111111"/>
              </a:clrFrom>
              <a:clrTo>
                <a:srgbClr val="111111">
                  <a:alpha val="0"/>
                </a:srgbClr>
              </a:clrTo>
            </a:clrChange>
            <a:extLst>
              <a:ext uri="{28A0092B-C50C-407E-A947-70E740481C1C}">
                <a14:useLocalDpi xmlns:a14="http://schemas.microsoft.com/office/drawing/2010/main"/>
              </a:ext>
            </a:extLst>
          </a:blip>
          <a:srcRect/>
          <a:stretch/>
        </p:blipFill>
        <p:spPr>
          <a:xfrm>
            <a:off x="7952810" y="465138"/>
            <a:ext cx="720143" cy="640679"/>
          </a:xfrm>
          <a:prstGeom prst="rect">
            <a:avLst/>
          </a:prstGeom>
        </p:spPr>
      </p:pic>
      <p:sp>
        <p:nvSpPr>
          <p:cNvPr id="35" name="TextBox 34">
            <a:extLst>
              <a:ext uri="{FF2B5EF4-FFF2-40B4-BE49-F238E27FC236}">
                <a16:creationId xmlns:a16="http://schemas.microsoft.com/office/drawing/2014/main" id="{F8A54516-8C80-4BBA-BBBA-538C3A2AED6D}"/>
              </a:ext>
            </a:extLst>
          </p:cNvPr>
          <p:cNvSpPr txBox="1"/>
          <p:nvPr/>
        </p:nvSpPr>
        <p:spPr>
          <a:xfrm>
            <a:off x="457200" y="4476265"/>
            <a:ext cx="2743200" cy="230832"/>
          </a:xfrm>
          <a:prstGeom prst="rect">
            <a:avLst/>
          </a:prstGeom>
          <a:noFill/>
        </p:spPr>
        <p:txBody>
          <a:bodyPr wrap="square">
            <a:spAutoFit/>
          </a:bodyPr>
          <a:lstStyle/>
          <a:p>
            <a:pPr defTabSz="685800"/>
            <a:r>
              <a:rPr lang="en-US" sz="900">
                <a:solidFill>
                  <a:srgbClr val="50E6FF"/>
                </a:solidFill>
                <a:latin typeface="Segoe UI" panose="020B0502040204020203" pitchFamily="34" charset="0"/>
                <a:cs typeface="Segoe UI" panose="020B0502040204020203" pitchFamily="34" charset="0"/>
              </a:rPr>
              <a:t>Source: </a:t>
            </a:r>
            <a:r>
              <a:rPr lang="en-US" sz="900" u="sng">
                <a:solidFill>
                  <a:srgbClr val="50E6FF"/>
                </a:solidFill>
                <a:latin typeface="Segoe UI" panose="020B0502040204020203" pitchFamily="34" charset="0"/>
                <a:cs typeface="Segoe UI" panose="020B0502040204020203" pitchFamily="34" charset="0"/>
              </a:rPr>
              <a:t>github.com/azure/aks-hci/releases</a:t>
            </a:r>
          </a:p>
        </p:txBody>
      </p:sp>
    </p:spTree>
    <p:extLst>
      <p:ext uri="{BB962C8B-B14F-4D97-AF65-F5344CB8AC3E}">
        <p14:creationId xmlns:p14="http://schemas.microsoft.com/office/powerpoint/2010/main" val="2117508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500"/>
                                        <p:tgtEl>
                                          <p:spTgt spid="3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18FF745-3C6C-4D5C-976E-8142DC60BE0A}"/>
              </a:ext>
            </a:extLst>
          </p:cNvPr>
          <p:cNvSpPr txBox="1"/>
          <p:nvPr/>
        </p:nvSpPr>
        <p:spPr>
          <a:xfrm>
            <a:off x="448030" y="459486"/>
            <a:ext cx="6381555" cy="669414"/>
          </a:xfrm>
          <a:prstGeom prst="rect">
            <a:avLst/>
          </a:prstGeom>
          <a:noFill/>
        </p:spPr>
        <p:txBody>
          <a:bodyPr wrap="none" rtlCol="0">
            <a:spAutoFit/>
          </a:bodyPr>
          <a:lstStyle/>
          <a:p>
            <a:pPr defTabSz="685800"/>
            <a:r>
              <a:rPr lang="en-US" sz="2250" b="1" dirty="0">
                <a:solidFill>
                  <a:srgbClr val="FFC000"/>
                </a:solidFill>
                <a:latin typeface="Segoe UI" panose="020B0502040204020203" pitchFamily="34" charset="0"/>
                <a:cs typeface="Segoe UI" panose="020B0502040204020203" pitchFamily="34" charset="0"/>
              </a:rPr>
              <a:t>Arc-enabled PaaS services on Azure Stack HCI</a:t>
            </a:r>
            <a:br>
              <a:rPr lang="en-US" sz="2250" b="1" dirty="0">
                <a:solidFill>
                  <a:prstClr val="white"/>
                </a:solidFill>
                <a:latin typeface="Segoe UI" panose="020B0502040204020203" pitchFamily="34" charset="0"/>
                <a:cs typeface="Segoe UI" panose="020B0502040204020203" pitchFamily="34" charset="0"/>
              </a:rPr>
            </a:br>
            <a:r>
              <a:rPr lang="en-US" sz="1500" dirty="0">
                <a:solidFill>
                  <a:prstClr val="white">
                    <a:lumMod val="75000"/>
                  </a:prstClr>
                </a:solidFill>
                <a:latin typeface="Segoe UI" panose="020B0502040204020203" pitchFamily="34" charset="0"/>
                <a:cs typeface="Segoe UI" panose="020B0502040204020203" pitchFamily="34" charset="0"/>
              </a:rPr>
              <a:t>Each with their own scenarios and feature roadmap</a:t>
            </a:r>
          </a:p>
        </p:txBody>
      </p:sp>
      <p:grpSp>
        <p:nvGrpSpPr>
          <p:cNvPr id="57" name="Group 56">
            <a:extLst>
              <a:ext uri="{FF2B5EF4-FFF2-40B4-BE49-F238E27FC236}">
                <a16:creationId xmlns:a16="http://schemas.microsoft.com/office/drawing/2014/main" id="{05B2B7DA-DB55-4944-938B-1053B483F413}"/>
              </a:ext>
            </a:extLst>
          </p:cNvPr>
          <p:cNvGrpSpPr/>
          <p:nvPr/>
        </p:nvGrpSpPr>
        <p:grpSpPr>
          <a:xfrm>
            <a:off x="457201" y="1339580"/>
            <a:ext cx="2674619" cy="1508760"/>
            <a:chOff x="609600" y="1786106"/>
            <a:chExt cx="3566159" cy="2011680"/>
          </a:xfrm>
        </p:grpSpPr>
        <p:sp>
          <p:nvSpPr>
            <p:cNvPr id="11" name="Rectangle 10">
              <a:extLst>
                <a:ext uri="{FF2B5EF4-FFF2-40B4-BE49-F238E27FC236}">
                  <a16:creationId xmlns:a16="http://schemas.microsoft.com/office/drawing/2014/main" id="{5F47F2EA-1741-48CB-AA7F-F96478E370CF}"/>
                </a:ext>
              </a:extLst>
            </p:cNvPr>
            <p:cNvSpPr/>
            <p:nvPr/>
          </p:nvSpPr>
          <p:spPr bwMode="auto">
            <a:xfrm>
              <a:off x="609600" y="1786106"/>
              <a:ext cx="3566159" cy="2011680"/>
            </a:xfrm>
            <a:prstGeom prst="rect">
              <a:avLst/>
            </a:prstGeom>
            <a:solidFill>
              <a:srgbClr val="FFFFFF">
                <a:alpha val="10000"/>
              </a:srgbClr>
            </a:solidFill>
            <a:ln w="12700" cap="flat" cmpd="sng" algn="ctr">
              <a:solidFill>
                <a:srgbClr val="000000">
                  <a:lumMod val="75000"/>
                  <a:lumOff val="25000"/>
                </a:srgbClr>
              </a:solidFill>
              <a:prstDash val="solid"/>
              <a:miter lim="800000"/>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171450" lvl="1" defTabSz="685800">
                <a:defRPr/>
              </a:pPr>
              <a:endParaRPr lang="en-US" sz="825" kern="0">
                <a:solidFill>
                  <a:srgbClr val="FFFFFF"/>
                </a:solidFill>
                <a:latin typeface="Segoe UI"/>
              </a:endParaRPr>
            </a:p>
          </p:txBody>
        </p:sp>
        <p:pic>
          <p:nvPicPr>
            <p:cNvPr id="30" name="Picture 29">
              <a:extLst>
                <a:ext uri="{FF2B5EF4-FFF2-40B4-BE49-F238E27FC236}">
                  <a16:creationId xmlns:a16="http://schemas.microsoft.com/office/drawing/2014/main" id="{891A40EF-EDF5-48C8-9043-6C7DEB79AAB9}"/>
                </a:ext>
              </a:extLst>
            </p:cNvPr>
            <p:cNvPicPr>
              <a:picLocks noChangeAspect="1"/>
            </p:cNvPicPr>
            <p:nvPr/>
          </p:nvPicPr>
          <p:blipFill>
            <a:blip r:embed="rId3" cstate="screen">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908308" y="2051317"/>
              <a:ext cx="709353" cy="731520"/>
            </a:xfrm>
            <a:prstGeom prst="rect">
              <a:avLst/>
            </a:prstGeom>
          </p:spPr>
        </p:pic>
        <p:sp>
          <p:nvSpPr>
            <p:cNvPr id="42" name="TextBox 41">
              <a:extLst>
                <a:ext uri="{FF2B5EF4-FFF2-40B4-BE49-F238E27FC236}">
                  <a16:creationId xmlns:a16="http://schemas.microsoft.com/office/drawing/2014/main" id="{E2D2240F-D9D8-4F34-AAA4-30915BCB73EC}"/>
                </a:ext>
              </a:extLst>
            </p:cNvPr>
            <p:cNvSpPr txBox="1"/>
            <p:nvPr/>
          </p:nvSpPr>
          <p:spPr>
            <a:xfrm>
              <a:off x="830063" y="2911949"/>
              <a:ext cx="3200400" cy="723275"/>
            </a:xfrm>
            <a:prstGeom prst="rect">
              <a:avLst/>
            </a:prstGeom>
            <a:noFill/>
          </p:spPr>
          <p:txBody>
            <a:bodyPr wrap="square" rtlCol="0">
              <a:spAutoFit/>
            </a:bodyPr>
            <a:lstStyle/>
            <a:p>
              <a:pPr defTabSz="685800"/>
              <a:r>
                <a:rPr lang="en-US" sz="1125" b="1">
                  <a:solidFill>
                    <a:prstClr val="white"/>
                  </a:solidFill>
                  <a:latin typeface="Segoe UI" panose="020B0502040204020203" pitchFamily="34" charset="0"/>
                  <a:cs typeface="Segoe UI" panose="020B0502040204020203" pitchFamily="34" charset="0"/>
                </a:rPr>
                <a:t>SQL managed instances</a:t>
              </a:r>
              <a:br>
                <a:rPr lang="en-US" sz="1125" b="1">
                  <a:solidFill>
                    <a:prstClr val="white"/>
                  </a:solidFill>
                  <a:latin typeface="Segoe UI" panose="020B0502040204020203" pitchFamily="34" charset="0"/>
                  <a:cs typeface="Segoe UI" panose="020B0502040204020203" pitchFamily="34" charset="0"/>
                </a:rPr>
              </a:br>
              <a:endParaRPr lang="en-US" sz="600">
                <a:solidFill>
                  <a:prstClr val="white">
                    <a:lumMod val="75000"/>
                  </a:prstClr>
                </a:solidFill>
                <a:latin typeface="Segoe UI" panose="020B0502040204020203" pitchFamily="34" charset="0"/>
                <a:cs typeface="Segoe UI" panose="020B0502040204020203" pitchFamily="34" charset="0"/>
              </a:endParaRPr>
            </a:p>
            <a:p>
              <a:pPr defTabSz="685800"/>
              <a:r>
                <a:rPr lang="en-US" sz="600">
                  <a:solidFill>
                    <a:prstClr val="white">
                      <a:lumMod val="75000"/>
                    </a:prstClr>
                  </a:solidFill>
                  <a:latin typeface="Segoe UI" panose="020B0502040204020203" pitchFamily="34" charset="0"/>
                  <a:cs typeface="Segoe UI" panose="020B0502040204020203" pitchFamily="34" charset="0"/>
                </a:rPr>
                <a:t>Fully managed SQL managed instance with built-in management capabilities to drastically reduce your management overhead.</a:t>
              </a:r>
            </a:p>
          </p:txBody>
        </p:sp>
      </p:grpSp>
      <p:grpSp>
        <p:nvGrpSpPr>
          <p:cNvPr id="58" name="Group 57">
            <a:extLst>
              <a:ext uri="{FF2B5EF4-FFF2-40B4-BE49-F238E27FC236}">
                <a16:creationId xmlns:a16="http://schemas.microsoft.com/office/drawing/2014/main" id="{84CB5137-78B6-4FB3-BD99-7F0976EB1A32}"/>
              </a:ext>
            </a:extLst>
          </p:cNvPr>
          <p:cNvGrpSpPr/>
          <p:nvPr/>
        </p:nvGrpSpPr>
        <p:grpSpPr>
          <a:xfrm>
            <a:off x="3238660" y="1339580"/>
            <a:ext cx="2674619" cy="1508760"/>
            <a:chOff x="4318213" y="1786106"/>
            <a:chExt cx="3566159" cy="2011680"/>
          </a:xfrm>
        </p:grpSpPr>
        <p:sp>
          <p:nvSpPr>
            <p:cNvPr id="19" name="Rectangle 18">
              <a:extLst>
                <a:ext uri="{FF2B5EF4-FFF2-40B4-BE49-F238E27FC236}">
                  <a16:creationId xmlns:a16="http://schemas.microsoft.com/office/drawing/2014/main" id="{2E548FD0-A563-43C8-9057-9AA58E66E071}"/>
                </a:ext>
              </a:extLst>
            </p:cNvPr>
            <p:cNvSpPr/>
            <p:nvPr/>
          </p:nvSpPr>
          <p:spPr bwMode="auto">
            <a:xfrm>
              <a:off x="4318213" y="1786106"/>
              <a:ext cx="3566159" cy="2011680"/>
            </a:xfrm>
            <a:prstGeom prst="rect">
              <a:avLst/>
            </a:prstGeom>
            <a:solidFill>
              <a:srgbClr val="FFFFFF">
                <a:alpha val="10000"/>
              </a:srgbClr>
            </a:solidFill>
            <a:ln w="12700" cap="flat" cmpd="sng" algn="ctr">
              <a:solidFill>
                <a:srgbClr val="000000">
                  <a:lumMod val="75000"/>
                  <a:lumOff val="25000"/>
                </a:srgbClr>
              </a:solidFill>
              <a:prstDash val="solid"/>
              <a:miter lim="800000"/>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171450" lvl="1" defTabSz="685800">
                <a:defRPr/>
              </a:pPr>
              <a:endParaRPr lang="en-US" sz="825" kern="0">
                <a:solidFill>
                  <a:srgbClr val="FFFFFF"/>
                </a:solidFill>
                <a:latin typeface="Segoe UI"/>
              </a:endParaRPr>
            </a:p>
          </p:txBody>
        </p:sp>
        <p:pic>
          <p:nvPicPr>
            <p:cNvPr id="32" name="Picture 31">
              <a:extLst>
                <a:ext uri="{FF2B5EF4-FFF2-40B4-BE49-F238E27FC236}">
                  <a16:creationId xmlns:a16="http://schemas.microsoft.com/office/drawing/2014/main" id="{1EC595F0-8D7A-48F9-9638-9B044D666D88}"/>
                </a:ext>
              </a:extLst>
            </p:cNvPr>
            <p:cNvPicPr>
              <a:picLocks noChangeAspect="1"/>
            </p:cNvPicPr>
            <p:nvPr/>
          </p:nvPicPr>
          <p:blipFill>
            <a:blip r:embed="rId4" cstate="screen">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4627385" y="2045637"/>
              <a:ext cx="696685" cy="731520"/>
            </a:xfrm>
            <a:prstGeom prst="rect">
              <a:avLst/>
            </a:prstGeom>
          </p:spPr>
        </p:pic>
        <p:sp>
          <p:nvSpPr>
            <p:cNvPr id="44" name="TextBox 43">
              <a:extLst>
                <a:ext uri="{FF2B5EF4-FFF2-40B4-BE49-F238E27FC236}">
                  <a16:creationId xmlns:a16="http://schemas.microsoft.com/office/drawing/2014/main" id="{8D8C46F8-C3DD-42CE-A319-8C01F0D0A4B0}"/>
                </a:ext>
              </a:extLst>
            </p:cNvPr>
            <p:cNvSpPr txBox="1"/>
            <p:nvPr/>
          </p:nvSpPr>
          <p:spPr>
            <a:xfrm>
              <a:off x="4549140" y="2906269"/>
              <a:ext cx="3200400" cy="723275"/>
            </a:xfrm>
            <a:prstGeom prst="rect">
              <a:avLst/>
            </a:prstGeom>
            <a:noFill/>
          </p:spPr>
          <p:txBody>
            <a:bodyPr wrap="square" rtlCol="0">
              <a:spAutoFit/>
            </a:bodyPr>
            <a:lstStyle/>
            <a:p>
              <a:pPr defTabSz="685800"/>
              <a:r>
                <a:rPr lang="en-US" sz="1125" b="1">
                  <a:solidFill>
                    <a:prstClr val="white"/>
                  </a:solidFill>
                  <a:latin typeface="Segoe UI" panose="020B0502040204020203" pitchFamily="34" charset="0"/>
                  <a:cs typeface="Segoe UI" panose="020B0502040204020203" pitchFamily="34" charset="0"/>
                </a:rPr>
                <a:t>PostgreSQL Hyperscale </a:t>
              </a:r>
              <a:r>
                <a:rPr lang="en-US" sz="1125" b="1" baseline="30000">
                  <a:solidFill>
                    <a:prstClr val="white"/>
                  </a:solidFill>
                  <a:latin typeface="Segoe UI" panose="020B0502040204020203" pitchFamily="34" charset="0"/>
                  <a:cs typeface="Segoe UI" panose="020B0502040204020203" pitchFamily="34" charset="0"/>
                </a:rPr>
                <a:t>(preview)</a:t>
              </a:r>
            </a:p>
            <a:p>
              <a:pPr defTabSz="685800"/>
              <a:endParaRPr lang="en-US" sz="600">
                <a:solidFill>
                  <a:prstClr val="white">
                    <a:lumMod val="75000"/>
                  </a:prstClr>
                </a:solidFill>
                <a:latin typeface="Segoe UI" panose="020B0502040204020203" pitchFamily="34" charset="0"/>
                <a:cs typeface="Segoe UI" panose="020B0502040204020203" pitchFamily="34" charset="0"/>
              </a:endParaRPr>
            </a:p>
            <a:p>
              <a:pPr defTabSz="685800"/>
              <a:r>
                <a:rPr lang="en-US" sz="600">
                  <a:solidFill>
                    <a:prstClr val="white">
                      <a:lumMod val="75000"/>
                    </a:prstClr>
                  </a:solidFill>
                  <a:latin typeface="Segoe UI" panose="020B0502040204020203" pitchFamily="34" charset="0"/>
                  <a:cs typeface="Segoe UI" panose="020B0502040204020203" pitchFamily="34" charset="0"/>
                </a:rPr>
                <a:t>Semi-managed PostgreSQL Hyperscale server group that meets your requirements of data residency and customer control.</a:t>
              </a:r>
            </a:p>
          </p:txBody>
        </p:sp>
      </p:grpSp>
      <p:grpSp>
        <p:nvGrpSpPr>
          <p:cNvPr id="59" name="Group 58">
            <a:extLst>
              <a:ext uri="{FF2B5EF4-FFF2-40B4-BE49-F238E27FC236}">
                <a16:creationId xmlns:a16="http://schemas.microsoft.com/office/drawing/2014/main" id="{DFE74E8C-8406-43DD-9D15-35588488817C}"/>
              </a:ext>
            </a:extLst>
          </p:cNvPr>
          <p:cNvGrpSpPr/>
          <p:nvPr/>
        </p:nvGrpSpPr>
        <p:grpSpPr>
          <a:xfrm>
            <a:off x="6020130" y="1339580"/>
            <a:ext cx="2674619" cy="1508760"/>
            <a:chOff x="8026839" y="1786106"/>
            <a:chExt cx="3566159" cy="2011680"/>
          </a:xfrm>
        </p:grpSpPr>
        <p:sp>
          <p:nvSpPr>
            <p:cNvPr id="23" name="Rectangle 22">
              <a:extLst>
                <a:ext uri="{FF2B5EF4-FFF2-40B4-BE49-F238E27FC236}">
                  <a16:creationId xmlns:a16="http://schemas.microsoft.com/office/drawing/2014/main" id="{53E624C2-47F9-4582-9DE1-F7B360A477B2}"/>
                </a:ext>
              </a:extLst>
            </p:cNvPr>
            <p:cNvSpPr/>
            <p:nvPr/>
          </p:nvSpPr>
          <p:spPr bwMode="auto">
            <a:xfrm>
              <a:off x="8026839" y="1786106"/>
              <a:ext cx="3566159" cy="2011680"/>
            </a:xfrm>
            <a:prstGeom prst="rect">
              <a:avLst/>
            </a:prstGeom>
            <a:solidFill>
              <a:srgbClr val="FFFFFF">
                <a:alpha val="10000"/>
              </a:srgbClr>
            </a:solidFill>
            <a:ln w="12700" cap="flat" cmpd="sng" algn="ctr">
              <a:solidFill>
                <a:srgbClr val="000000">
                  <a:lumMod val="75000"/>
                  <a:lumOff val="25000"/>
                </a:srgbClr>
              </a:solidFill>
              <a:prstDash val="solid"/>
              <a:miter lim="800000"/>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171450" lvl="1" defTabSz="685800">
                <a:defRPr/>
              </a:pPr>
              <a:endParaRPr lang="en-US" sz="825" kern="0">
                <a:solidFill>
                  <a:srgbClr val="FFFFFF"/>
                </a:solidFill>
                <a:latin typeface="Segoe UI"/>
              </a:endParaRPr>
            </a:p>
          </p:txBody>
        </p:sp>
        <p:pic>
          <p:nvPicPr>
            <p:cNvPr id="34" name="Picture 33">
              <a:extLst>
                <a:ext uri="{FF2B5EF4-FFF2-40B4-BE49-F238E27FC236}">
                  <a16:creationId xmlns:a16="http://schemas.microsoft.com/office/drawing/2014/main" id="{D1B8F15D-1F6C-4DFB-B4A1-7841C6877659}"/>
                </a:ext>
              </a:extLst>
            </p:cNvPr>
            <p:cNvPicPr>
              <a:picLocks noChangeAspect="1"/>
            </p:cNvPicPr>
            <p:nvPr/>
          </p:nvPicPr>
          <p:blipFill>
            <a:blip r:embed="rId5" cstate="screen">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8337534" y="2097037"/>
              <a:ext cx="652630" cy="640080"/>
            </a:xfrm>
            <a:prstGeom prst="rect">
              <a:avLst/>
            </a:prstGeom>
          </p:spPr>
        </p:pic>
        <p:sp>
          <p:nvSpPr>
            <p:cNvPr id="46" name="TextBox 45">
              <a:extLst>
                <a:ext uri="{FF2B5EF4-FFF2-40B4-BE49-F238E27FC236}">
                  <a16:creationId xmlns:a16="http://schemas.microsoft.com/office/drawing/2014/main" id="{912F0647-998A-4F65-A2AD-4B4D17607E69}"/>
                </a:ext>
              </a:extLst>
            </p:cNvPr>
            <p:cNvSpPr txBox="1"/>
            <p:nvPr/>
          </p:nvSpPr>
          <p:spPr>
            <a:xfrm>
              <a:off x="8259288" y="2911949"/>
              <a:ext cx="3200400" cy="723275"/>
            </a:xfrm>
            <a:prstGeom prst="rect">
              <a:avLst/>
            </a:prstGeom>
            <a:noFill/>
          </p:spPr>
          <p:txBody>
            <a:bodyPr wrap="square" rtlCol="0">
              <a:spAutoFit/>
            </a:bodyPr>
            <a:lstStyle/>
            <a:p>
              <a:pPr defTabSz="685800"/>
              <a:r>
                <a:rPr lang="en-US" sz="1125" b="1">
                  <a:solidFill>
                    <a:prstClr val="white"/>
                  </a:solidFill>
                  <a:latin typeface="Segoe UI" panose="020B0502040204020203" pitchFamily="34" charset="0"/>
                  <a:cs typeface="Segoe UI" panose="020B0502040204020203" pitchFamily="34" charset="0"/>
                </a:rPr>
                <a:t>App services </a:t>
              </a:r>
              <a:r>
                <a:rPr lang="en-US" sz="1125" b="1" baseline="30000">
                  <a:solidFill>
                    <a:prstClr val="white"/>
                  </a:solidFill>
                  <a:latin typeface="Segoe UI" panose="020B0502040204020203" pitchFamily="34" charset="0"/>
                  <a:cs typeface="Segoe UI" panose="020B0502040204020203" pitchFamily="34" charset="0"/>
                </a:rPr>
                <a:t>(preview)</a:t>
              </a:r>
            </a:p>
            <a:p>
              <a:pPr defTabSz="685800"/>
              <a:endParaRPr lang="en-US" sz="600">
                <a:solidFill>
                  <a:prstClr val="white">
                    <a:lumMod val="75000"/>
                  </a:prstClr>
                </a:solidFill>
                <a:latin typeface="Segoe UI" panose="020B0502040204020203" pitchFamily="34" charset="0"/>
                <a:cs typeface="Segoe UI" panose="020B0502040204020203" pitchFamily="34" charset="0"/>
              </a:endParaRPr>
            </a:p>
            <a:p>
              <a:pPr defTabSz="685800"/>
              <a:r>
                <a:rPr lang="en-US" sz="600">
                  <a:solidFill>
                    <a:prstClr val="white">
                      <a:lumMod val="75000"/>
                    </a:prstClr>
                  </a:solidFill>
                  <a:latin typeface="Segoe UI" panose="020B0502040204020203" pitchFamily="34" charset="0"/>
                  <a:cs typeface="Segoe UI" panose="020B0502040204020203" pitchFamily="34" charset="0"/>
                </a:rPr>
                <a:t>Powerful web, mobile, and API apps. Build standards-based web apps and APIs using .NET, Java, Node.js, PHP, and Python.</a:t>
              </a:r>
            </a:p>
          </p:txBody>
        </p:sp>
      </p:grpSp>
      <p:grpSp>
        <p:nvGrpSpPr>
          <p:cNvPr id="61" name="Group 60">
            <a:extLst>
              <a:ext uri="{FF2B5EF4-FFF2-40B4-BE49-F238E27FC236}">
                <a16:creationId xmlns:a16="http://schemas.microsoft.com/office/drawing/2014/main" id="{1DE351E9-D5C4-4C05-ABD9-C9EF9A455EE7}"/>
              </a:ext>
            </a:extLst>
          </p:cNvPr>
          <p:cNvGrpSpPr/>
          <p:nvPr/>
        </p:nvGrpSpPr>
        <p:grpSpPr>
          <a:xfrm>
            <a:off x="3238662" y="2963799"/>
            <a:ext cx="2674619" cy="1508760"/>
            <a:chOff x="4318215" y="3951732"/>
            <a:chExt cx="3566159" cy="2011680"/>
          </a:xfrm>
        </p:grpSpPr>
        <p:sp>
          <p:nvSpPr>
            <p:cNvPr id="17" name="Rectangle 16">
              <a:extLst>
                <a:ext uri="{FF2B5EF4-FFF2-40B4-BE49-F238E27FC236}">
                  <a16:creationId xmlns:a16="http://schemas.microsoft.com/office/drawing/2014/main" id="{20C38327-7DE2-462E-AAD7-F0454DDDA58D}"/>
                </a:ext>
              </a:extLst>
            </p:cNvPr>
            <p:cNvSpPr/>
            <p:nvPr/>
          </p:nvSpPr>
          <p:spPr bwMode="auto">
            <a:xfrm>
              <a:off x="4318215" y="3951732"/>
              <a:ext cx="3566159" cy="2011680"/>
            </a:xfrm>
            <a:prstGeom prst="rect">
              <a:avLst/>
            </a:prstGeom>
            <a:solidFill>
              <a:srgbClr val="FFFFFF">
                <a:alpha val="10000"/>
              </a:srgbClr>
            </a:solidFill>
            <a:ln w="12700" cap="flat" cmpd="sng" algn="ctr">
              <a:solidFill>
                <a:srgbClr val="000000">
                  <a:lumMod val="75000"/>
                  <a:lumOff val="25000"/>
                </a:srgbClr>
              </a:solidFill>
              <a:prstDash val="solid"/>
              <a:miter lim="800000"/>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171450" lvl="1" defTabSz="685800">
                <a:defRPr/>
              </a:pPr>
              <a:endParaRPr lang="en-US" sz="825" kern="0">
                <a:solidFill>
                  <a:srgbClr val="FFFFFF"/>
                </a:solidFill>
                <a:latin typeface="Segoe UI"/>
              </a:endParaRPr>
            </a:p>
          </p:txBody>
        </p:sp>
        <p:pic>
          <p:nvPicPr>
            <p:cNvPr id="36" name="Picture 35">
              <a:extLst>
                <a:ext uri="{FF2B5EF4-FFF2-40B4-BE49-F238E27FC236}">
                  <a16:creationId xmlns:a16="http://schemas.microsoft.com/office/drawing/2014/main" id="{06BD98C3-CC27-4965-A492-E3A4B56240A4}"/>
                </a:ext>
              </a:extLst>
            </p:cNvPr>
            <p:cNvPicPr>
              <a:picLocks noChangeAspect="1"/>
            </p:cNvPicPr>
            <p:nvPr/>
          </p:nvPicPr>
          <p:blipFill>
            <a:blip r:embed="rId6" cstate="screen">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4627385" y="4234650"/>
              <a:ext cx="667400" cy="640080"/>
            </a:xfrm>
            <a:prstGeom prst="rect">
              <a:avLst/>
            </a:prstGeom>
          </p:spPr>
        </p:pic>
        <p:sp>
          <p:nvSpPr>
            <p:cNvPr id="48" name="TextBox 47">
              <a:extLst>
                <a:ext uri="{FF2B5EF4-FFF2-40B4-BE49-F238E27FC236}">
                  <a16:creationId xmlns:a16="http://schemas.microsoft.com/office/drawing/2014/main" id="{05E2A6EE-8662-4231-A35A-1BCC6BCB3A81}"/>
                </a:ext>
              </a:extLst>
            </p:cNvPr>
            <p:cNvSpPr txBox="1"/>
            <p:nvPr/>
          </p:nvSpPr>
          <p:spPr>
            <a:xfrm>
              <a:off x="4549140" y="5034760"/>
              <a:ext cx="3200400" cy="723275"/>
            </a:xfrm>
            <a:prstGeom prst="rect">
              <a:avLst/>
            </a:prstGeom>
            <a:noFill/>
          </p:spPr>
          <p:txBody>
            <a:bodyPr wrap="square" rtlCol="0">
              <a:spAutoFit/>
            </a:bodyPr>
            <a:lstStyle/>
            <a:p>
              <a:pPr defTabSz="685800"/>
              <a:r>
                <a:rPr lang="en-US" sz="1125" b="1">
                  <a:solidFill>
                    <a:prstClr val="white"/>
                  </a:solidFill>
                  <a:latin typeface="Segoe UI" panose="020B0502040204020203" pitchFamily="34" charset="0"/>
                  <a:cs typeface="Segoe UI" panose="020B0502040204020203" pitchFamily="34" charset="0"/>
                </a:rPr>
                <a:t>Logic apps </a:t>
              </a:r>
              <a:r>
                <a:rPr lang="en-US" sz="1125" b="1" baseline="30000">
                  <a:solidFill>
                    <a:prstClr val="white"/>
                  </a:solidFill>
                  <a:latin typeface="Segoe UI" panose="020B0502040204020203" pitchFamily="34" charset="0"/>
                  <a:cs typeface="Segoe UI" panose="020B0502040204020203" pitchFamily="34" charset="0"/>
                </a:rPr>
                <a:t>(preview)</a:t>
              </a:r>
            </a:p>
            <a:p>
              <a:pPr defTabSz="685800"/>
              <a:endParaRPr lang="en-US" sz="600">
                <a:solidFill>
                  <a:prstClr val="white">
                    <a:lumMod val="75000"/>
                  </a:prstClr>
                </a:solidFill>
                <a:latin typeface="Segoe UI" panose="020B0502040204020203" pitchFamily="34" charset="0"/>
                <a:cs typeface="Segoe UI" panose="020B0502040204020203" pitchFamily="34" charset="0"/>
              </a:endParaRPr>
            </a:p>
            <a:p>
              <a:pPr defTabSz="685800"/>
              <a:r>
                <a:rPr lang="en-US" sz="600">
                  <a:solidFill>
                    <a:prstClr val="white">
                      <a:lumMod val="75000"/>
                    </a:prstClr>
                  </a:solidFill>
                  <a:latin typeface="Segoe UI" panose="020B0502040204020203" pitchFamily="34" charset="0"/>
                  <a:cs typeface="Segoe UI" panose="020B0502040204020203" pitchFamily="34" charset="0"/>
                </a:rPr>
                <a:t>Quickly build powerful integration solutions. Create workflows leveraging hundreds of connectors and the visual designer.</a:t>
              </a:r>
            </a:p>
          </p:txBody>
        </p:sp>
      </p:grpSp>
      <p:grpSp>
        <p:nvGrpSpPr>
          <p:cNvPr id="60" name="Group 59">
            <a:extLst>
              <a:ext uri="{FF2B5EF4-FFF2-40B4-BE49-F238E27FC236}">
                <a16:creationId xmlns:a16="http://schemas.microsoft.com/office/drawing/2014/main" id="{AAB4DD61-D8EA-4A7B-8F33-A917B8D3F9BC}"/>
              </a:ext>
            </a:extLst>
          </p:cNvPr>
          <p:cNvGrpSpPr/>
          <p:nvPr/>
        </p:nvGrpSpPr>
        <p:grpSpPr>
          <a:xfrm>
            <a:off x="457201" y="2963799"/>
            <a:ext cx="2674619" cy="1508760"/>
            <a:chOff x="609600" y="3951732"/>
            <a:chExt cx="3566159" cy="2011680"/>
          </a:xfrm>
        </p:grpSpPr>
        <p:sp>
          <p:nvSpPr>
            <p:cNvPr id="9" name="Rectangle 8">
              <a:extLst>
                <a:ext uri="{FF2B5EF4-FFF2-40B4-BE49-F238E27FC236}">
                  <a16:creationId xmlns:a16="http://schemas.microsoft.com/office/drawing/2014/main" id="{CF14815E-EDA9-48E8-9E78-925C0B530B99}"/>
                </a:ext>
              </a:extLst>
            </p:cNvPr>
            <p:cNvSpPr/>
            <p:nvPr/>
          </p:nvSpPr>
          <p:spPr bwMode="auto">
            <a:xfrm>
              <a:off x="609600" y="3951732"/>
              <a:ext cx="3566159" cy="2011680"/>
            </a:xfrm>
            <a:prstGeom prst="rect">
              <a:avLst/>
            </a:prstGeom>
            <a:solidFill>
              <a:srgbClr val="FFFFFF">
                <a:alpha val="10000"/>
              </a:srgbClr>
            </a:solidFill>
            <a:ln w="12700" cap="flat" cmpd="sng" algn="ctr">
              <a:solidFill>
                <a:srgbClr val="000000">
                  <a:lumMod val="75000"/>
                  <a:lumOff val="25000"/>
                </a:srgbClr>
              </a:solidFill>
              <a:prstDash val="solid"/>
              <a:miter lim="800000"/>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171450" lvl="1" defTabSz="685800">
                <a:defRPr/>
              </a:pPr>
              <a:endParaRPr lang="en-US" sz="825" kern="0">
                <a:solidFill>
                  <a:srgbClr val="FFFFFF"/>
                </a:solidFill>
                <a:latin typeface="Segoe UI"/>
              </a:endParaRPr>
            </a:p>
          </p:txBody>
        </p:sp>
        <p:pic>
          <p:nvPicPr>
            <p:cNvPr id="38" name="Picture 37">
              <a:extLst>
                <a:ext uri="{FF2B5EF4-FFF2-40B4-BE49-F238E27FC236}">
                  <a16:creationId xmlns:a16="http://schemas.microsoft.com/office/drawing/2014/main" id="{BD378E59-AA69-481C-9ED2-53D5B5B8E9B8}"/>
                </a:ext>
              </a:extLst>
            </p:cNvPr>
            <p:cNvPicPr>
              <a:picLocks noChangeAspect="1"/>
            </p:cNvPicPr>
            <p:nvPr/>
          </p:nvPicPr>
          <p:blipFill>
            <a:blip r:embed="rId7" cstate="screen">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908308" y="4188930"/>
              <a:ext cx="832586" cy="731520"/>
            </a:xfrm>
            <a:prstGeom prst="rect">
              <a:avLst/>
            </a:prstGeom>
          </p:spPr>
        </p:pic>
        <p:sp>
          <p:nvSpPr>
            <p:cNvPr id="50" name="TextBox 49">
              <a:extLst>
                <a:ext uri="{FF2B5EF4-FFF2-40B4-BE49-F238E27FC236}">
                  <a16:creationId xmlns:a16="http://schemas.microsoft.com/office/drawing/2014/main" id="{CFDBD515-CE94-4F71-8748-27BCA2D64658}"/>
                </a:ext>
              </a:extLst>
            </p:cNvPr>
            <p:cNvSpPr txBox="1"/>
            <p:nvPr/>
          </p:nvSpPr>
          <p:spPr>
            <a:xfrm>
              <a:off x="830063" y="5040440"/>
              <a:ext cx="3200400" cy="723275"/>
            </a:xfrm>
            <a:prstGeom prst="rect">
              <a:avLst/>
            </a:prstGeom>
            <a:noFill/>
          </p:spPr>
          <p:txBody>
            <a:bodyPr wrap="square" rtlCol="0">
              <a:spAutoFit/>
            </a:bodyPr>
            <a:lstStyle/>
            <a:p>
              <a:pPr defTabSz="685800"/>
              <a:r>
                <a:rPr lang="en-US" sz="1125" b="1">
                  <a:solidFill>
                    <a:prstClr val="white"/>
                  </a:solidFill>
                  <a:latin typeface="Segoe UI" panose="020B0502040204020203" pitchFamily="34" charset="0"/>
                  <a:cs typeface="Segoe UI" panose="020B0502040204020203" pitchFamily="34" charset="0"/>
                </a:rPr>
                <a:t>Functions </a:t>
              </a:r>
              <a:r>
                <a:rPr lang="en-US" sz="1125" b="1" baseline="30000">
                  <a:solidFill>
                    <a:prstClr val="white"/>
                  </a:solidFill>
                  <a:latin typeface="Segoe UI" panose="020B0502040204020203" pitchFamily="34" charset="0"/>
                  <a:cs typeface="Segoe UI" panose="020B0502040204020203" pitchFamily="34" charset="0"/>
                </a:rPr>
                <a:t>(preview)</a:t>
              </a:r>
            </a:p>
            <a:p>
              <a:pPr defTabSz="685800"/>
              <a:endParaRPr lang="en-US" sz="600">
                <a:solidFill>
                  <a:prstClr val="white">
                    <a:lumMod val="75000"/>
                  </a:prstClr>
                </a:solidFill>
                <a:latin typeface="Segoe UI" panose="020B0502040204020203" pitchFamily="34" charset="0"/>
                <a:cs typeface="Segoe UI" panose="020B0502040204020203" pitchFamily="34" charset="0"/>
              </a:endParaRPr>
            </a:p>
            <a:p>
              <a:pPr defTabSz="685800"/>
              <a:r>
                <a:rPr lang="en-US" sz="600">
                  <a:solidFill>
                    <a:prstClr val="white">
                      <a:lumMod val="75000"/>
                    </a:prstClr>
                  </a:solidFill>
                  <a:latin typeface="Segoe UI" panose="020B0502040204020203" pitchFamily="34" charset="0"/>
                  <a:cs typeface="Segoe UI" panose="020B0502040204020203" pitchFamily="34" charset="0"/>
                </a:rPr>
                <a:t>Process events with serverless code. Accelerate and simplify serverless application development with serverless compute.</a:t>
              </a:r>
            </a:p>
          </p:txBody>
        </p:sp>
      </p:grpSp>
      <p:grpSp>
        <p:nvGrpSpPr>
          <p:cNvPr id="62" name="Group 61">
            <a:extLst>
              <a:ext uri="{FF2B5EF4-FFF2-40B4-BE49-F238E27FC236}">
                <a16:creationId xmlns:a16="http://schemas.microsoft.com/office/drawing/2014/main" id="{C0EB5E7F-D337-439F-A1E3-1B9396E16292}"/>
              </a:ext>
            </a:extLst>
          </p:cNvPr>
          <p:cNvGrpSpPr/>
          <p:nvPr/>
        </p:nvGrpSpPr>
        <p:grpSpPr>
          <a:xfrm>
            <a:off x="6020131" y="2963799"/>
            <a:ext cx="2674619" cy="1508760"/>
            <a:chOff x="8026841" y="3951732"/>
            <a:chExt cx="3566159" cy="2011680"/>
          </a:xfrm>
        </p:grpSpPr>
        <p:sp>
          <p:nvSpPr>
            <p:cNvPr id="21" name="Rectangle 20">
              <a:extLst>
                <a:ext uri="{FF2B5EF4-FFF2-40B4-BE49-F238E27FC236}">
                  <a16:creationId xmlns:a16="http://schemas.microsoft.com/office/drawing/2014/main" id="{CE434174-A973-4070-B018-07A0ECD55B0F}"/>
                </a:ext>
              </a:extLst>
            </p:cNvPr>
            <p:cNvSpPr/>
            <p:nvPr/>
          </p:nvSpPr>
          <p:spPr bwMode="auto">
            <a:xfrm>
              <a:off x="8026841" y="3951732"/>
              <a:ext cx="3566159" cy="2011680"/>
            </a:xfrm>
            <a:prstGeom prst="rect">
              <a:avLst/>
            </a:prstGeom>
            <a:solidFill>
              <a:srgbClr val="FFFFFF">
                <a:alpha val="10000"/>
              </a:srgbClr>
            </a:solidFill>
            <a:ln w="12700" cap="flat" cmpd="sng" algn="ctr">
              <a:solidFill>
                <a:srgbClr val="000000">
                  <a:lumMod val="75000"/>
                  <a:lumOff val="25000"/>
                </a:srgbClr>
              </a:solidFill>
              <a:prstDash val="solid"/>
              <a:miter lim="800000"/>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171450" lvl="1" defTabSz="685800">
                <a:defRPr/>
              </a:pPr>
              <a:endParaRPr lang="en-US" sz="825" kern="0">
                <a:solidFill>
                  <a:srgbClr val="FFFFFF"/>
                </a:solidFill>
                <a:latin typeface="Segoe UI"/>
              </a:endParaRPr>
            </a:p>
          </p:txBody>
        </p:sp>
        <p:pic>
          <p:nvPicPr>
            <p:cNvPr id="40" name="Picture 39">
              <a:extLst>
                <a:ext uri="{FF2B5EF4-FFF2-40B4-BE49-F238E27FC236}">
                  <a16:creationId xmlns:a16="http://schemas.microsoft.com/office/drawing/2014/main" id="{01CC035F-024C-4B9D-8A01-BA84CFCE7E03}"/>
                </a:ext>
              </a:extLst>
            </p:cNvPr>
            <p:cNvPicPr>
              <a:picLocks noChangeAspect="1"/>
            </p:cNvPicPr>
            <p:nvPr/>
          </p:nvPicPr>
          <p:blipFill>
            <a:blip r:embed="rId8" cstate="screen">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8337534" y="4188930"/>
              <a:ext cx="805164" cy="731520"/>
            </a:xfrm>
            <a:prstGeom prst="rect">
              <a:avLst/>
            </a:prstGeom>
          </p:spPr>
        </p:pic>
        <p:sp>
          <p:nvSpPr>
            <p:cNvPr id="52" name="TextBox 51">
              <a:extLst>
                <a:ext uri="{FF2B5EF4-FFF2-40B4-BE49-F238E27FC236}">
                  <a16:creationId xmlns:a16="http://schemas.microsoft.com/office/drawing/2014/main" id="{B9342D02-071F-4A31-82BE-59E804DE466F}"/>
                </a:ext>
              </a:extLst>
            </p:cNvPr>
            <p:cNvSpPr txBox="1"/>
            <p:nvPr/>
          </p:nvSpPr>
          <p:spPr>
            <a:xfrm>
              <a:off x="8259289" y="5040440"/>
              <a:ext cx="3200400" cy="723275"/>
            </a:xfrm>
            <a:prstGeom prst="rect">
              <a:avLst/>
            </a:prstGeom>
            <a:noFill/>
          </p:spPr>
          <p:txBody>
            <a:bodyPr wrap="square" rtlCol="0">
              <a:spAutoFit/>
            </a:bodyPr>
            <a:lstStyle/>
            <a:p>
              <a:pPr defTabSz="685800"/>
              <a:r>
                <a:rPr lang="en-US" sz="1125" b="1">
                  <a:solidFill>
                    <a:prstClr val="white"/>
                  </a:solidFill>
                  <a:latin typeface="Segoe UI" panose="020B0502040204020203" pitchFamily="34" charset="0"/>
                  <a:cs typeface="Segoe UI" panose="020B0502040204020203" pitchFamily="34" charset="0"/>
                </a:rPr>
                <a:t>API management </a:t>
              </a:r>
              <a:r>
                <a:rPr lang="en-US" sz="1125" b="1" baseline="30000">
                  <a:solidFill>
                    <a:prstClr val="white"/>
                  </a:solidFill>
                  <a:latin typeface="Segoe UI" panose="020B0502040204020203" pitchFamily="34" charset="0"/>
                  <a:cs typeface="Segoe UI" panose="020B0502040204020203" pitchFamily="34" charset="0"/>
                </a:rPr>
                <a:t>(preview)</a:t>
              </a:r>
            </a:p>
            <a:p>
              <a:pPr defTabSz="685800"/>
              <a:endParaRPr lang="en-US" sz="600">
                <a:solidFill>
                  <a:prstClr val="white">
                    <a:lumMod val="75000"/>
                  </a:prstClr>
                </a:solidFill>
                <a:latin typeface="Segoe UI" panose="020B0502040204020203" pitchFamily="34" charset="0"/>
                <a:cs typeface="Segoe UI" panose="020B0502040204020203" pitchFamily="34" charset="0"/>
              </a:endParaRPr>
            </a:p>
            <a:p>
              <a:pPr defTabSz="685800"/>
              <a:r>
                <a:rPr lang="en-US" sz="600">
                  <a:solidFill>
                    <a:prstClr val="white">
                      <a:lumMod val="75000"/>
                    </a:prstClr>
                  </a:solidFill>
                  <a:latin typeface="Segoe UI" panose="020B0502040204020203" pitchFamily="34" charset="0"/>
                  <a:cs typeface="Segoe UI" panose="020B0502040204020203" pitchFamily="34" charset="0"/>
                </a:rPr>
                <a:t>Move faster with unified management platform for APIs across hybrid, edge, multi-cloud, and all your environments.</a:t>
              </a:r>
            </a:p>
          </p:txBody>
        </p:sp>
      </p:grpSp>
      <p:sp>
        <p:nvSpPr>
          <p:cNvPr id="56" name="TextBox 55">
            <a:extLst>
              <a:ext uri="{FF2B5EF4-FFF2-40B4-BE49-F238E27FC236}">
                <a16:creationId xmlns:a16="http://schemas.microsoft.com/office/drawing/2014/main" id="{5B6D7492-1661-4151-8A6E-98F7B5847380}"/>
              </a:ext>
            </a:extLst>
          </p:cNvPr>
          <p:cNvSpPr txBox="1"/>
          <p:nvPr/>
        </p:nvSpPr>
        <p:spPr>
          <a:xfrm>
            <a:off x="2284857" y="4706322"/>
            <a:ext cx="4574286" cy="230832"/>
          </a:xfrm>
          <a:prstGeom prst="rect">
            <a:avLst/>
          </a:prstGeom>
          <a:noFill/>
        </p:spPr>
        <p:txBody>
          <a:bodyPr wrap="square">
            <a:spAutoFit/>
          </a:bodyPr>
          <a:lstStyle/>
          <a:p>
            <a:pPr algn="ctr" defTabSz="685800"/>
            <a:r>
              <a:rPr lang="en-US" sz="900">
                <a:solidFill>
                  <a:srgbClr val="50E6FF"/>
                </a:solidFill>
                <a:latin typeface="Segoe UI" panose="020B0502040204020203" pitchFamily="34" charset="0"/>
                <a:cs typeface="Segoe UI" panose="020B0502040204020203" pitchFamily="34" charset="0"/>
              </a:rPr>
              <a:t>Tutorials, demos and more: </a:t>
            </a:r>
            <a:r>
              <a:rPr lang="en-US" sz="900" u="sng">
                <a:solidFill>
                  <a:srgbClr val="50E6FF"/>
                </a:solidFill>
                <a:latin typeface="Segoe UI" panose="020B0502040204020203" pitchFamily="34" charset="0"/>
                <a:cs typeface="Segoe UI" panose="020B0502040204020203" pitchFamily="34" charset="0"/>
              </a:rPr>
              <a:t>aka.ms/AzureArcJumpstart</a:t>
            </a:r>
          </a:p>
        </p:txBody>
      </p:sp>
    </p:spTree>
    <p:extLst>
      <p:ext uri="{BB962C8B-B14F-4D97-AF65-F5344CB8AC3E}">
        <p14:creationId xmlns:p14="http://schemas.microsoft.com/office/powerpoint/2010/main" val="1927989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250"/>
                                        <p:tgtEl>
                                          <p:spTgt spid="57"/>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fade">
                                      <p:cBhvr>
                                        <p:cTn id="11" dur="250"/>
                                        <p:tgtEl>
                                          <p:spTgt spid="58"/>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fade">
                                      <p:cBhvr>
                                        <p:cTn id="15" dur="250"/>
                                        <p:tgtEl>
                                          <p:spTgt spid="59"/>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250"/>
                                        <p:tgtEl>
                                          <p:spTgt spid="60"/>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fade">
                                      <p:cBhvr>
                                        <p:cTn id="23" dur="250"/>
                                        <p:tgtEl>
                                          <p:spTgt spid="61"/>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FE6CC70-558C-8516-1939-EBFA85CDFC2A}"/>
              </a:ext>
            </a:extLst>
          </p:cNvPr>
          <p:cNvSpPr txBox="1">
            <a:spLocks/>
          </p:cNvSpPr>
          <p:nvPr/>
        </p:nvSpPr>
        <p:spPr>
          <a:xfrm>
            <a:off x="441197" y="342900"/>
            <a:ext cx="8263890" cy="415499"/>
          </a:xfrm>
          <a:prstGeom prst="rect">
            <a:avLst/>
          </a:prstGeom>
        </p:spPr>
        <p:txBody>
          <a:bodyPr vert="horz" wrap="square" lIns="0" tIns="0" rIns="0" bIns="0" rtlCol="0" anchor="t">
            <a:spAutoFit/>
          </a:bodyPr>
          <a:lst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a:lstStyle>
          <a:p>
            <a:pPr marL="0" marR="0" lvl="0" indent="0" algn="ctr" defTabSz="699557" rtl="0" eaLnBrk="1" fontAlgn="auto" latinLnBrk="0" hangingPunct="1">
              <a:lnSpc>
                <a:spcPct val="100000"/>
              </a:lnSpc>
              <a:spcBef>
                <a:spcPct val="0"/>
              </a:spcBef>
              <a:spcAft>
                <a:spcPts val="0"/>
              </a:spcAft>
              <a:buClrTx/>
              <a:buSzTx/>
              <a:buFontTx/>
              <a:buNone/>
              <a:tabLst/>
              <a:defRPr/>
            </a:pPr>
            <a:r>
              <a:rPr kumimoji="0" lang="en-US" sz="2700" b="0" i="0" u="none" strike="noStrike" kern="1200" cap="none" spc="-38" normalizeH="0" baseline="0" noProof="0" dirty="0">
                <a:ln w="3175">
                  <a:noFill/>
                </a:ln>
                <a:solidFill>
                  <a:srgbClr val="FDBA12"/>
                </a:solidFill>
                <a:effectLst/>
                <a:uLnTx/>
                <a:uFillTx/>
                <a:latin typeface="Segoe UI Semibold"/>
                <a:ea typeface="+mj-lt"/>
                <a:cs typeface="Segoe UI Semibold"/>
              </a:rPr>
              <a:t>Azure Stack HCI hybrid all up</a:t>
            </a:r>
            <a:endParaRPr kumimoji="0" lang="en-US" sz="2700" b="0" i="0" u="none" strike="noStrike" kern="1200" cap="none" spc="-38" normalizeH="0" baseline="0" noProof="0" dirty="0">
              <a:ln w="3175">
                <a:noFill/>
              </a:ln>
              <a:solidFill>
                <a:srgbClr val="FDBA12"/>
              </a:solidFill>
              <a:effectLst/>
              <a:uLnTx/>
              <a:uFillTx/>
              <a:latin typeface="Segoe UI Semibold"/>
              <a:ea typeface="+mn-ea"/>
              <a:cs typeface="Segoe UI" pitchFamily="34" charset="0"/>
            </a:endParaRPr>
          </a:p>
        </p:txBody>
      </p:sp>
      <p:sp>
        <p:nvSpPr>
          <p:cNvPr id="3" name="TextBox 2">
            <a:extLst>
              <a:ext uri="{FF2B5EF4-FFF2-40B4-BE49-F238E27FC236}">
                <a16:creationId xmlns:a16="http://schemas.microsoft.com/office/drawing/2014/main" id="{3C3EB927-B4F3-1412-FD74-88EC497CA1A8}"/>
              </a:ext>
            </a:extLst>
          </p:cNvPr>
          <p:cNvSpPr txBox="1"/>
          <p:nvPr/>
        </p:nvSpPr>
        <p:spPr>
          <a:xfrm>
            <a:off x="444887" y="955417"/>
            <a:ext cx="945772" cy="161583"/>
          </a:xfrm>
          <a:prstGeom prst="rect">
            <a:avLst/>
          </a:prstGeom>
          <a:noFill/>
        </p:spPr>
        <p:txBody>
          <a:bodyPr wrap="none" lIns="0" tIns="0" rIns="0" bIns="0" rtlCol="0">
            <a:spAutoFit/>
          </a:bodyPr>
          <a:lstStyle/>
          <a:p>
            <a:pPr defTabSz="685800">
              <a:defRPr/>
            </a:pPr>
            <a:r>
              <a:rPr lang="en-US" sz="1050" dirty="0">
                <a:solidFill>
                  <a:srgbClr val="FFFFFF"/>
                </a:solidFill>
                <a:latin typeface="Segoe UI Semibold"/>
              </a:rPr>
              <a:t>Hybrid Services</a:t>
            </a:r>
          </a:p>
        </p:txBody>
      </p:sp>
      <p:cxnSp>
        <p:nvCxnSpPr>
          <p:cNvPr id="4" name="Straight Arrow Connector 3">
            <a:extLst>
              <a:ext uri="{FF2B5EF4-FFF2-40B4-BE49-F238E27FC236}">
                <a16:creationId xmlns:a16="http://schemas.microsoft.com/office/drawing/2014/main" id="{02181D77-E123-F3B1-8EE9-A7B02C61F8D7}"/>
              </a:ext>
              <a:ext uri="{C183D7F6-B498-43B3-948B-1728B52AA6E4}">
                <adec:decorative xmlns:adec="http://schemas.microsoft.com/office/drawing/2017/decorative" val="1"/>
              </a:ext>
            </a:extLst>
          </p:cNvPr>
          <p:cNvCxnSpPr>
            <a:cxnSpLocks/>
          </p:cNvCxnSpPr>
          <p:nvPr/>
        </p:nvCxnSpPr>
        <p:spPr>
          <a:xfrm flipV="1">
            <a:off x="421139" y="1231964"/>
            <a:ext cx="0" cy="2346426"/>
          </a:xfrm>
          <a:prstGeom prst="straightConnector1">
            <a:avLst/>
          </a:prstGeom>
          <a:noFill/>
          <a:ln w="9525" cap="flat" cmpd="sng" algn="ctr">
            <a:solidFill>
              <a:srgbClr val="243A5E">
                <a:satMod val="120000"/>
              </a:srgbClr>
            </a:solidFill>
            <a:prstDash val="solid"/>
            <a:headEnd type="none" w="lg" len="med"/>
            <a:tailEnd type="triangle"/>
          </a:ln>
          <a:effectLst/>
        </p:spPr>
      </p:cxnSp>
      <p:pic>
        <p:nvPicPr>
          <p:cNvPr id="5" name="Picture 4" descr="A picture containing vector graphics&#10;&#10;Description generated with high confidence">
            <a:extLst>
              <a:ext uri="{FF2B5EF4-FFF2-40B4-BE49-F238E27FC236}">
                <a16:creationId xmlns:a16="http://schemas.microsoft.com/office/drawing/2014/main" id="{8B6AC202-6EC7-23A3-5C15-B8C37337718E}"/>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93423" y="1208546"/>
            <a:ext cx="275087" cy="275087"/>
          </a:xfrm>
          <a:prstGeom prst="rect">
            <a:avLst/>
          </a:prstGeom>
        </p:spPr>
      </p:pic>
      <p:sp>
        <p:nvSpPr>
          <p:cNvPr id="6" name="TextBox 5">
            <a:extLst>
              <a:ext uri="{FF2B5EF4-FFF2-40B4-BE49-F238E27FC236}">
                <a16:creationId xmlns:a16="http://schemas.microsoft.com/office/drawing/2014/main" id="{E2FF1642-BB15-38E7-8373-A13784E87401}"/>
              </a:ext>
            </a:extLst>
          </p:cNvPr>
          <p:cNvSpPr txBox="1"/>
          <p:nvPr/>
        </p:nvSpPr>
        <p:spPr>
          <a:xfrm>
            <a:off x="859290" y="1231965"/>
            <a:ext cx="528138" cy="276999"/>
          </a:xfrm>
          <a:prstGeom prst="rect">
            <a:avLst/>
          </a:prstGeom>
          <a:noFill/>
        </p:spPr>
        <p:txBody>
          <a:bodyPr wrap="square" lIns="0" tIns="0" rIns="0" bIns="0" rtlCol="0">
            <a:spAutoFit/>
          </a:bodyPr>
          <a:lstStyle/>
          <a:p>
            <a:pPr defTabSz="685800">
              <a:defRPr/>
            </a:pPr>
            <a:r>
              <a:rPr lang="en-US" sz="900" dirty="0">
                <a:solidFill>
                  <a:srgbClr val="FFFFFF"/>
                </a:solidFill>
                <a:latin typeface="Segoe UI"/>
              </a:rPr>
              <a:t>Site Recovery</a:t>
            </a:r>
          </a:p>
        </p:txBody>
      </p:sp>
      <p:pic>
        <p:nvPicPr>
          <p:cNvPr id="7" name="Picture 6" descr="A picture containing vector graphics, text&#10;&#10;Description generated with high confidence">
            <a:extLst>
              <a:ext uri="{FF2B5EF4-FFF2-40B4-BE49-F238E27FC236}">
                <a16:creationId xmlns:a16="http://schemas.microsoft.com/office/drawing/2014/main" id="{A17378D4-E45B-FD8F-B97C-FA92E55A437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98792" y="1654909"/>
            <a:ext cx="275087" cy="275087"/>
          </a:xfrm>
          <a:prstGeom prst="rect">
            <a:avLst/>
          </a:prstGeom>
        </p:spPr>
      </p:pic>
      <p:sp>
        <p:nvSpPr>
          <p:cNvPr id="8" name="TextBox 7">
            <a:extLst>
              <a:ext uri="{FF2B5EF4-FFF2-40B4-BE49-F238E27FC236}">
                <a16:creationId xmlns:a16="http://schemas.microsoft.com/office/drawing/2014/main" id="{2D4941B8-34A7-BF73-003B-7654A9F54028}"/>
              </a:ext>
            </a:extLst>
          </p:cNvPr>
          <p:cNvSpPr txBox="1"/>
          <p:nvPr/>
        </p:nvSpPr>
        <p:spPr>
          <a:xfrm>
            <a:off x="859291" y="1716713"/>
            <a:ext cx="368691" cy="138499"/>
          </a:xfrm>
          <a:prstGeom prst="rect">
            <a:avLst/>
          </a:prstGeom>
          <a:noFill/>
        </p:spPr>
        <p:txBody>
          <a:bodyPr wrap="none" lIns="0" tIns="0" rIns="0" bIns="0" rtlCol="0">
            <a:spAutoFit/>
          </a:bodyPr>
          <a:lstStyle/>
          <a:p>
            <a:pPr defTabSz="685800">
              <a:defRPr/>
            </a:pPr>
            <a:r>
              <a:rPr lang="en-US" sz="900" dirty="0">
                <a:solidFill>
                  <a:srgbClr val="FFFFFF"/>
                </a:solidFill>
                <a:latin typeface="Segoe UI"/>
              </a:rPr>
              <a:t>Backup</a:t>
            </a:r>
          </a:p>
        </p:txBody>
      </p:sp>
      <p:pic>
        <p:nvPicPr>
          <p:cNvPr id="9" name="Picture 8" descr="A screenshot of a cell phone&#10;&#10;Description generated with very high confidence">
            <a:extLst>
              <a:ext uri="{FF2B5EF4-FFF2-40B4-BE49-F238E27FC236}">
                <a16:creationId xmlns:a16="http://schemas.microsoft.com/office/drawing/2014/main" id="{9AF28A6E-57D0-22B6-80E3-D8943464CE6F}"/>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93423" y="2084494"/>
            <a:ext cx="275087" cy="261623"/>
          </a:xfrm>
          <a:prstGeom prst="rect">
            <a:avLst/>
          </a:prstGeom>
        </p:spPr>
      </p:pic>
      <p:sp>
        <p:nvSpPr>
          <p:cNvPr id="10" name="TextBox 9">
            <a:extLst>
              <a:ext uri="{FF2B5EF4-FFF2-40B4-BE49-F238E27FC236}">
                <a16:creationId xmlns:a16="http://schemas.microsoft.com/office/drawing/2014/main" id="{584E9DAE-7FCD-CDF8-A098-906B18089832}"/>
              </a:ext>
            </a:extLst>
          </p:cNvPr>
          <p:cNvSpPr txBox="1"/>
          <p:nvPr/>
        </p:nvSpPr>
        <p:spPr>
          <a:xfrm>
            <a:off x="859290" y="2062962"/>
            <a:ext cx="690284" cy="276999"/>
          </a:xfrm>
          <a:prstGeom prst="rect">
            <a:avLst/>
          </a:prstGeom>
          <a:noFill/>
        </p:spPr>
        <p:txBody>
          <a:bodyPr wrap="square" lIns="0" tIns="0" rIns="0" bIns="0" rtlCol="0">
            <a:spAutoFit/>
          </a:bodyPr>
          <a:lstStyle/>
          <a:p>
            <a:pPr defTabSz="685800">
              <a:defRPr/>
            </a:pPr>
            <a:r>
              <a:rPr lang="en-US" sz="900" dirty="0">
                <a:solidFill>
                  <a:srgbClr val="FFFFFF"/>
                </a:solidFill>
                <a:latin typeface="Segoe UI"/>
              </a:rPr>
              <a:t>Update Management</a:t>
            </a:r>
          </a:p>
        </p:txBody>
      </p:sp>
      <p:pic>
        <p:nvPicPr>
          <p:cNvPr id="11" name="Picture 10">
            <a:extLst>
              <a:ext uri="{FF2B5EF4-FFF2-40B4-BE49-F238E27FC236}">
                <a16:creationId xmlns:a16="http://schemas.microsoft.com/office/drawing/2014/main" id="{E423EB89-2BA8-C63E-65DC-AFA2D38050CB}"/>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98792" y="2481335"/>
            <a:ext cx="275087" cy="289889"/>
          </a:xfrm>
          <a:prstGeom prst="rect">
            <a:avLst/>
          </a:prstGeom>
        </p:spPr>
      </p:pic>
      <p:sp>
        <p:nvSpPr>
          <p:cNvPr id="12" name="TextBox 11">
            <a:extLst>
              <a:ext uri="{FF2B5EF4-FFF2-40B4-BE49-F238E27FC236}">
                <a16:creationId xmlns:a16="http://schemas.microsoft.com/office/drawing/2014/main" id="{BA773290-90F8-BCD5-6A9F-D43E567CBDA4}"/>
              </a:ext>
            </a:extLst>
          </p:cNvPr>
          <p:cNvSpPr txBox="1"/>
          <p:nvPr/>
        </p:nvSpPr>
        <p:spPr>
          <a:xfrm>
            <a:off x="859291" y="2547710"/>
            <a:ext cx="439223" cy="138499"/>
          </a:xfrm>
          <a:prstGeom prst="rect">
            <a:avLst/>
          </a:prstGeom>
          <a:noFill/>
        </p:spPr>
        <p:txBody>
          <a:bodyPr wrap="none" lIns="0" tIns="0" rIns="0" bIns="0" rtlCol="0">
            <a:spAutoFit/>
          </a:bodyPr>
          <a:lstStyle/>
          <a:p>
            <a:pPr defTabSz="685800">
              <a:defRPr/>
            </a:pPr>
            <a:r>
              <a:rPr lang="en-US" sz="900">
                <a:solidFill>
                  <a:srgbClr val="FFFFFF"/>
                </a:solidFill>
                <a:latin typeface="Segoe UI"/>
              </a:rPr>
              <a:t>File Sync</a:t>
            </a:r>
          </a:p>
        </p:txBody>
      </p:sp>
      <p:pic>
        <p:nvPicPr>
          <p:cNvPr id="13" name="Picture 12">
            <a:extLst>
              <a:ext uri="{FF2B5EF4-FFF2-40B4-BE49-F238E27FC236}">
                <a16:creationId xmlns:a16="http://schemas.microsoft.com/office/drawing/2014/main" id="{20C9DA26-67C1-668B-79D6-0AAFCC475FB8}"/>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526180" y="2834532"/>
            <a:ext cx="275087" cy="298301"/>
          </a:xfrm>
          <a:prstGeom prst="rect">
            <a:avLst/>
          </a:prstGeom>
        </p:spPr>
      </p:pic>
      <p:sp>
        <p:nvSpPr>
          <p:cNvPr id="14" name="TextBox 13">
            <a:extLst>
              <a:ext uri="{FF2B5EF4-FFF2-40B4-BE49-F238E27FC236}">
                <a16:creationId xmlns:a16="http://schemas.microsoft.com/office/drawing/2014/main" id="{10783752-27B9-94F4-0C93-AC8F769E0D7F}"/>
              </a:ext>
            </a:extLst>
          </p:cNvPr>
          <p:cNvSpPr txBox="1"/>
          <p:nvPr/>
        </p:nvSpPr>
        <p:spPr>
          <a:xfrm>
            <a:off x="859290" y="2907813"/>
            <a:ext cx="410369" cy="138499"/>
          </a:xfrm>
          <a:prstGeom prst="rect">
            <a:avLst/>
          </a:prstGeom>
          <a:noFill/>
        </p:spPr>
        <p:txBody>
          <a:bodyPr wrap="none" lIns="0" tIns="0" rIns="0" bIns="0" rtlCol="0">
            <a:spAutoFit/>
          </a:bodyPr>
          <a:lstStyle/>
          <a:p>
            <a:pPr defTabSz="685800">
              <a:defRPr/>
            </a:pPr>
            <a:r>
              <a:rPr lang="en-US" sz="900">
                <a:solidFill>
                  <a:srgbClr val="FFFFFF"/>
                </a:solidFill>
                <a:latin typeface="Segoe UI"/>
              </a:rPr>
              <a:t>Monitor</a:t>
            </a:r>
          </a:p>
        </p:txBody>
      </p:sp>
      <p:pic>
        <p:nvPicPr>
          <p:cNvPr id="15" name="Picture 14">
            <a:extLst>
              <a:ext uri="{FF2B5EF4-FFF2-40B4-BE49-F238E27FC236}">
                <a16:creationId xmlns:a16="http://schemas.microsoft.com/office/drawing/2014/main" id="{8C5B798F-EFE8-3018-51B2-6A334758B677}"/>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532258" y="3201180"/>
            <a:ext cx="275087" cy="269896"/>
          </a:xfrm>
          <a:prstGeom prst="rect">
            <a:avLst/>
          </a:prstGeom>
        </p:spPr>
      </p:pic>
      <p:sp>
        <p:nvSpPr>
          <p:cNvPr id="16" name="TextBox 15">
            <a:extLst>
              <a:ext uri="{FF2B5EF4-FFF2-40B4-BE49-F238E27FC236}">
                <a16:creationId xmlns:a16="http://schemas.microsoft.com/office/drawing/2014/main" id="{62DA88B5-700B-1D9B-6034-AA607E749063}"/>
              </a:ext>
            </a:extLst>
          </p:cNvPr>
          <p:cNvSpPr txBox="1"/>
          <p:nvPr/>
        </p:nvSpPr>
        <p:spPr>
          <a:xfrm>
            <a:off x="859291" y="3240207"/>
            <a:ext cx="422363" cy="276999"/>
          </a:xfrm>
          <a:prstGeom prst="rect">
            <a:avLst/>
          </a:prstGeom>
          <a:noFill/>
        </p:spPr>
        <p:txBody>
          <a:bodyPr wrap="square" lIns="0" tIns="0" rIns="0" bIns="0" rtlCol="0">
            <a:spAutoFit/>
          </a:bodyPr>
          <a:lstStyle/>
          <a:p>
            <a:pPr defTabSz="685800">
              <a:defRPr/>
            </a:pPr>
            <a:r>
              <a:rPr lang="en-US" sz="900">
                <a:solidFill>
                  <a:srgbClr val="FFFFFF"/>
                </a:solidFill>
                <a:latin typeface="Segoe UI"/>
              </a:rPr>
              <a:t>Security Center</a:t>
            </a:r>
          </a:p>
        </p:txBody>
      </p:sp>
      <p:grpSp>
        <p:nvGrpSpPr>
          <p:cNvPr id="17" name="Group 16">
            <a:extLst>
              <a:ext uri="{FF2B5EF4-FFF2-40B4-BE49-F238E27FC236}">
                <a16:creationId xmlns:a16="http://schemas.microsoft.com/office/drawing/2014/main" id="{14D272AB-1D9E-6E9A-6F92-D2F2ABA51903}"/>
              </a:ext>
              <a:ext uri="{C183D7F6-B498-43B3-948B-1728B52AA6E4}">
                <adec:decorative xmlns:adec="http://schemas.microsoft.com/office/drawing/2017/decorative" val="1"/>
              </a:ext>
            </a:extLst>
          </p:cNvPr>
          <p:cNvGrpSpPr/>
          <p:nvPr/>
        </p:nvGrpSpPr>
        <p:grpSpPr>
          <a:xfrm>
            <a:off x="488336" y="3612720"/>
            <a:ext cx="754380" cy="754380"/>
            <a:chOff x="10372738" y="1324692"/>
            <a:chExt cx="1005840" cy="1005840"/>
          </a:xfrm>
        </p:grpSpPr>
        <p:sp>
          <p:nvSpPr>
            <p:cNvPr id="18" name="Oval 17">
              <a:extLst>
                <a:ext uri="{FF2B5EF4-FFF2-40B4-BE49-F238E27FC236}">
                  <a16:creationId xmlns:a16="http://schemas.microsoft.com/office/drawing/2014/main" id="{303DC392-EA73-5C37-5274-BE45ECA65195}"/>
                </a:ext>
              </a:extLst>
            </p:cNvPr>
            <p:cNvSpPr/>
            <p:nvPr/>
          </p:nvSpPr>
          <p:spPr bwMode="auto">
            <a:xfrm>
              <a:off x="10372738" y="1324692"/>
              <a:ext cx="1005840" cy="1005840"/>
            </a:xfrm>
            <a:prstGeom prst="ellipse">
              <a:avLst/>
            </a:prstGeom>
            <a:solidFill>
              <a:srgbClr val="FFFFFF"/>
            </a:solidFill>
            <a:ln w="12700" cap="flat" cmpd="sng" algn="ctr">
              <a:solidFill>
                <a:srgbClr val="000000"/>
              </a:solidFill>
              <a:prstDash val="solid"/>
            </a:ln>
            <a:effectLst>
              <a:outerShdw blurRad="127000" dist="38100" dir="2700000" algn="tl" rotWithShape="0">
                <a:prstClr val="black">
                  <a:alpha val="10000"/>
                </a:prstClr>
              </a:outerShdw>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defTabSz="699354"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err="1">
                <a:ln>
                  <a:noFill/>
                </a:ln>
                <a:solidFill>
                  <a:srgbClr val="000000"/>
                </a:solidFill>
                <a:effectLst/>
                <a:uLnTx/>
                <a:uFillTx/>
                <a:latin typeface="Calibri" panose="020F0502020204030204"/>
                <a:ea typeface="Segoe UI" pitchFamily="34" charset="0"/>
                <a:cs typeface="Segoe UI" pitchFamily="34" charset="0"/>
              </a:endParaRPr>
            </a:p>
          </p:txBody>
        </p:sp>
        <p:pic>
          <p:nvPicPr>
            <p:cNvPr id="19" name="Picture 18">
              <a:extLst>
                <a:ext uri="{FF2B5EF4-FFF2-40B4-BE49-F238E27FC236}">
                  <a16:creationId xmlns:a16="http://schemas.microsoft.com/office/drawing/2014/main" id="{EBD6D9A5-6AFE-426B-C7A0-83C73B8A853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676422" y="1577144"/>
              <a:ext cx="430260" cy="472786"/>
            </a:xfrm>
            <a:prstGeom prst="rect">
              <a:avLst/>
            </a:prstGeom>
            <a:ln w="12700">
              <a:solidFill>
                <a:srgbClr val="000000"/>
              </a:solidFill>
            </a:ln>
          </p:spPr>
        </p:pic>
      </p:grpSp>
      <p:sp>
        <p:nvSpPr>
          <p:cNvPr id="20" name="TextBox 19">
            <a:extLst>
              <a:ext uri="{FF2B5EF4-FFF2-40B4-BE49-F238E27FC236}">
                <a16:creationId xmlns:a16="http://schemas.microsoft.com/office/drawing/2014/main" id="{D4CDE9C9-D372-9510-B638-81A79CAC813F}"/>
              </a:ext>
            </a:extLst>
          </p:cNvPr>
          <p:cNvSpPr txBox="1"/>
          <p:nvPr/>
        </p:nvSpPr>
        <p:spPr>
          <a:xfrm>
            <a:off x="96805" y="4405593"/>
            <a:ext cx="1632178" cy="392415"/>
          </a:xfrm>
          <a:prstGeom prst="rect">
            <a:avLst/>
          </a:prstGeom>
          <a:noFill/>
        </p:spPr>
        <p:txBody>
          <a:bodyPr wrap="none" rtlCol="0">
            <a:spAutoFit/>
          </a:bodyPr>
          <a:lstStyle/>
          <a:p>
            <a:pPr algn="ctr" defTabSz="685800">
              <a:defRPr/>
            </a:pPr>
            <a:r>
              <a:rPr lang="en-US" sz="1050" dirty="0">
                <a:solidFill>
                  <a:srgbClr val="FFFFFF"/>
                </a:solidFill>
                <a:latin typeface="Segoe UI Semibold"/>
                <a:cs typeface="Segoe UI" panose="020B0502040204020203" pitchFamily="34" charset="0"/>
              </a:rPr>
              <a:t>Windows Admin Center</a:t>
            </a:r>
          </a:p>
          <a:p>
            <a:pPr algn="ctr" defTabSz="685800">
              <a:defRPr/>
            </a:pPr>
            <a:r>
              <a:rPr lang="en-US" sz="900" dirty="0">
                <a:solidFill>
                  <a:srgbClr val="FFFFFF"/>
                </a:solidFill>
                <a:latin typeface="Segoe UI"/>
                <a:cs typeface="Segoe UI Semibold" panose="020B0702040204020203" pitchFamily="34" charset="0"/>
              </a:rPr>
              <a:t>Edge-local management</a:t>
            </a:r>
          </a:p>
        </p:txBody>
      </p:sp>
      <p:sp>
        <p:nvSpPr>
          <p:cNvPr id="21" name="Left Brace 20">
            <a:extLst>
              <a:ext uri="{FF2B5EF4-FFF2-40B4-BE49-F238E27FC236}">
                <a16:creationId xmlns:a16="http://schemas.microsoft.com/office/drawing/2014/main" id="{79478AD8-EB76-805D-E8F8-EE36549747AF}"/>
              </a:ext>
              <a:ext uri="{C183D7F6-B498-43B3-948B-1728B52AA6E4}">
                <adec:decorative xmlns:adec="http://schemas.microsoft.com/office/drawing/2017/decorative" val="1"/>
              </a:ext>
            </a:extLst>
          </p:cNvPr>
          <p:cNvSpPr/>
          <p:nvPr/>
        </p:nvSpPr>
        <p:spPr>
          <a:xfrm rot="10800000" flipH="1" flipV="1">
            <a:off x="1540994" y="1840143"/>
            <a:ext cx="116586" cy="2400895"/>
          </a:xfrm>
          <a:prstGeom prst="leftBrace">
            <a:avLst>
              <a:gd name="adj1" fmla="val 53267"/>
              <a:gd name="adj2" fmla="val 88142"/>
            </a:avLst>
          </a:prstGeom>
          <a:noFill/>
          <a:ln w="19050" cap="flat" cmpd="sng" algn="ctr">
            <a:solidFill>
              <a:srgbClr val="50E6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BD46EDB3-99BD-A4CF-D87A-29795AF316B3}"/>
              </a:ext>
              <a:ext uri="{C183D7F6-B498-43B3-948B-1728B52AA6E4}">
                <adec:decorative xmlns:adec="http://schemas.microsoft.com/office/drawing/2017/decorative" val="1"/>
              </a:ext>
            </a:extLst>
          </p:cNvPr>
          <p:cNvSpPr/>
          <p:nvPr/>
        </p:nvSpPr>
        <p:spPr bwMode="auto">
          <a:xfrm>
            <a:off x="1828800" y="1226196"/>
            <a:ext cx="5486400" cy="548640"/>
          </a:xfrm>
          <a:prstGeom prst="rect">
            <a:avLst/>
          </a:prstGeom>
          <a:solidFill>
            <a:srgbClr val="FFFFFF"/>
          </a:solidFill>
          <a:ln w="3175" cap="flat" cmpd="sng" algn="ctr">
            <a:solidFill>
              <a:srgbClr val="000000"/>
            </a:solidFill>
            <a:prstDash val="solid"/>
          </a:ln>
          <a:effectLst>
            <a:outerShdw blurRad="127000" dist="38100" dir="2700000" algn="tl" rotWithShape="0">
              <a:prstClr val="black">
                <a:alpha val="10000"/>
              </a:prstClr>
            </a:outerShdw>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defTabSz="699354"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23" name="Group 22">
            <a:extLst>
              <a:ext uri="{FF2B5EF4-FFF2-40B4-BE49-F238E27FC236}">
                <a16:creationId xmlns:a16="http://schemas.microsoft.com/office/drawing/2014/main" id="{426C08CB-F0E2-0812-F2C1-88C502A49C55}"/>
              </a:ext>
              <a:ext uri="{C183D7F6-B498-43B3-948B-1728B52AA6E4}">
                <adec:decorative xmlns:adec="http://schemas.microsoft.com/office/drawing/2017/decorative" val="1"/>
              </a:ext>
            </a:extLst>
          </p:cNvPr>
          <p:cNvGrpSpPr/>
          <p:nvPr/>
        </p:nvGrpSpPr>
        <p:grpSpPr>
          <a:xfrm>
            <a:off x="3046424" y="1346211"/>
            <a:ext cx="3673749" cy="308610"/>
            <a:chOff x="4850459" y="1555483"/>
            <a:chExt cx="4898332" cy="411480"/>
          </a:xfrm>
        </p:grpSpPr>
        <p:pic>
          <p:nvPicPr>
            <p:cNvPr id="24" name="Picture 2" descr="Logos and Graphics | Node.js">
              <a:extLst>
                <a:ext uri="{FF2B5EF4-FFF2-40B4-BE49-F238E27FC236}">
                  <a16:creationId xmlns:a16="http://schemas.microsoft.com/office/drawing/2014/main" id="{133742EA-EFB1-88A6-C987-49DC1D74E57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03779" y="1555483"/>
              <a:ext cx="674827" cy="41148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BBFA76FA-DEA4-D453-90BA-71BB234B9D4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18791" y="1624063"/>
              <a:ext cx="730000" cy="27432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B384DF10-158B-DB00-622B-1E893C8C51F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99979" y="1578343"/>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NET Framework - Wikipedia">
              <a:extLst>
                <a:ext uri="{FF2B5EF4-FFF2-40B4-BE49-F238E27FC236}">
                  <a16:creationId xmlns:a16="http://schemas.microsoft.com/office/drawing/2014/main" id="{75E46301-A80B-FC6F-C11D-77D0B1CC5CE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50459" y="1555483"/>
              <a:ext cx="411480" cy="41148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Java logo and symbol, meaning, history, PNG">
              <a:extLst>
                <a:ext uri="{FF2B5EF4-FFF2-40B4-BE49-F238E27FC236}">
                  <a16:creationId xmlns:a16="http://schemas.microsoft.com/office/drawing/2014/main" id="{019FD9D3-BE9E-20EC-E505-08D9D4C9C0B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22382" y="1555483"/>
              <a:ext cx="658368" cy="41148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C++ logo&quot; Poster by hipstuff | Redbubble">
              <a:extLst>
                <a:ext uri="{FF2B5EF4-FFF2-40B4-BE49-F238E27FC236}">
                  <a16:creationId xmlns:a16="http://schemas.microsoft.com/office/drawing/2014/main" id="{CFA42430-58DB-BC48-0932-DC91B498A96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a:stretch/>
          </p:blipFill>
          <p:spPr bwMode="auto">
            <a:xfrm>
              <a:off x="7316646" y="1555483"/>
              <a:ext cx="367696" cy="411480"/>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extBox 29">
            <a:extLst>
              <a:ext uri="{FF2B5EF4-FFF2-40B4-BE49-F238E27FC236}">
                <a16:creationId xmlns:a16="http://schemas.microsoft.com/office/drawing/2014/main" id="{48B89274-F38D-3DC5-1BFD-79B54BD7EC8C}"/>
              </a:ext>
              <a:ext uri="{C183D7F6-B498-43B3-948B-1728B52AA6E4}">
                <adec:decorative xmlns:adec="http://schemas.microsoft.com/office/drawing/2017/decorative" val="0"/>
              </a:ext>
            </a:extLst>
          </p:cNvPr>
          <p:cNvSpPr txBox="1"/>
          <p:nvPr/>
        </p:nvSpPr>
        <p:spPr>
          <a:xfrm>
            <a:off x="1871266" y="1396642"/>
            <a:ext cx="941283" cy="253916"/>
          </a:xfrm>
          <a:prstGeom prst="rect">
            <a:avLst/>
          </a:prstGeom>
          <a:noFill/>
        </p:spPr>
        <p:txBody>
          <a:bodyPr wrap="none" rtlCol="0">
            <a:spAutoFit/>
          </a:bodyPr>
          <a:lstStyle/>
          <a:p>
            <a:pPr defTabSz="685800">
              <a:defRPr/>
            </a:pPr>
            <a:r>
              <a:rPr lang="en-US" sz="1050" dirty="0">
                <a:solidFill>
                  <a:srgbClr val="000000"/>
                </a:solidFill>
                <a:latin typeface="Segoe UI Semibold"/>
                <a:cs typeface="Segoe UI" panose="020B0502040204020203" pitchFamily="34" charset="0"/>
              </a:rPr>
              <a:t>Applications</a:t>
            </a:r>
            <a:endParaRPr lang="en-US" sz="750" dirty="0">
              <a:solidFill>
                <a:srgbClr val="000000"/>
              </a:solidFill>
              <a:latin typeface="Segoe UI Semibold"/>
              <a:cs typeface="Segoe UI" panose="020B0502040204020203" pitchFamily="34" charset="0"/>
            </a:endParaRPr>
          </a:p>
        </p:txBody>
      </p:sp>
      <p:sp>
        <p:nvSpPr>
          <p:cNvPr id="31" name="Rectangle 30">
            <a:extLst>
              <a:ext uri="{FF2B5EF4-FFF2-40B4-BE49-F238E27FC236}">
                <a16:creationId xmlns:a16="http://schemas.microsoft.com/office/drawing/2014/main" id="{F486F2F8-616F-DA11-BA4F-1724D3096F48}"/>
              </a:ext>
              <a:ext uri="{C183D7F6-B498-43B3-948B-1728B52AA6E4}">
                <adec:decorative xmlns:adec="http://schemas.microsoft.com/office/drawing/2017/decorative" val="1"/>
              </a:ext>
            </a:extLst>
          </p:cNvPr>
          <p:cNvSpPr/>
          <p:nvPr/>
        </p:nvSpPr>
        <p:spPr bwMode="auto">
          <a:xfrm>
            <a:off x="1825475" y="1840144"/>
            <a:ext cx="1049895" cy="548640"/>
          </a:xfrm>
          <a:prstGeom prst="rect">
            <a:avLst/>
          </a:prstGeom>
          <a:solidFill>
            <a:srgbClr val="FFFFFF"/>
          </a:solidFill>
          <a:ln w="3175" cap="flat" cmpd="sng" algn="ctr">
            <a:solidFill>
              <a:srgbClr val="FFFFFF">
                <a:lumMod val="85000"/>
              </a:srgbClr>
            </a:solidFill>
            <a:prstDash val="solid"/>
          </a:ln>
          <a:effectLst>
            <a:outerShdw blurRad="127000" dist="38100" dir="2700000" algn="tl" rotWithShape="0">
              <a:prstClr val="black">
                <a:alpha val="10000"/>
              </a:prstClr>
            </a:outerShdw>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defTabSz="699354"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2" name="TextBox 31">
            <a:extLst>
              <a:ext uri="{FF2B5EF4-FFF2-40B4-BE49-F238E27FC236}">
                <a16:creationId xmlns:a16="http://schemas.microsoft.com/office/drawing/2014/main" id="{84F5C30A-618B-2CBB-4BE4-A2CC7640B04C}"/>
              </a:ext>
            </a:extLst>
          </p:cNvPr>
          <p:cNvSpPr txBox="1"/>
          <p:nvPr/>
        </p:nvSpPr>
        <p:spPr>
          <a:xfrm>
            <a:off x="1871266" y="2027902"/>
            <a:ext cx="750526" cy="253916"/>
          </a:xfrm>
          <a:prstGeom prst="rect">
            <a:avLst/>
          </a:prstGeom>
          <a:noFill/>
        </p:spPr>
        <p:txBody>
          <a:bodyPr wrap="none" rtlCol="0">
            <a:spAutoFit/>
          </a:bodyPr>
          <a:lstStyle/>
          <a:p>
            <a:pPr defTabSz="685800">
              <a:defRPr/>
            </a:pPr>
            <a:r>
              <a:rPr lang="en-US" sz="1050" dirty="0">
                <a:solidFill>
                  <a:srgbClr val="000000"/>
                </a:solidFill>
                <a:latin typeface="Segoe UI Semibold"/>
                <a:cs typeface="Segoe UI" panose="020B0502040204020203" pitchFamily="34" charset="0"/>
              </a:rPr>
              <a:t>Windows</a:t>
            </a:r>
          </a:p>
        </p:txBody>
      </p:sp>
      <p:pic>
        <p:nvPicPr>
          <p:cNvPr id="33" name="Picture 2" descr="Image result for windows logo">
            <a:extLst>
              <a:ext uri="{FF2B5EF4-FFF2-40B4-BE49-F238E27FC236}">
                <a16:creationId xmlns:a16="http://schemas.microsoft.com/office/drawing/2014/main" id="{0F29E779-2AA8-4F4E-57E3-CB565593B91B}"/>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2533894" y="2010810"/>
            <a:ext cx="226314" cy="207310"/>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17FB2D5B-1AF9-60B2-6DEA-C8D28376465C}"/>
              </a:ext>
              <a:ext uri="{C183D7F6-B498-43B3-948B-1728B52AA6E4}">
                <adec:decorative xmlns:adec="http://schemas.microsoft.com/office/drawing/2017/decorative" val="1"/>
              </a:ext>
            </a:extLst>
          </p:cNvPr>
          <p:cNvSpPr/>
          <p:nvPr/>
        </p:nvSpPr>
        <p:spPr bwMode="auto">
          <a:xfrm>
            <a:off x="2934601" y="1840144"/>
            <a:ext cx="1049895" cy="548640"/>
          </a:xfrm>
          <a:prstGeom prst="rect">
            <a:avLst/>
          </a:prstGeom>
          <a:solidFill>
            <a:srgbClr val="FFFFFF"/>
          </a:solidFill>
          <a:ln w="3175" cap="flat" cmpd="sng" algn="ctr">
            <a:solidFill>
              <a:srgbClr val="FFFFFF">
                <a:lumMod val="85000"/>
              </a:srgbClr>
            </a:solidFill>
            <a:prstDash val="solid"/>
          </a:ln>
          <a:effectLst>
            <a:outerShdw blurRad="127000" dist="38100" dir="2700000" algn="tl" rotWithShape="0">
              <a:prstClr val="black">
                <a:alpha val="10000"/>
              </a:prstClr>
            </a:outerShdw>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defTabSz="699354"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5" name="TextBox 34">
            <a:extLst>
              <a:ext uri="{FF2B5EF4-FFF2-40B4-BE49-F238E27FC236}">
                <a16:creationId xmlns:a16="http://schemas.microsoft.com/office/drawing/2014/main" id="{941077E7-391D-2015-F767-E7D8C0656E0A}"/>
              </a:ext>
            </a:extLst>
          </p:cNvPr>
          <p:cNvSpPr txBox="1"/>
          <p:nvPr/>
        </p:nvSpPr>
        <p:spPr>
          <a:xfrm>
            <a:off x="3110261" y="2041756"/>
            <a:ext cx="510076" cy="253916"/>
          </a:xfrm>
          <a:prstGeom prst="rect">
            <a:avLst/>
          </a:prstGeom>
          <a:noFill/>
        </p:spPr>
        <p:txBody>
          <a:bodyPr wrap="none" rtlCol="0">
            <a:spAutoFit/>
          </a:bodyPr>
          <a:lstStyle/>
          <a:p>
            <a:pPr defTabSz="685800">
              <a:defRPr/>
            </a:pPr>
            <a:r>
              <a:rPr lang="en-US" sz="1050" dirty="0">
                <a:solidFill>
                  <a:srgbClr val="000000"/>
                </a:solidFill>
                <a:latin typeface="Segoe UI Semibold"/>
                <a:cs typeface="Segoe UI" panose="020B0502040204020203" pitchFamily="34" charset="0"/>
              </a:rPr>
              <a:t>Linux</a:t>
            </a:r>
          </a:p>
        </p:txBody>
      </p:sp>
      <p:pic>
        <p:nvPicPr>
          <p:cNvPr id="36" name="Picture 2">
            <a:extLst>
              <a:ext uri="{FF2B5EF4-FFF2-40B4-BE49-F238E27FC236}">
                <a16:creationId xmlns:a16="http://schemas.microsoft.com/office/drawing/2014/main" id="{D0BB981B-5952-90D6-9D02-0E9467B0A073}"/>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a:ext>
            </a:extLst>
          </a:blip>
          <a:srcRect/>
          <a:stretch/>
        </p:blipFill>
        <p:spPr bwMode="auto">
          <a:xfrm>
            <a:off x="3626666" y="1986362"/>
            <a:ext cx="226314" cy="256205"/>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10AD7046-2E6B-1AD0-364F-461E58EB2BC5}"/>
              </a:ext>
              <a:ext uri="{C183D7F6-B498-43B3-948B-1728B52AA6E4}">
                <adec:decorative xmlns:adec="http://schemas.microsoft.com/office/drawing/2017/decorative" val="1"/>
              </a:ext>
            </a:extLst>
          </p:cNvPr>
          <p:cNvSpPr/>
          <p:nvPr/>
        </p:nvSpPr>
        <p:spPr bwMode="auto">
          <a:xfrm>
            <a:off x="4043727" y="1840144"/>
            <a:ext cx="1049895" cy="548640"/>
          </a:xfrm>
          <a:prstGeom prst="rect">
            <a:avLst/>
          </a:prstGeom>
          <a:solidFill>
            <a:srgbClr val="EDDFF7"/>
          </a:solidFill>
          <a:ln w="19050" cap="flat" cmpd="sng" algn="ctr">
            <a:solidFill>
              <a:srgbClr val="7030A0"/>
            </a:solidFill>
            <a:prstDash val="solid"/>
          </a:ln>
          <a:effectLst>
            <a:outerShdw blurRad="127000" dist="38100" dir="2700000" algn="tl" rotWithShape="0">
              <a:prstClr val="black">
                <a:alpha val="10000"/>
              </a:prstClr>
            </a:outerShdw>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defTabSz="699354"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err="1">
              <a:ln>
                <a:noFill/>
              </a:ln>
              <a:solidFill>
                <a:srgbClr val="7030A0"/>
              </a:solidFill>
              <a:effectLst/>
              <a:uLnTx/>
              <a:uFillTx/>
              <a:latin typeface="Calibri" panose="020F0502020204030204"/>
              <a:ea typeface="Segoe UI" pitchFamily="34" charset="0"/>
              <a:cs typeface="Segoe UI" pitchFamily="34" charset="0"/>
            </a:endParaRPr>
          </a:p>
        </p:txBody>
      </p:sp>
      <p:sp>
        <p:nvSpPr>
          <p:cNvPr id="38" name="TextBox 37">
            <a:extLst>
              <a:ext uri="{FF2B5EF4-FFF2-40B4-BE49-F238E27FC236}">
                <a16:creationId xmlns:a16="http://schemas.microsoft.com/office/drawing/2014/main" id="{4E88A5F6-BE5B-E0C7-AE91-645993C88C1F}"/>
              </a:ext>
            </a:extLst>
          </p:cNvPr>
          <p:cNvSpPr txBox="1"/>
          <p:nvPr/>
        </p:nvSpPr>
        <p:spPr>
          <a:xfrm>
            <a:off x="4036461" y="2027902"/>
            <a:ext cx="838691" cy="253916"/>
          </a:xfrm>
          <a:prstGeom prst="rect">
            <a:avLst/>
          </a:prstGeom>
          <a:noFill/>
        </p:spPr>
        <p:txBody>
          <a:bodyPr wrap="none" rtlCol="0">
            <a:spAutoFit/>
          </a:bodyPr>
          <a:lstStyle/>
          <a:p>
            <a:pPr defTabSz="685800">
              <a:defRPr/>
            </a:pPr>
            <a:r>
              <a:rPr lang="en-US" sz="1050">
                <a:solidFill>
                  <a:srgbClr val="7030A0"/>
                </a:solidFill>
                <a:latin typeface="Segoe UI Semibold"/>
                <a:cs typeface="Segoe UI" panose="020B0502040204020203" pitchFamily="34" charset="0"/>
              </a:rPr>
              <a:t>Containers</a:t>
            </a:r>
          </a:p>
        </p:txBody>
      </p:sp>
      <p:pic>
        <p:nvPicPr>
          <p:cNvPr id="39" name="Picture 38">
            <a:extLst>
              <a:ext uri="{FF2B5EF4-FFF2-40B4-BE49-F238E27FC236}">
                <a16:creationId xmlns:a16="http://schemas.microsoft.com/office/drawing/2014/main" id="{3FD5CEF7-464D-ECC7-7507-FEDB40B75CAE}"/>
              </a:ext>
              <a:ext uri="{C183D7F6-B498-43B3-948B-1728B52AA6E4}">
                <adec:decorative xmlns:adec="http://schemas.microsoft.com/office/drawing/2017/decorative" val="1"/>
              </a:ext>
            </a:extLst>
          </p:cNvPr>
          <p:cNvPicPr>
            <a:picLocks noChangeAspect="1"/>
          </p:cNvPicPr>
          <p:nvPr/>
        </p:nvPicPr>
        <p:blipFill rotWithShape="1">
          <a:blip r:embed="rId17">
            <a:clrChange>
              <a:clrFrom>
                <a:srgbClr val="FFFFFF"/>
              </a:clrFrom>
              <a:clrTo>
                <a:srgbClr val="FFFFFF">
                  <a:alpha val="0"/>
                </a:srgbClr>
              </a:clrTo>
            </a:clrChange>
          </a:blip>
          <a:srcRect l="16291" t="2011" r="49232" b="67661"/>
          <a:stretch/>
        </p:blipFill>
        <p:spPr>
          <a:xfrm>
            <a:off x="4805866" y="2026499"/>
            <a:ext cx="226314" cy="175931"/>
          </a:xfrm>
          <a:prstGeom prst="rect">
            <a:avLst/>
          </a:prstGeom>
        </p:spPr>
      </p:pic>
      <p:sp>
        <p:nvSpPr>
          <p:cNvPr id="40" name="Rectangle 39">
            <a:extLst>
              <a:ext uri="{FF2B5EF4-FFF2-40B4-BE49-F238E27FC236}">
                <a16:creationId xmlns:a16="http://schemas.microsoft.com/office/drawing/2014/main" id="{34AA5E98-7751-34E2-78FC-CBC73C79416C}"/>
              </a:ext>
              <a:ext uri="{C183D7F6-B498-43B3-948B-1728B52AA6E4}">
                <adec:decorative xmlns:adec="http://schemas.microsoft.com/office/drawing/2017/decorative" val="1"/>
              </a:ext>
            </a:extLst>
          </p:cNvPr>
          <p:cNvSpPr/>
          <p:nvPr/>
        </p:nvSpPr>
        <p:spPr bwMode="auto">
          <a:xfrm>
            <a:off x="5152853" y="1840144"/>
            <a:ext cx="1049895" cy="548640"/>
          </a:xfrm>
          <a:prstGeom prst="rect">
            <a:avLst/>
          </a:prstGeom>
          <a:solidFill>
            <a:srgbClr val="EDDFF7"/>
          </a:solidFill>
          <a:ln w="19050" cap="flat" cmpd="sng" algn="ctr">
            <a:solidFill>
              <a:srgbClr val="7030A0"/>
            </a:solidFill>
            <a:prstDash val="solid"/>
          </a:ln>
          <a:effectLst>
            <a:outerShdw blurRad="127000" dist="38100" dir="2700000" algn="tl" rotWithShape="0">
              <a:prstClr val="black">
                <a:alpha val="10000"/>
              </a:prstClr>
            </a:outerShdw>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defTabSz="699354"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err="1">
              <a:ln>
                <a:noFill/>
              </a:ln>
              <a:solidFill>
                <a:srgbClr val="7030A0"/>
              </a:solidFill>
              <a:effectLst/>
              <a:uLnTx/>
              <a:uFillTx/>
              <a:latin typeface="Calibri" panose="020F0502020204030204"/>
              <a:ea typeface="Segoe UI" pitchFamily="34" charset="0"/>
              <a:cs typeface="Segoe UI" pitchFamily="34" charset="0"/>
            </a:endParaRPr>
          </a:p>
        </p:txBody>
      </p:sp>
      <p:sp>
        <p:nvSpPr>
          <p:cNvPr id="41" name="TextBox 40">
            <a:extLst>
              <a:ext uri="{FF2B5EF4-FFF2-40B4-BE49-F238E27FC236}">
                <a16:creationId xmlns:a16="http://schemas.microsoft.com/office/drawing/2014/main" id="{ED75A638-1BC0-BC85-E597-97A58E3B4BB0}"/>
              </a:ext>
              <a:ext uri="{C183D7F6-B498-43B3-948B-1728B52AA6E4}">
                <adec:decorative xmlns:adec="http://schemas.microsoft.com/office/drawing/2017/decorative" val="0"/>
              </a:ext>
            </a:extLst>
          </p:cNvPr>
          <p:cNvSpPr txBox="1"/>
          <p:nvPr/>
        </p:nvSpPr>
        <p:spPr>
          <a:xfrm>
            <a:off x="5164116" y="1975964"/>
            <a:ext cx="768159" cy="415498"/>
          </a:xfrm>
          <a:prstGeom prst="rect">
            <a:avLst/>
          </a:prstGeom>
          <a:noFill/>
        </p:spPr>
        <p:txBody>
          <a:bodyPr wrap="none" rtlCol="0">
            <a:spAutoFit/>
          </a:bodyPr>
          <a:lstStyle/>
          <a:p>
            <a:pPr defTabSz="685800">
              <a:defRPr/>
            </a:pPr>
            <a:r>
              <a:rPr lang="en-US" sz="1050" dirty="0">
                <a:solidFill>
                  <a:srgbClr val="7030A0"/>
                </a:solidFill>
                <a:latin typeface="Segoe UI Semibold"/>
                <a:cs typeface="Segoe UI" panose="020B0502040204020203" pitchFamily="34" charset="0"/>
              </a:rPr>
              <a:t>Cognitive</a:t>
            </a:r>
          </a:p>
          <a:p>
            <a:pPr defTabSz="685800">
              <a:defRPr/>
            </a:pPr>
            <a:r>
              <a:rPr lang="en-US" sz="1050" dirty="0">
                <a:solidFill>
                  <a:srgbClr val="7030A0"/>
                </a:solidFill>
                <a:latin typeface="Segoe UI Semibold"/>
                <a:cs typeface="Segoe UI" panose="020B0502040204020203" pitchFamily="34" charset="0"/>
              </a:rPr>
              <a:t>Services</a:t>
            </a:r>
          </a:p>
        </p:txBody>
      </p:sp>
      <p:pic>
        <p:nvPicPr>
          <p:cNvPr id="42" name="Picture 41">
            <a:extLst>
              <a:ext uri="{FF2B5EF4-FFF2-40B4-BE49-F238E27FC236}">
                <a16:creationId xmlns:a16="http://schemas.microsoft.com/office/drawing/2014/main" id="{A035E322-051E-918A-363A-96209E5431F4}"/>
              </a:ext>
              <a:ext uri="{C183D7F6-B498-43B3-948B-1728B52AA6E4}">
                <adec:decorative xmlns:adec="http://schemas.microsoft.com/office/drawing/2017/decorative" val="1"/>
              </a:ext>
            </a:extLst>
          </p:cNvPr>
          <p:cNvPicPr>
            <a:picLocks noChangeAspect="1"/>
          </p:cNvPicPr>
          <p:nvPr/>
        </p:nvPicPr>
        <p:blipFill>
          <a:blip r:embed="rId18">
            <a:clrChange>
              <a:clrFrom>
                <a:srgbClr val="FFFFFF"/>
              </a:clrFrom>
              <a:clrTo>
                <a:srgbClr val="FFFFFF">
                  <a:alpha val="0"/>
                </a:srgbClr>
              </a:clrTo>
            </a:clrChange>
          </a:blip>
          <a:stretch>
            <a:fillRect/>
          </a:stretch>
        </p:blipFill>
        <p:spPr>
          <a:xfrm>
            <a:off x="5900510" y="2034394"/>
            <a:ext cx="226314" cy="160141"/>
          </a:xfrm>
          <a:prstGeom prst="rect">
            <a:avLst/>
          </a:prstGeom>
        </p:spPr>
      </p:pic>
      <p:sp>
        <p:nvSpPr>
          <p:cNvPr id="43" name="Rectangle 42">
            <a:extLst>
              <a:ext uri="{FF2B5EF4-FFF2-40B4-BE49-F238E27FC236}">
                <a16:creationId xmlns:a16="http://schemas.microsoft.com/office/drawing/2014/main" id="{ACE7F16A-4A45-A7BF-54E8-13582D31E2C9}"/>
              </a:ext>
              <a:ext uri="{C183D7F6-B498-43B3-948B-1728B52AA6E4}">
                <adec:decorative xmlns:adec="http://schemas.microsoft.com/office/drawing/2017/decorative" val="1"/>
              </a:ext>
            </a:extLst>
          </p:cNvPr>
          <p:cNvSpPr/>
          <p:nvPr/>
        </p:nvSpPr>
        <p:spPr bwMode="auto">
          <a:xfrm>
            <a:off x="6261980" y="1840144"/>
            <a:ext cx="1049895" cy="548640"/>
          </a:xfrm>
          <a:prstGeom prst="rect">
            <a:avLst/>
          </a:prstGeom>
          <a:solidFill>
            <a:srgbClr val="EDDFF7"/>
          </a:solidFill>
          <a:ln w="19050" cap="flat" cmpd="sng" algn="ctr">
            <a:solidFill>
              <a:srgbClr val="7030A0"/>
            </a:solidFill>
            <a:prstDash val="solid"/>
          </a:ln>
          <a:effectLst>
            <a:outerShdw blurRad="127000" dist="38100" dir="2700000" algn="tl" rotWithShape="0">
              <a:prstClr val="black">
                <a:alpha val="10000"/>
              </a:prstClr>
            </a:outerShdw>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defTabSz="699354"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err="1">
              <a:ln>
                <a:noFill/>
              </a:ln>
              <a:solidFill>
                <a:srgbClr val="7030A0"/>
              </a:solidFill>
              <a:effectLst/>
              <a:uLnTx/>
              <a:uFillTx/>
              <a:latin typeface="Calibri" panose="020F0502020204030204"/>
              <a:ea typeface="Segoe UI" pitchFamily="34" charset="0"/>
              <a:cs typeface="Segoe UI" pitchFamily="34" charset="0"/>
            </a:endParaRPr>
          </a:p>
        </p:txBody>
      </p:sp>
      <p:sp>
        <p:nvSpPr>
          <p:cNvPr id="44" name="TextBox 43">
            <a:extLst>
              <a:ext uri="{FF2B5EF4-FFF2-40B4-BE49-F238E27FC236}">
                <a16:creationId xmlns:a16="http://schemas.microsoft.com/office/drawing/2014/main" id="{A708E789-2ED3-89C5-C196-E93E4A424957}"/>
              </a:ext>
            </a:extLst>
          </p:cNvPr>
          <p:cNvSpPr txBox="1"/>
          <p:nvPr/>
        </p:nvSpPr>
        <p:spPr>
          <a:xfrm>
            <a:off x="6303173" y="1975964"/>
            <a:ext cx="676788" cy="415498"/>
          </a:xfrm>
          <a:prstGeom prst="rect">
            <a:avLst/>
          </a:prstGeom>
          <a:noFill/>
        </p:spPr>
        <p:txBody>
          <a:bodyPr wrap="none" rtlCol="0">
            <a:spAutoFit/>
          </a:bodyPr>
          <a:lstStyle/>
          <a:p>
            <a:pPr defTabSz="685800">
              <a:defRPr/>
            </a:pPr>
            <a:r>
              <a:rPr lang="en-US" sz="1050">
                <a:solidFill>
                  <a:srgbClr val="7030A0"/>
                </a:solidFill>
                <a:latin typeface="Segoe UI Semibold"/>
                <a:cs typeface="Segoe UI" panose="020B0502040204020203" pitchFamily="34" charset="0"/>
              </a:rPr>
              <a:t>Data</a:t>
            </a:r>
          </a:p>
          <a:p>
            <a:pPr defTabSz="685800">
              <a:defRPr/>
            </a:pPr>
            <a:r>
              <a:rPr lang="en-US" sz="1050">
                <a:solidFill>
                  <a:srgbClr val="7030A0"/>
                </a:solidFill>
                <a:latin typeface="Segoe UI Semibold"/>
                <a:cs typeface="Segoe UI" panose="020B0502040204020203" pitchFamily="34" charset="0"/>
              </a:rPr>
              <a:t>Services</a:t>
            </a:r>
          </a:p>
        </p:txBody>
      </p:sp>
      <p:pic>
        <p:nvPicPr>
          <p:cNvPr id="45" name="Picture 44">
            <a:extLst>
              <a:ext uri="{FF2B5EF4-FFF2-40B4-BE49-F238E27FC236}">
                <a16:creationId xmlns:a16="http://schemas.microsoft.com/office/drawing/2014/main" id="{140BB1EB-226E-739B-26A1-45DA2383B0C2}"/>
              </a:ext>
              <a:ext uri="{C183D7F6-B498-43B3-948B-1728B52AA6E4}">
                <adec:decorative xmlns:adec="http://schemas.microsoft.com/office/drawing/2017/decorative" val="1"/>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6962108" y="1999198"/>
            <a:ext cx="226314" cy="230531"/>
          </a:xfrm>
          <a:prstGeom prst="rect">
            <a:avLst/>
          </a:prstGeom>
        </p:spPr>
      </p:pic>
      <p:sp>
        <p:nvSpPr>
          <p:cNvPr id="46" name="Rectangle 45">
            <a:extLst>
              <a:ext uri="{FF2B5EF4-FFF2-40B4-BE49-F238E27FC236}">
                <a16:creationId xmlns:a16="http://schemas.microsoft.com/office/drawing/2014/main" id="{51340A70-16F2-9095-6085-49B4B0B9D18E}"/>
              </a:ext>
              <a:ext uri="{C183D7F6-B498-43B3-948B-1728B52AA6E4}">
                <adec:decorative xmlns:adec="http://schemas.microsoft.com/office/drawing/2017/decorative" val="1"/>
              </a:ext>
            </a:extLst>
          </p:cNvPr>
          <p:cNvSpPr/>
          <p:nvPr/>
        </p:nvSpPr>
        <p:spPr bwMode="auto">
          <a:xfrm>
            <a:off x="1828800" y="2458256"/>
            <a:ext cx="2155696" cy="548640"/>
          </a:xfrm>
          <a:prstGeom prst="rect">
            <a:avLst/>
          </a:prstGeom>
          <a:solidFill>
            <a:srgbClr val="FFFFFF"/>
          </a:solidFill>
          <a:ln w="3175" cap="flat" cmpd="sng" algn="ctr">
            <a:solidFill>
              <a:srgbClr val="FFFFFF">
                <a:lumMod val="85000"/>
              </a:srgbClr>
            </a:solidFill>
            <a:prstDash val="solid"/>
          </a:ln>
          <a:effectLst>
            <a:outerShdw blurRad="127000" dist="38100" dir="2700000" algn="tl" rotWithShape="0">
              <a:prstClr val="black">
                <a:alpha val="10000"/>
              </a:prstClr>
            </a:outerShdw>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defTabSz="699354"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7" name="TextBox 46">
            <a:extLst>
              <a:ext uri="{FF2B5EF4-FFF2-40B4-BE49-F238E27FC236}">
                <a16:creationId xmlns:a16="http://schemas.microsoft.com/office/drawing/2014/main" id="{3500D684-F3B6-FF2B-2645-9F58024EDDCE}"/>
              </a:ext>
            </a:extLst>
          </p:cNvPr>
          <p:cNvSpPr txBox="1"/>
          <p:nvPr/>
        </p:nvSpPr>
        <p:spPr>
          <a:xfrm>
            <a:off x="1871266" y="2576764"/>
            <a:ext cx="1540806" cy="392415"/>
          </a:xfrm>
          <a:prstGeom prst="rect">
            <a:avLst/>
          </a:prstGeom>
          <a:noFill/>
        </p:spPr>
        <p:txBody>
          <a:bodyPr wrap="none" rtlCol="0">
            <a:spAutoFit/>
          </a:bodyPr>
          <a:lstStyle/>
          <a:p>
            <a:pPr defTabSz="685800">
              <a:defRPr/>
            </a:pPr>
            <a:r>
              <a:rPr lang="en-US" sz="1050" dirty="0">
                <a:solidFill>
                  <a:srgbClr val="000000"/>
                </a:solidFill>
                <a:latin typeface="Segoe UI Semibold"/>
                <a:cs typeface="Segoe UI" panose="020B0502040204020203" pitchFamily="34" charset="0"/>
              </a:rPr>
              <a:t>Virtual machines</a:t>
            </a:r>
          </a:p>
          <a:p>
            <a:pPr defTabSz="685800">
              <a:defRPr/>
            </a:pPr>
            <a:r>
              <a:rPr lang="en-US" sz="900" dirty="0">
                <a:solidFill>
                  <a:srgbClr val="000000"/>
                </a:solidFill>
                <a:latin typeface="Segoe UI"/>
                <a:cs typeface="Segoe UI Semibold" panose="020B0702040204020203" pitchFamily="34" charset="0"/>
              </a:rPr>
              <a:t>Any size and configuration</a:t>
            </a:r>
          </a:p>
        </p:txBody>
      </p:sp>
      <p:pic>
        <p:nvPicPr>
          <p:cNvPr id="48" name="Picture 47">
            <a:extLst>
              <a:ext uri="{FF2B5EF4-FFF2-40B4-BE49-F238E27FC236}">
                <a16:creationId xmlns:a16="http://schemas.microsoft.com/office/drawing/2014/main" id="{DB42C980-9586-F65B-8EFD-875D90F8305C}"/>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3614028" y="2601394"/>
            <a:ext cx="274320" cy="255920"/>
          </a:xfrm>
          <a:prstGeom prst="rect">
            <a:avLst/>
          </a:prstGeom>
        </p:spPr>
      </p:pic>
      <p:sp>
        <p:nvSpPr>
          <p:cNvPr id="49" name="Rectangle 48">
            <a:extLst>
              <a:ext uri="{FF2B5EF4-FFF2-40B4-BE49-F238E27FC236}">
                <a16:creationId xmlns:a16="http://schemas.microsoft.com/office/drawing/2014/main" id="{9CFF9BF8-6607-038E-1D78-2EAF57386FAE}"/>
              </a:ext>
              <a:ext uri="{C183D7F6-B498-43B3-948B-1728B52AA6E4}">
                <adec:decorative xmlns:adec="http://schemas.microsoft.com/office/drawing/2017/decorative" val="1"/>
              </a:ext>
            </a:extLst>
          </p:cNvPr>
          <p:cNvSpPr/>
          <p:nvPr/>
        </p:nvSpPr>
        <p:spPr bwMode="auto">
          <a:xfrm>
            <a:off x="4043727" y="2458256"/>
            <a:ext cx="3271475" cy="548640"/>
          </a:xfrm>
          <a:prstGeom prst="rect">
            <a:avLst/>
          </a:prstGeom>
          <a:solidFill>
            <a:srgbClr val="EDDFF7"/>
          </a:solidFill>
          <a:ln w="19050" cap="flat" cmpd="sng" algn="ctr">
            <a:solidFill>
              <a:srgbClr val="7030A0"/>
            </a:solidFill>
            <a:prstDash val="solid"/>
          </a:ln>
          <a:effectLst>
            <a:outerShdw blurRad="127000" dist="38100" dir="2700000" algn="tl" rotWithShape="0">
              <a:prstClr val="black">
                <a:alpha val="10000"/>
              </a:prstClr>
            </a:outerShdw>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defTabSz="699354"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0" name="TextBox 49">
            <a:extLst>
              <a:ext uri="{FF2B5EF4-FFF2-40B4-BE49-F238E27FC236}">
                <a16:creationId xmlns:a16="http://schemas.microsoft.com/office/drawing/2014/main" id="{4402B11E-D09F-36DF-524B-0132A3BDA972}"/>
              </a:ext>
            </a:extLst>
          </p:cNvPr>
          <p:cNvSpPr txBox="1"/>
          <p:nvPr/>
        </p:nvSpPr>
        <p:spPr>
          <a:xfrm>
            <a:off x="4140385" y="2576764"/>
            <a:ext cx="1737976" cy="392415"/>
          </a:xfrm>
          <a:prstGeom prst="rect">
            <a:avLst/>
          </a:prstGeom>
          <a:noFill/>
        </p:spPr>
        <p:txBody>
          <a:bodyPr wrap="none" rtlCol="0">
            <a:spAutoFit/>
          </a:bodyPr>
          <a:lstStyle/>
          <a:p>
            <a:pPr defTabSz="685800">
              <a:defRPr/>
            </a:pPr>
            <a:r>
              <a:rPr lang="en-US" sz="1050">
                <a:solidFill>
                  <a:srgbClr val="7030A0"/>
                </a:solidFill>
                <a:latin typeface="Segoe UI Semibold"/>
                <a:cs typeface="Segoe UI" panose="020B0502040204020203" pitchFamily="34" charset="0"/>
              </a:rPr>
              <a:t>Azure Kubernetes Service</a:t>
            </a:r>
          </a:p>
          <a:p>
            <a:pPr defTabSz="685800">
              <a:defRPr/>
            </a:pPr>
            <a:r>
              <a:rPr lang="en-US" sz="900">
                <a:solidFill>
                  <a:srgbClr val="7030A0"/>
                </a:solidFill>
                <a:latin typeface="Segoe UI"/>
                <a:cs typeface="Segoe UI Semibold" panose="020B0702040204020203" pitchFamily="34" charset="0"/>
              </a:rPr>
              <a:t>Managed container platform</a:t>
            </a:r>
          </a:p>
        </p:txBody>
      </p:sp>
      <p:pic>
        <p:nvPicPr>
          <p:cNvPr id="51" name="Picture 50">
            <a:extLst>
              <a:ext uri="{FF2B5EF4-FFF2-40B4-BE49-F238E27FC236}">
                <a16:creationId xmlns:a16="http://schemas.microsoft.com/office/drawing/2014/main" id="{0521A8A2-62EC-0499-A4D7-55CB337FBAC2}"/>
              </a:ext>
              <a:ext uri="{C183D7F6-B498-43B3-948B-1728B52AA6E4}">
                <adec:decorative xmlns:adec="http://schemas.microsoft.com/office/drawing/2017/decorative" val="1"/>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6830842" y="2572676"/>
            <a:ext cx="361879" cy="319800"/>
          </a:xfrm>
          <a:prstGeom prst="rect">
            <a:avLst/>
          </a:prstGeom>
        </p:spPr>
      </p:pic>
      <p:sp>
        <p:nvSpPr>
          <p:cNvPr id="52" name="Rectangle 51">
            <a:extLst>
              <a:ext uri="{FF2B5EF4-FFF2-40B4-BE49-F238E27FC236}">
                <a16:creationId xmlns:a16="http://schemas.microsoft.com/office/drawing/2014/main" id="{B9333685-49A1-1B3B-4B4A-119C78A22C42}"/>
              </a:ext>
              <a:ext uri="{C183D7F6-B498-43B3-948B-1728B52AA6E4}">
                <adec:decorative xmlns:adec="http://schemas.microsoft.com/office/drawing/2017/decorative" val="1"/>
              </a:ext>
            </a:extLst>
          </p:cNvPr>
          <p:cNvSpPr/>
          <p:nvPr/>
        </p:nvSpPr>
        <p:spPr bwMode="auto">
          <a:xfrm>
            <a:off x="1828800" y="3074285"/>
            <a:ext cx="5486400" cy="548640"/>
          </a:xfrm>
          <a:prstGeom prst="rect">
            <a:avLst/>
          </a:prstGeom>
          <a:solidFill>
            <a:srgbClr val="0078D4"/>
          </a:solidFill>
          <a:ln w="19050" cap="flat" cmpd="sng" algn="ctr">
            <a:noFill/>
            <a:prstDash val="solid"/>
          </a:ln>
          <a:effectLst>
            <a:outerShdw blurRad="127000" dist="38100" dir="2700000" algn="tl" rotWithShape="0">
              <a:prstClr val="black">
                <a:alpha val="10000"/>
              </a:prstClr>
            </a:outerShdw>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defTabSz="699354"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3" name="TextBox 52">
            <a:extLst>
              <a:ext uri="{FF2B5EF4-FFF2-40B4-BE49-F238E27FC236}">
                <a16:creationId xmlns:a16="http://schemas.microsoft.com/office/drawing/2014/main" id="{4A855BBB-1965-7A91-EE73-1F639C8A8517}"/>
              </a:ext>
            </a:extLst>
          </p:cNvPr>
          <p:cNvSpPr txBox="1"/>
          <p:nvPr/>
        </p:nvSpPr>
        <p:spPr>
          <a:xfrm>
            <a:off x="1871266" y="3136819"/>
            <a:ext cx="2499402" cy="438582"/>
          </a:xfrm>
          <a:prstGeom prst="rect">
            <a:avLst/>
          </a:prstGeom>
          <a:noFill/>
        </p:spPr>
        <p:txBody>
          <a:bodyPr wrap="none" rtlCol="0">
            <a:spAutoFit/>
          </a:bodyPr>
          <a:lstStyle/>
          <a:p>
            <a:pPr defTabSz="685800">
              <a:defRPr/>
            </a:pPr>
            <a:r>
              <a:rPr lang="en-US" sz="1350" dirty="0">
                <a:solidFill>
                  <a:srgbClr val="FFFFFF"/>
                </a:solidFill>
                <a:latin typeface="Segoe UI Semibold"/>
                <a:cs typeface="Segoe UI" panose="020B0502040204020203" pitchFamily="34" charset="0"/>
              </a:rPr>
              <a:t>Azure Stack HCI</a:t>
            </a:r>
          </a:p>
          <a:p>
            <a:pPr defTabSz="685800">
              <a:defRPr/>
            </a:pPr>
            <a:r>
              <a:rPr lang="en-US" sz="900" dirty="0">
                <a:solidFill>
                  <a:srgbClr val="FFFFFF"/>
                </a:solidFill>
                <a:latin typeface="Segoe UI"/>
                <a:cs typeface="Segoe UI Semibold" panose="020B0702040204020203" pitchFamily="34" charset="0"/>
              </a:rPr>
              <a:t>Hyperconverged infrastructure software stack</a:t>
            </a:r>
          </a:p>
        </p:txBody>
      </p:sp>
      <p:sp>
        <p:nvSpPr>
          <p:cNvPr id="54" name="Rectangle 53">
            <a:extLst>
              <a:ext uri="{FF2B5EF4-FFF2-40B4-BE49-F238E27FC236}">
                <a16:creationId xmlns:a16="http://schemas.microsoft.com/office/drawing/2014/main" id="{9847FBE0-3789-EAA6-08EA-DA3E31EAFB6B}"/>
              </a:ext>
              <a:ext uri="{C183D7F6-B498-43B3-948B-1728B52AA6E4}">
                <adec:decorative xmlns:adec="http://schemas.microsoft.com/office/drawing/2017/decorative" val="1"/>
              </a:ext>
            </a:extLst>
          </p:cNvPr>
          <p:cNvSpPr/>
          <p:nvPr/>
        </p:nvSpPr>
        <p:spPr bwMode="auto">
          <a:xfrm>
            <a:off x="1828800" y="3690314"/>
            <a:ext cx="5486400" cy="548640"/>
          </a:xfrm>
          <a:prstGeom prst="rect">
            <a:avLst/>
          </a:prstGeom>
          <a:solidFill>
            <a:srgbClr val="FFFFFF"/>
          </a:solidFill>
          <a:ln w="3175" cap="flat" cmpd="sng" algn="ctr">
            <a:solidFill>
              <a:srgbClr val="000000"/>
            </a:solidFill>
            <a:prstDash val="solid"/>
          </a:ln>
          <a:effectLst>
            <a:outerShdw blurRad="127000" dist="38100" dir="2700000" algn="tl" rotWithShape="0">
              <a:prstClr val="black">
                <a:alpha val="10000"/>
              </a:prstClr>
            </a:outerShdw>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defTabSz="699354"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55" name="Group 54">
            <a:extLst>
              <a:ext uri="{FF2B5EF4-FFF2-40B4-BE49-F238E27FC236}">
                <a16:creationId xmlns:a16="http://schemas.microsoft.com/office/drawing/2014/main" id="{A1539836-58B3-E973-1C4C-98816F10C26C}"/>
              </a:ext>
              <a:ext uri="{C183D7F6-B498-43B3-948B-1728B52AA6E4}">
                <adec:decorative xmlns:adec="http://schemas.microsoft.com/office/drawing/2017/decorative" val="1"/>
              </a:ext>
            </a:extLst>
          </p:cNvPr>
          <p:cNvGrpSpPr/>
          <p:nvPr/>
        </p:nvGrpSpPr>
        <p:grpSpPr>
          <a:xfrm>
            <a:off x="4043727" y="3721264"/>
            <a:ext cx="2782451" cy="486932"/>
            <a:chOff x="3828041" y="3584248"/>
            <a:chExt cx="9744022" cy="1705213"/>
          </a:xfrm>
        </p:grpSpPr>
        <p:pic>
          <p:nvPicPr>
            <p:cNvPr id="56" name="Picture 55">
              <a:extLst>
                <a:ext uri="{FF2B5EF4-FFF2-40B4-BE49-F238E27FC236}">
                  <a16:creationId xmlns:a16="http://schemas.microsoft.com/office/drawing/2014/main" id="{0D909A3B-8630-1BAE-383F-D5D00D774A85}"/>
                </a:ext>
              </a:extLst>
            </p:cNvPr>
            <p:cNvPicPr>
              <a:picLocks noChangeAspect="1"/>
            </p:cNvPicPr>
            <p:nvPr/>
          </p:nvPicPr>
          <p:blipFill>
            <a:blip r:embed="rId21"/>
            <a:stretch>
              <a:fillRect/>
            </a:stretch>
          </p:blipFill>
          <p:spPr>
            <a:xfrm>
              <a:off x="5550762" y="4060566"/>
              <a:ext cx="2086266" cy="752580"/>
            </a:xfrm>
            <a:prstGeom prst="rect">
              <a:avLst/>
            </a:prstGeom>
          </p:spPr>
        </p:pic>
        <p:pic>
          <p:nvPicPr>
            <p:cNvPr id="57" name="Picture 56">
              <a:extLst>
                <a:ext uri="{FF2B5EF4-FFF2-40B4-BE49-F238E27FC236}">
                  <a16:creationId xmlns:a16="http://schemas.microsoft.com/office/drawing/2014/main" id="{3E987BFC-466E-9BE2-7D13-FDA1E7E9C6A6}"/>
                </a:ext>
              </a:extLst>
            </p:cNvPr>
            <p:cNvPicPr>
              <a:picLocks noChangeAspect="1"/>
            </p:cNvPicPr>
            <p:nvPr/>
          </p:nvPicPr>
          <p:blipFill>
            <a:blip r:embed="rId22"/>
            <a:stretch>
              <a:fillRect/>
            </a:stretch>
          </p:blipFill>
          <p:spPr>
            <a:xfrm>
              <a:off x="11542954" y="4041513"/>
              <a:ext cx="2029109" cy="790685"/>
            </a:xfrm>
            <a:prstGeom prst="rect">
              <a:avLst/>
            </a:prstGeom>
          </p:spPr>
        </p:pic>
        <p:pic>
          <p:nvPicPr>
            <p:cNvPr id="58" name="Picture 57">
              <a:extLst>
                <a:ext uri="{FF2B5EF4-FFF2-40B4-BE49-F238E27FC236}">
                  <a16:creationId xmlns:a16="http://schemas.microsoft.com/office/drawing/2014/main" id="{1D0DFB9B-3DFA-E9AA-0926-B72C35781411}"/>
                </a:ext>
              </a:extLst>
            </p:cNvPr>
            <p:cNvPicPr>
              <a:picLocks noChangeAspect="1"/>
            </p:cNvPicPr>
            <p:nvPr/>
          </p:nvPicPr>
          <p:blipFill>
            <a:blip r:embed="rId23"/>
            <a:stretch>
              <a:fillRect/>
            </a:stretch>
          </p:blipFill>
          <p:spPr>
            <a:xfrm>
              <a:off x="10491836" y="3584248"/>
              <a:ext cx="666842" cy="1705213"/>
            </a:xfrm>
            <a:prstGeom prst="rect">
              <a:avLst/>
            </a:prstGeom>
          </p:spPr>
        </p:pic>
        <p:pic>
          <p:nvPicPr>
            <p:cNvPr id="59" name="Picture 58">
              <a:extLst>
                <a:ext uri="{FF2B5EF4-FFF2-40B4-BE49-F238E27FC236}">
                  <a16:creationId xmlns:a16="http://schemas.microsoft.com/office/drawing/2014/main" id="{4680BB32-711E-C0A3-134D-7B694FBC7AA0}"/>
                </a:ext>
              </a:extLst>
            </p:cNvPr>
            <p:cNvPicPr>
              <a:picLocks noChangeAspect="1"/>
            </p:cNvPicPr>
            <p:nvPr/>
          </p:nvPicPr>
          <p:blipFill>
            <a:blip r:embed="rId24"/>
            <a:stretch>
              <a:fillRect/>
            </a:stretch>
          </p:blipFill>
          <p:spPr>
            <a:xfrm>
              <a:off x="8021299" y="3903380"/>
              <a:ext cx="2086266" cy="1066950"/>
            </a:xfrm>
            <a:prstGeom prst="rect">
              <a:avLst/>
            </a:prstGeom>
          </p:spPr>
        </p:pic>
        <p:pic>
          <p:nvPicPr>
            <p:cNvPr id="60" name="Picture 59">
              <a:extLst>
                <a:ext uri="{FF2B5EF4-FFF2-40B4-BE49-F238E27FC236}">
                  <a16:creationId xmlns:a16="http://schemas.microsoft.com/office/drawing/2014/main" id="{528F7189-15F9-1C7B-73B4-431D4580C4C1}"/>
                </a:ext>
              </a:extLst>
            </p:cNvPr>
            <p:cNvPicPr>
              <a:picLocks noChangeAspect="1"/>
            </p:cNvPicPr>
            <p:nvPr/>
          </p:nvPicPr>
          <p:blipFill>
            <a:blip r:embed="rId25"/>
            <a:stretch>
              <a:fillRect/>
            </a:stretch>
          </p:blipFill>
          <p:spPr>
            <a:xfrm>
              <a:off x="3828041" y="3767631"/>
              <a:ext cx="1338451" cy="1338450"/>
            </a:xfrm>
            <a:prstGeom prst="rect">
              <a:avLst/>
            </a:prstGeom>
          </p:spPr>
        </p:pic>
      </p:grpSp>
      <p:sp>
        <p:nvSpPr>
          <p:cNvPr id="61" name="TextBox 60">
            <a:extLst>
              <a:ext uri="{FF2B5EF4-FFF2-40B4-BE49-F238E27FC236}">
                <a16:creationId xmlns:a16="http://schemas.microsoft.com/office/drawing/2014/main" id="{479C2792-B196-8F34-0901-5C14D867773B}"/>
              </a:ext>
            </a:extLst>
          </p:cNvPr>
          <p:cNvSpPr txBox="1"/>
          <p:nvPr/>
        </p:nvSpPr>
        <p:spPr>
          <a:xfrm>
            <a:off x="1871266" y="3779968"/>
            <a:ext cx="2132315" cy="392415"/>
          </a:xfrm>
          <a:prstGeom prst="rect">
            <a:avLst/>
          </a:prstGeom>
          <a:noFill/>
        </p:spPr>
        <p:txBody>
          <a:bodyPr wrap="none" rtlCol="0">
            <a:spAutoFit/>
          </a:bodyPr>
          <a:lstStyle/>
          <a:p>
            <a:pPr defTabSz="685800">
              <a:defRPr/>
            </a:pPr>
            <a:r>
              <a:rPr lang="en-US" sz="1050" dirty="0">
                <a:solidFill>
                  <a:srgbClr val="000000"/>
                </a:solidFill>
                <a:latin typeface="Segoe UI Semibold"/>
                <a:cs typeface="Segoe UI" panose="020B0502040204020203" pitchFamily="34" charset="0"/>
              </a:rPr>
              <a:t>Hardware ecosystem</a:t>
            </a:r>
          </a:p>
          <a:p>
            <a:pPr defTabSz="685800">
              <a:defRPr/>
            </a:pPr>
            <a:r>
              <a:rPr lang="en-US" sz="900" dirty="0">
                <a:solidFill>
                  <a:srgbClr val="000000"/>
                </a:solidFill>
                <a:latin typeface="Segoe UI"/>
                <a:cs typeface="Segoe UI Semibold" panose="020B0702040204020203" pitchFamily="34" charset="0"/>
              </a:rPr>
              <a:t>200+ solutions, validated by Microsoft</a:t>
            </a:r>
          </a:p>
        </p:txBody>
      </p:sp>
      <p:sp>
        <p:nvSpPr>
          <p:cNvPr id="62" name="Left Brace 61">
            <a:extLst>
              <a:ext uri="{FF2B5EF4-FFF2-40B4-BE49-F238E27FC236}">
                <a16:creationId xmlns:a16="http://schemas.microsoft.com/office/drawing/2014/main" id="{71B94B8E-C176-6503-BFF9-3DB48E76E3CC}"/>
              </a:ext>
              <a:ext uri="{C183D7F6-B498-43B3-948B-1728B52AA6E4}">
                <adec:decorative xmlns:adec="http://schemas.microsoft.com/office/drawing/2017/decorative" val="1"/>
              </a:ext>
            </a:extLst>
          </p:cNvPr>
          <p:cNvSpPr/>
          <p:nvPr/>
        </p:nvSpPr>
        <p:spPr>
          <a:xfrm rot="10800000">
            <a:off x="7489085" y="1222030"/>
            <a:ext cx="116586" cy="2400895"/>
          </a:xfrm>
          <a:prstGeom prst="leftBrace">
            <a:avLst>
              <a:gd name="adj1" fmla="val 53267"/>
              <a:gd name="adj2" fmla="val 87547"/>
            </a:avLst>
          </a:prstGeom>
          <a:noFill/>
          <a:ln w="19050" cap="flat" cmpd="sng" algn="ctr">
            <a:solidFill>
              <a:srgbClr val="50E6FF"/>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3" name="TextBox 62">
            <a:extLst>
              <a:ext uri="{FF2B5EF4-FFF2-40B4-BE49-F238E27FC236}">
                <a16:creationId xmlns:a16="http://schemas.microsoft.com/office/drawing/2014/main" id="{31439E18-B8C6-1D8A-E793-12195E5BEC07}"/>
              </a:ext>
            </a:extLst>
          </p:cNvPr>
          <p:cNvSpPr txBox="1"/>
          <p:nvPr/>
        </p:nvSpPr>
        <p:spPr>
          <a:xfrm>
            <a:off x="7628760" y="932091"/>
            <a:ext cx="1369286" cy="415498"/>
          </a:xfrm>
          <a:prstGeom prst="rect">
            <a:avLst/>
          </a:prstGeom>
          <a:noFill/>
        </p:spPr>
        <p:txBody>
          <a:bodyPr wrap="none" rtlCol="0">
            <a:spAutoFit/>
          </a:bodyPr>
          <a:lstStyle/>
          <a:p>
            <a:pPr algn="ctr" defTabSz="685800">
              <a:defRPr/>
            </a:pPr>
            <a:r>
              <a:rPr lang="en-US" sz="1200" dirty="0">
                <a:solidFill>
                  <a:srgbClr val="FFFFFF"/>
                </a:solidFill>
                <a:latin typeface="Segoe UI Semibold"/>
                <a:cs typeface="Segoe UI" panose="020B0502040204020203" pitchFamily="34" charset="0"/>
              </a:rPr>
              <a:t>Azure Arc</a:t>
            </a:r>
          </a:p>
          <a:p>
            <a:pPr algn="ctr" defTabSz="685800">
              <a:defRPr/>
            </a:pPr>
            <a:r>
              <a:rPr lang="en-US" sz="900" dirty="0">
                <a:solidFill>
                  <a:srgbClr val="FFFFFF"/>
                </a:solidFill>
                <a:latin typeface="Segoe UI"/>
                <a:cs typeface="Segoe UI Semibold" panose="020B0702040204020203" pitchFamily="34" charset="0"/>
              </a:rPr>
              <a:t>For cloud management</a:t>
            </a:r>
          </a:p>
        </p:txBody>
      </p:sp>
      <p:sp>
        <p:nvSpPr>
          <p:cNvPr id="64" name="Oval 63">
            <a:extLst>
              <a:ext uri="{FF2B5EF4-FFF2-40B4-BE49-F238E27FC236}">
                <a16:creationId xmlns:a16="http://schemas.microsoft.com/office/drawing/2014/main" id="{99214671-1BC1-AC8E-EA03-65DE1FA19897}"/>
              </a:ext>
              <a:ext uri="{C183D7F6-B498-43B3-948B-1728B52AA6E4}">
                <adec:decorative xmlns:adec="http://schemas.microsoft.com/office/drawing/2017/decorative" val="1"/>
              </a:ext>
            </a:extLst>
          </p:cNvPr>
          <p:cNvSpPr/>
          <p:nvPr/>
        </p:nvSpPr>
        <p:spPr bwMode="auto">
          <a:xfrm>
            <a:off x="7757469" y="1460795"/>
            <a:ext cx="1097280" cy="1097280"/>
          </a:xfrm>
          <a:prstGeom prst="ellipse">
            <a:avLst/>
          </a:prstGeom>
          <a:solidFill>
            <a:srgbClr val="FFFFFF"/>
          </a:solidFill>
          <a:ln w="12700" cap="flat" cmpd="sng" algn="ctr">
            <a:solidFill>
              <a:srgbClr val="000000"/>
            </a:solidFill>
            <a:prstDash val="solid"/>
          </a:ln>
          <a:effectLst>
            <a:outerShdw blurRad="127000" dist="38100" dir="2700000" algn="tl" rotWithShape="0">
              <a:prstClr val="black">
                <a:alpha val="10000"/>
              </a:prstClr>
            </a:outerShdw>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defTabSz="699354"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5" name="TextBox 64">
            <a:extLst>
              <a:ext uri="{FF2B5EF4-FFF2-40B4-BE49-F238E27FC236}">
                <a16:creationId xmlns:a16="http://schemas.microsoft.com/office/drawing/2014/main" id="{F9B9A636-9211-3D26-0776-5DE747F525EB}"/>
              </a:ext>
            </a:extLst>
          </p:cNvPr>
          <p:cNvSpPr txBox="1"/>
          <p:nvPr/>
        </p:nvSpPr>
        <p:spPr>
          <a:xfrm>
            <a:off x="7931122" y="1634488"/>
            <a:ext cx="698909" cy="138499"/>
          </a:xfrm>
          <a:prstGeom prst="rect">
            <a:avLst/>
          </a:prstGeom>
          <a:noFill/>
        </p:spPr>
        <p:txBody>
          <a:bodyPr wrap="square" lIns="0" tIns="0" rIns="0" bIns="0" rtlCol="0">
            <a:spAutoFit/>
          </a:bodyPr>
          <a:lstStyle/>
          <a:p>
            <a:pPr algn="ctr" defTabSz="685800">
              <a:defRPr/>
            </a:pPr>
            <a:r>
              <a:rPr lang="en-US" sz="900" dirty="0">
                <a:solidFill>
                  <a:srgbClr val="000000"/>
                </a:solidFill>
                <a:latin typeface="Segoe UI"/>
              </a:rPr>
              <a:t>Azure Portal</a:t>
            </a:r>
          </a:p>
        </p:txBody>
      </p:sp>
      <p:pic>
        <p:nvPicPr>
          <p:cNvPr id="66" name="Picture 65">
            <a:extLst>
              <a:ext uri="{FF2B5EF4-FFF2-40B4-BE49-F238E27FC236}">
                <a16:creationId xmlns:a16="http://schemas.microsoft.com/office/drawing/2014/main" id="{D8615F63-B809-B4AD-B309-76FD967D7BB2}"/>
              </a:ext>
              <a:ext uri="{C183D7F6-B498-43B3-948B-1728B52AA6E4}">
                <adec:decorative xmlns:adec="http://schemas.microsoft.com/office/drawing/2017/decorative" val="1"/>
              </a:ext>
            </a:extLst>
          </p:cNvPr>
          <p:cNvPicPr>
            <a:picLocks noChangeAspect="1"/>
          </p:cNvPicPr>
          <p:nvPr/>
        </p:nvPicPr>
        <p:blipFill>
          <a:blip r:embed="rId26"/>
          <a:stretch>
            <a:fillRect/>
          </a:stretch>
        </p:blipFill>
        <p:spPr>
          <a:xfrm>
            <a:off x="8202570" y="1815325"/>
            <a:ext cx="221666" cy="183545"/>
          </a:xfrm>
          <a:prstGeom prst="rect">
            <a:avLst/>
          </a:prstGeom>
          <a:solidFill>
            <a:srgbClr val="000000"/>
          </a:solidFill>
          <a:ln>
            <a:solidFill>
              <a:srgbClr val="000000"/>
            </a:solidFill>
          </a:ln>
        </p:spPr>
      </p:pic>
      <p:sp>
        <p:nvSpPr>
          <p:cNvPr id="67" name="TextBox 66">
            <a:extLst>
              <a:ext uri="{FF2B5EF4-FFF2-40B4-BE49-F238E27FC236}">
                <a16:creationId xmlns:a16="http://schemas.microsoft.com/office/drawing/2014/main" id="{E44C7D21-88E6-F3D3-F590-396C3D1244BE}"/>
              </a:ext>
            </a:extLst>
          </p:cNvPr>
          <p:cNvSpPr txBox="1"/>
          <p:nvPr/>
        </p:nvSpPr>
        <p:spPr>
          <a:xfrm>
            <a:off x="7983130" y="2092648"/>
            <a:ext cx="660546" cy="138499"/>
          </a:xfrm>
          <a:prstGeom prst="rect">
            <a:avLst/>
          </a:prstGeom>
          <a:noFill/>
        </p:spPr>
        <p:txBody>
          <a:bodyPr wrap="square" lIns="0" tIns="0" rIns="0" bIns="0" rtlCol="0">
            <a:spAutoFit/>
          </a:bodyPr>
          <a:lstStyle/>
          <a:p>
            <a:pPr algn="ctr" defTabSz="685800">
              <a:defRPr/>
            </a:pPr>
            <a:r>
              <a:rPr lang="en-US" sz="900" dirty="0">
                <a:solidFill>
                  <a:srgbClr val="000000"/>
                </a:solidFill>
                <a:latin typeface="Segoe UI"/>
              </a:rPr>
              <a:t>Azure Arc</a:t>
            </a:r>
          </a:p>
        </p:txBody>
      </p:sp>
      <p:pic>
        <p:nvPicPr>
          <p:cNvPr id="68" name="Picture 67" descr="A picture containing an icon&#10;">
            <a:extLst>
              <a:ext uri="{FF2B5EF4-FFF2-40B4-BE49-F238E27FC236}">
                <a16:creationId xmlns:a16="http://schemas.microsoft.com/office/drawing/2014/main" id="{0F17A705-3C6F-18CE-682B-9C17E8696674}"/>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114640" y="2250058"/>
            <a:ext cx="397526" cy="239548"/>
          </a:xfrm>
          <a:prstGeom prst="rect">
            <a:avLst/>
          </a:prstGeom>
          <a:solidFill>
            <a:srgbClr val="FFFFFF"/>
          </a:solidFill>
        </p:spPr>
      </p:pic>
    </p:spTree>
    <p:extLst>
      <p:ext uri="{BB962C8B-B14F-4D97-AF65-F5344CB8AC3E}">
        <p14:creationId xmlns:p14="http://schemas.microsoft.com/office/powerpoint/2010/main" val="2500171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4">
            <a:extLst>
              <a:ext uri="{FF2B5EF4-FFF2-40B4-BE49-F238E27FC236}">
                <a16:creationId xmlns:a16="http://schemas.microsoft.com/office/drawing/2014/main" id="{E83317A7-9469-FD0B-B70D-8A0A671B2EF6}"/>
              </a:ext>
            </a:extLst>
          </p:cNvPr>
          <p:cNvSpPr txBox="1">
            <a:spLocks/>
          </p:cNvSpPr>
          <p:nvPr/>
        </p:nvSpPr>
        <p:spPr>
          <a:xfrm>
            <a:off x="2112423" y="438150"/>
            <a:ext cx="5809230" cy="907473"/>
          </a:xfrm>
          <a:prstGeom prst="rect">
            <a:avLst/>
          </a:prstGeom>
        </p:spPr>
        <p:txBody>
          <a:bodyPr/>
          <a:lstStyle>
            <a:lvl1pPr algn="l" defTabSz="457200" rtl="0" eaLnBrk="1" latinLnBrk="0" hangingPunct="1">
              <a:spcBef>
                <a:spcPct val="0"/>
              </a:spcBef>
              <a:buNone/>
              <a:defRPr sz="3200" kern="1200" baseline="0">
                <a:solidFill>
                  <a:srgbClr val="343741"/>
                </a:solidFill>
                <a:latin typeface="IBM Plex Sans" panose="020B0503050203000203" pitchFamily="34" charset="0"/>
                <a:ea typeface="+mj-ea"/>
                <a:cs typeface="Museo Sans 100"/>
              </a:defRPr>
            </a:lvl1pPr>
          </a:lstStyle>
          <a:p>
            <a:r>
              <a:rPr lang="nl-NL"/>
              <a:t>Jan-Tore Pedersen</a:t>
            </a:r>
            <a:endParaRPr lang="nl-NL" dirty="0"/>
          </a:p>
        </p:txBody>
      </p:sp>
      <p:sp>
        <p:nvSpPr>
          <p:cNvPr id="5" name="Content Placeholder 8">
            <a:extLst>
              <a:ext uri="{FF2B5EF4-FFF2-40B4-BE49-F238E27FC236}">
                <a16:creationId xmlns:a16="http://schemas.microsoft.com/office/drawing/2014/main" id="{BF573564-EDC0-7699-365E-975C8AB8A666}"/>
              </a:ext>
            </a:extLst>
          </p:cNvPr>
          <p:cNvSpPr txBox="1">
            <a:spLocks/>
          </p:cNvSpPr>
          <p:nvPr/>
        </p:nvSpPr>
        <p:spPr>
          <a:xfrm>
            <a:off x="2146687" y="1276350"/>
            <a:ext cx="5403038" cy="137160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tabLst>
                <a:tab pos="179388" algn="l"/>
              </a:tabLst>
            </a:pPr>
            <a:r>
              <a:rPr lang="de-DE" sz="1400" dirty="0"/>
              <a:t>Managing Consultant @Spirhed</a:t>
            </a:r>
          </a:p>
          <a:p>
            <a:pPr marL="0" indent="0">
              <a:buNone/>
              <a:tabLst>
                <a:tab pos="179388" algn="l"/>
              </a:tabLst>
            </a:pPr>
            <a:r>
              <a:rPr lang="de-DE" sz="1400" dirty="0"/>
              <a:t>Cloud and Datacenter MVP</a:t>
            </a:r>
          </a:p>
          <a:p>
            <a:pPr marL="0" indent="0">
              <a:buNone/>
              <a:tabLst>
                <a:tab pos="179388" algn="l"/>
              </a:tabLst>
            </a:pPr>
            <a:r>
              <a:rPr lang="de-DE" sz="1400" dirty="0"/>
              <a:t>Blog: https://jtpedersen.com</a:t>
            </a:r>
          </a:p>
          <a:p>
            <a:pPr marL="0" indent="0">
              <a:buNone/>
              <a:tabLst>
                <a:tab pos="179388" algn="l"/>
              </a:tabLst>
            </a:pPr>
            <a:r>
              <a:rPr lang="de-DE" sz="1400" dirty="0"/>
              <a:t>Twitter: @jantorep</a:t>
            </a:r>
          </a:p>
          <a:p>
            <a:pPr marL="0" indent="0">
              <a:buNone/>
              <a:tabLst>
                <a:tab pos="179388" algn="l"/>
              </a:tabLst>
            </a:pPr>
            <a:r>
              <a:rPr lang="de-DE" sz="1400" dirty="0"/>
              <a:t>Speaker and Organizer </a:t>
            </a:r>
            <a:r>
              <a:rPr lang="de-DE" sz="1400" dirty="0" err="1"/>
              <a:t>for</a:t>
            </a:r>
            <a:r>
              <a:rPr lang="de-DE" sz="1400" dirty="0"/>
              <a:t> MMUG.no</a:t>
            </a:r>
          </a:p>
        </p:txBody>
      </p:sp>
      <p:sp>
        <p:nvSpPr>
          <p:cNvPr id="6" name="Content Placeholder 9">
            <a:extLst>
              <a:ext uri="{FF2B5EF4-FFF2-40B4-BE49-F238E27FC236}">
                <a16:creationId xmlns:a16="http://schemas.microsoft.com/office/drawing/2014/main" id="{212E3555-06DE-1AC4-3F5A-7DA30E70A457}"/>
              </a:ext>
            </a:extLst>
          </p:cNvPr>
          <p:cNvSpPr txBox="1">
            <a:spLocks/>
          </p:cNvSpPr>
          <p:nvPr/>
        </p:nvSpPr>
        <p:spPr>
          <a:xfrm>
            <a:off x="2041337" y="3266628"/>
            <a:ext cx="3064063" cy="144576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da-DK" sz="1400" dirty="0"/>
              <a:t>Azure Stack HCI S2D/Hyper-V</a:t>
            </a:r>
          </a:p>
          <a:p>
            <a:r>
              <a:rPr lang="en-US" altLang="da-DK" sz="1400" dirty="0"/>
              <a:t>System Center</a:t>
            </a:r>
          </a:p>
          <a:p>
            <a:r>
              <a:rPr lang="en-US" altLang="da-DK" sz="1400" dirty="0"/>
              <a:t>Software-defined Datacenter</a:t>
            </a:r>
          </a:p>
          <a:p>
            <a:r>
              <a:rPr lang="en-US" altLang="da-DK" sz="1400" dirty="0"/>
              <a:t>Azure</a:t>
            </a:r>
          </a:p>
          <a:p>
            <a:r>
              <a:rPr lang="en-US" altLang="da-DK" sz="1400" dirty="0"/>
              <a:t>Azure Stack HUB</a:t>
            </a:r>
          </a:p>
        </p:txBody>
      </p:sp>
      <p:pic>
        <p:nvPicPr>
          <p:cNvPr id="7" name="Content Placeholder 23">
            <a:extLst>
              <a:ext uri="{FF2B5EF4-FFF2-40B4-BE49-F238E27FC236}">
                <a16:creationId xmlns:a16="http://schemas.microsoft.com/office/drawing/2014/main" id="{610EF384-96C4-492F-FDBB-91A6A33420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23508" y="2736201"/>
            <a:ext cx="2558309" cy="1499897"/>
          </a:xfrm>
          <a:prstGeom prst="rect">
            <a:avLst/>
          </a:prstGeom>
        </p:spPr>
      </p:pic>
      <p:pic>
        <p:nvPicPr>
          <p:cNvPr id="8" name="Picture 7">
            <a:extLst>
              <a:ext uri="{FF2B5EF4-FFF2-40B4-BE49-F238E27FC236}">
                <a16:creationId xmlns:a16="http://schemas.microsoft.com/office/drawing/2014/main" id="{A9022DF9-D58B-414B-2CD8-1FA8DF385E59}"/>
              </a:ext>
            </a:extLst>
          </p:cNvPr>
          <p:cNvPicPr>
            <a:picLocks noChangeAspect="1"/>
          </p:cNvPicPr>
          <p:nvPr/>
        </p:nvPicPr>
        <p:blipFill>
          <a:blip r:embed="rId3"/>
          <a:stretch>
            <a:fillRect/>
          </a:stretch>
        </p:blipFill>
        <p:spPr>
          <a:xfrm>
            <a:off x="5000510" y="3616865"/>
            <a:ext cx="695422" cy="1095528"/>
          </a:xfrm>
          <a:prstGeom prst="rect">
            <a:avLst/>
          </a:prstGeom>
        </p:spPr>
      </p:pic>
    </p:spTree>
    <p:extLst>
      <p:ext uri="{BB962C8B-B14F-4D97-AF65-F5344CB8AC3E}">
        <p14:creationId xmlns:p14="http://schemas.microsoft.com/office/powerpoint/2010/main" val="31942250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9B0EA3-B7C6-5931-8326-75A4CBC87052}"/>
              </a:ext>
            </a:extLst>
          </p:cNvPr>
          <p:cNvSpPr txBox="1"/>
          <p:nvPr/>
        </p:nvSpPr>
        <p:spPr>
          <a:xfrm>
            <a:off x="457200" y="603385"/>
            <a:ext cx="8229600" cy="507831"/>
          </a:xfrm>
          <a:prstGeom prst="rect">
            <a:avLst/>
          </a:prstGeom>
          <a:noFill/>
        </p:spPr>
        <p:txBody>
          <a:bodyPr wrap="square" rtlCol="0">
            <a:spAutoFit/>
          </a:bodyPr>
          <a:lstStyle/>
          <a:p>
            <a:pPr algn="ctr" defTabSz="685800"/>
            <a:r>
              <a:rPr lang="en-US" sz="2700" b="1" dirty="0">
                <a:solidFill>
                  <a:srgbClr val="FFC000"/>
                </a:solidFill>
                <a:latin typeface="Segoe UI" panose="020B0502040204020203" pitchFamily="34" charset="0"/>
                <a:cs typeface="Segoe UI" panose="020B0502040204020203" pitchFamily="34" charset="0"/>
              </a:rPr>
              <a:t>What’s new for Azure Stack HCI in 2022</a:t>
            </a:r>
          </a:p>
        </p:txBody>
      </p:sp>
      <p:cxnSp>
        <p:nvCxnSpPr>
          <p:cNvPr id="4" name="Straight Connector 3">
            <a:extLst>
              <a:ext uri="{FF2B5EF4-FFF2-40B4-BE49-F238E27FC236}">
                <a16:creationId xmlns:a16="http://schemas.microsoft.com/office/drawing/2014/main" id="{539B837A-F8E4-AFC1-11F4-62FB5A2DE247}"/>
              </a:ext>
            </a:extLst>
          </p:cNvPr>
          <p:cNvCxnSpPr>
            <a:cxnSpLocks/>
          </p:cNvCxnSpPr>
          <p:nvPr/>
        </p:nvCxnSpPr>
        <p:spPr>
          <a:xfrm>
            <a:off x="3171112" y="2004458"/>
            <a:ext cx="0" cy="822960"/>
          </a:xfrm>
          <a:prstGeom prst="line">
            <a:avLst/>
          </a:prstGeom>
          <a:ln w="19050" cap="rnd">
            <a:solidFill>
              <a:schemeClr val="tx1">
                <a:lumMod val="75000"/>
                <a:lumOff val="25000"/>
              </a:schemeClr>
            </a:solidFill>
            <a:roun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D3C3EC0-0475-95FC-B732-87BC38D3766C}"/>
              </a:ext>
            </a:extLst>
          </p:cNvPr>
          <p:cNvCxnSpPr>
            <a:cxnSpLocks/>
          </p:cNvCxnSpPr>
          <p:nvPr/>
        </p:nvCxnSpPr>
        <p:spPr>
          <a:xfrm>
            <a:off x="5970125" y="2004458"/>
            <a:ext cx="0" cy="822960"/>
          </a:xfrm>
          <a:prstGeom prst="line">
            <a:avLst/>
          </a:prstGeom>
          <a:ln w="19050" cap="rnd">
            <a:solidFill>
              <a:schemeClr val="tx1">
                <a:lumMod val="75000"/>
                <a:lumOff val="25000"/>
              </a:schemeClr>
            </a:solidFill>
            <a:round/>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439A55E8-E165-5C60-26EB-493DBFE601E4}"/>
              </a:ext>
            </a:extLst>
          </p:cNvPr>
          <p:cNvGrpSpPr/>
          <p:nvPr/>
        </p:nvGrpSpPr>
        <p:grpSpPr>
          <a:xfrm>
            <a:off x="817430" y="1558688"/>
            <a:ext cx="1899247" cy="2986942"/>
            <a:chOff x="1089906" y="2078250"/>
            <a:chExt cx="2532329" cy="3982589"/>
          </a:xfrm>
        </p:grpSpPr>
        <p:sp>
          <p:nvSpPr>
            <p:cNvPr id="7" name="TextBox 6">
              <a:extLst>
                <a:ext uri="{FF2B5EF4-FFF2-40B4-BE49-F238E27FC236}">
                  <a16:creationId xmlns:a16="http://schemas.microsoft.com/office/drawing/2014/main" id="{C3A7BDF8-EED9-611B-05A7-F3DCA10146AA}"/>
                </a:ext>
              </a:extLst>
            </p:cNvPr>
            <p:cNvSpPr txBox="1"/>
            <p:nvPr/>
          </p:nvSpPr>
          <p:spPr>
            <a:xfrm>
              <a:off x="1089906" y="4829732"/>
              <a:ext cx="2532329" cy="1231107"/>
            </a:xfrm>
            <a:prstGeom prst="rect">
              <a:avLst/>
            </a:prstGeom>
            <a:noFill/>
          </p:spPr>
          <p:txBody>
            <a:bodyPr wrap="square">
              <a:spAutoFit/>
            </a:bodyPr>
            <a:lstStyle/>
            <a:p>
              <a:pPr algn="ctr" defTabSz="685800"/>
              <a:r>
                <a:rPr lang="en-US">
                  <a:gradFill>
                    <a:gsLst>
                      <a:gs pos="0">
                        <a:srgbClr val="50E6FF"/>
                      </a:gs>
                      <a:gs pos="100000">
                        <a:srgbClr val="2789E0"/>
                      </a:gs>
                    </a:gsLst>
                    <a:lin ang="2700000" scaled="0"/>
                  </a:gradFill>
                  <a:latin typeface="Segoe UI Semibold" panose="020B0702040204020203" pitchFamily="34" charset="0"/>
                  <a:cs typeface="Segoe UI Semibold" panose="020B0702040204020203" pitchFamily="34" charset="0"/>
                </a:rPr>
                <a:t>Azure workloads and benefits</a:t>
              </a:r>
            </a:p>
          </p:txBody>
        </p:sp>
        <p:pic>
          <p:nvPicPr>
            <p:cNvPr id="8" name="Picture 7">
              <a:extLst>
                <a:ext uri="{FF2B5EF4-FFF2-40B4-BE49-F238E27FC236}">
                  <a16:creationId xmlns:a16="http://schemas.microsoft.com/office/drawing/2014/main" id="{808714BC-0B3F-2ADA-76DB-58CE6898BBA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17299" y="2078250"/>
              <a:ext cx="2286000" cy="2286000"/>
            </a:xfrm>
            <a:prstGeom prst="rect">
              <a:avLst/>
            </a:prstGeom>
          </p:spPr>
        </p:pic>
      </p:grpSp>
      <p:grpSp>
        <p:nvGrpSpPr>
          <p:cNvPr id="9" name="Group 8">
            <a:extLst>
              <a:ext uri="{FF2B5EF4-FFF2-40B4-BE49-F238E27FC236}">
                <a16:creationId xmlns:a16="http://schemas.microsoft.com/office/drawing/2014/main" id="{E2089D1E-BCFC-EE79-D1D9-1A4F9076820F}"/>
              </a:ext>
            </a:extLst>
          </p:cNvPr>
          <p:cNvGrpSpPr/>
          <p:nvPr/>
        </p:nvGrpSpPr>
        <p:grpSpPr>
          <a:xfrm>
            <a:off x="3437611" y="1559953"/>
            <a:ext cx="2266013" cy="2708678"/>
            <a:chOff x="4583482" y="2079936"/>
            <a:chExt cx="3021350" cy="3611571"/>
          </a:xfrm>
        </p:grpSpPr>
        <p:sp>
          <p:nvSpPr>
            <p:cNvPr id="10" name="TextBox 9">
              <a:extLst>
                <a:ext uri="{FF2B5EF4-FFF2-40B4-BE49-F238E27FC236}">
                  <a16:creationId xmlns:a16="http://schemas.microsoft.com/office/drawing/2014/main" id="{B3CBD5EA-3D4E-A864-7762-6DBF4D957527}"/>
                </a:ext>
              </a:extLst>
            </p:cNvPr>
            <p:cNvSpPr txBox="1"/>
            <p:nvPr/>
          </p:nvSpPr>
          <p:spPr>
            <a:xfrm>
              <a:off x="4583482" y="4829732"/>
              <a:ext cx="3021350" cy="861775"/>
            </a:xfrm>
            <a:prstGeom prst="rect">
              <a:avLst/>
            </a:prstGeom>
            <a:noFill/>
          </p:spPr>
          <p:txBody>
            <a:bodyPr wrap="square">
              <a:spAutoFit/>
            </a:bodyPr>
            <a:lstStyle/>
            <a:p>
              <a:pPr algn="ctr" defTabSz="685800"/>
              <a:r>
                <a:rPr lang="en-US">
                  <a:gradFill>
                    <a:gsLst>
                      <a:gs pos="0">
                        <a:srgbClr val="50E6FF"/>
                      </a:gs>
                      <a:gs pos="100000">
                        <a:srgbClr val="2789E0"/>
                      </a:gs>
                    </a:gsLst>
                    <a:lin ang="2700000" scaled="0"/>
                  </a:gradFill>
                  <a:latin typeface="Segoe UI Semibold" panose="020B0702040204020203" pitchFamily="34" charset="0"/>
                  <a:cs typeface="Segoe UI Semibold" panose="020B0702040204020203" pitchFamily="34" charset="0"/>
                </a:rPr>
                <a:t>Azure management and governance</a:t>
              </a:r>
            </a:p>
          </p:txBody>
        </p:sp>
        <p:pic>
          <p:nvPicPr>
            <p:cNvPr id="11" name="Picture 10">
              <a:extLst>
                <a:ext uri="{FF2B5EF4-FFF2-40B4-BE49-F238E27FC236}">
                  <a16:creationId xmlns:a16="http://schemas.microsoft.com/office/drawing/2014/main" id="{6D7516E5-0A03-8C55-A6E3-59239CB683FF}"/>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953000" y="2079936"/>
              <a:ext cx="2286000" cy="2282628"/>
            </a:xfrm>
            <a:prstGeom prst="rect">
              <a:avLst/>
            </a:prstGeom>
          </p:spPr>
        </p:pic>
      </p:grpSp>
      <p:grpSp>
        <p:nvGrpSpPr>
          <p:cNvPr id="12" name="Group 11">
            <a:extLst>
              <a:ext uri="{FF2B5EF4-FFF2-40B4-BE49-F238E27FC236}">
                <a16:creationId xmlns:a16="http://schemas.microsoft.com/office/drawing/2014/main" id="{3554FD14-C2B5-0E64-8552-7C33969C492E}"/>
              </a:ext>
            </a:extLst>
          </p:cNvPr>
          <p:cNvGrpSpPr/>
          <p:nvPr/>
        </p:nvGrpSpPr>
        <p:grpSpPr>
          <a:xfrm>
            <a:off x="6242559" y="1559953"/>
            <a:ext cx="2266012" cy="2709095"/>
            <a:chOff x="8323412" y="2079936"/>
            <a:chExt cx="3021349" cy="3612127"/>
          </a:xfrm>
        </p:grpSpPr>
        <p:sp>
          <p:nvSpPr>
            <p:cNvPr id="13" name="TextBox 12">
              <a:extLst>
                <a:ext uri="{FF2B5EF4-FFF2-40B4-BE49-F238E27FC236}">
                  <a16:creationId xmlns:a16="http://schemas.microsoft.com/office/drawing/2014/main" id="{4702850C-8B00-F859-D33F-7F2829379202}"/>
                </a:ext>
              </a:extLst>
            </p:cNvPr>
            <p:cNvSpPr txBox="1"/>
            <p:nvPr/>
          </p:nvSpPr>
          <p:spPr>
            <a:xfrm>
              <a:off x="8323412" y="4830288"/>
              <a:ext cx="3021349" cy="861775"/>
            </a:xfrm>
            <a:prstGeom prst="rect">
              <a:avLst/>
            </a:prstGeom>
            <a:noFill/>
          </p:spPr>
          <p:txBody>
            <a:bodyPr wrap="square">
              <a:spAutoFit/>
            </a:bodyPr>
            <a:lstStyle/>
            <a:p>
              <a:pPr algn="ctr" defTabSz="685800"/>
              <a:r>
                <a:rPr lang="en-US">
                  <a:gradFill>
                    <a:gsLst>
                      <a:gs pos="0">
                        <a:srgbClr val="50E6FF"/>
                      </a:gs>
                      <a:gs pos="100000">
                        <a:srgbClr val="2789E0"/>
                      </a:gs>
                    </a:gsLst>
                    <a:lin ang="2700000" scaled="0"/>
                  </a:gradFill>
                  <a:latin typeface="Segoe UI Semibold" panose="020B0702040204020203" pitchFamily="34" charset="0"/>
                  <a:cs typeface="Segoe UI Semibold" panose="020B0702040204020203" pitchFamily="34" charset="0"/>
                </a:rPr>
                <a:t>Azure infrastructure innovation</a:t>
              </a:r>
            </a:p>
          </p:txBody>
        </p:sp>
        <p:pic>
          <p:nvPicPr>
            <p:cNvPr id="14" name="Picture 13">
              <a:extLst>
                <a:ext uri="{FF2B5EF4-FFF2-40B4-BE49-F238E27FC236}">
                  <a16:creationId xmlns:a16="http://schemas.microsoft.com/office/drawing/2014/main" id="{81D48351-EE39-D51C-EBC0-4E2AA4C0086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8691086" y="2079936"/>
              <a:ext cx="2286000" cy="2282628"/>
            </a:xfrm>
            <a:prstGeom prst="rect">
              <a:avLst/>
            </a:prstGeom>
          </p:spPr>
        </p:pic>
      </p:grpSp>
    </p:spTree>
    <p:extLst>
      <p:ext uri="{BB962C8B-B14F-4D97-AF65-F5344CB8AC3E}">
        <p14:creationId xmlns:p14="http://schemas.microsoft.com/office/powerpoint/2010/main" val="1283736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259B24-8F96-ED62-CA86-FA1F30D0CDDC}"/>
              </a:ext>
            </a:extLst>
          </p:cNvPr>
          <p:cNvSpPr txBox="1"/>
          <p:nvPr/>
        </p:nvSpPr>
        <p:spPr>
          <a:xfrm>
            <a:off x="645879" y="1729212"/>
            <a:ext cx="3303186" cy="1708160"/>
          </a:xfrm>
          <a:prstGeom prst="rect">
            <a:avLst/>
          </a:prstGeom>
          <a:noFill/>
        </p:spPr>
        <p:txBody>
          <a:bodyPr wrap="square" rtlCol="0">
            <a:spAutoFit/>
          </a:bodyPr>
          <a:lstStyle/>
          <a:p>
            <a:pPr algn="ctr" defTabSz="685800"/>
            <a:r>
              <a:rPr lang="en-US" sz="3000" b="1" dirty="0">
                <a:solidFill>
                  <a:srgbClr val="FFC000"/>
                </a:solidFill>
                <a:latin typeface="Segoe UI" panose="020B0502040204020203" pitchFamily="34" charset="0"/>
                <a:cs typeface="Segoe UI" panose="020B0502040204020203" pitchFamily="34" charset="0"/>
              </a:rPr>
              <a:t>Azure workloads and benefits</a:t>
            </a:r>
          </a:p>
          <a:p>
            <a:pPr algn="ctr" defTabSz="685800"/>
            <a:endParaRPr lang="en-US" sz="2250" dirty="0">
              <a:solidFill>
                <a:prstClr val="white">
                  <a:lumMod val="75000"/>
                </a:prstClr>
              </a:solidFill>
              <a:latin typeface="Segoe UI" panose="020B0502040204020203" pitchFamily="34" charset="0"/>
              <a:cs typeface="Segoe UI" panose="020B0502040204020203" pitchFamily="34" charset="0"/>
            </a:endParaRPr>
          </a:p>
          <a:p>
            <a:pPr algn="ctr" defTabSz="685800"/>
            <a:r>
              <a:rPr lang="en-US" sz="2250" i="1" dirty="0">
                <a:solidFill>
                  <a:srgbClr val="50E6FF"/>
                </a:solidFill>
                <a:latin typeface="Segoe UI" panose="020B0502040204020203" pitchFamily="34" charset="0"/>
                <a:cs typeface="Segoe UI" panose="020B0502040204020203" pitchFamily="34" charset="0"/>
              </a:rPr>
              <a:t>on Azure Stack HCI</a:t>
            </a:r>
          </a:p>
        </p:txBody>
      </p:sp>
      <p:grpSp>
        <p:nvGrpSpPr>
          <p:cNvPr id="4" name="Group 3">
            <a:extLst>
              <a:ext uri="{FF2B5EF4-FFF2-40B4-BE49-F238E27FC236}">
                <a16:creationId xmlns:a16="http://schemas.microsoft.com/office/drawing/2014/main" id="{9D407B08-22A4-B8E8-D182-842EBB709A52}"/>
              </a:ext>
            </a:extLst>
          </p:cNvPr>
          <p:cNvGrpSpPr/>
          <p:nvPr/>
        </p:nvGrpSpPr>
        <p:grpSpPr>
          <a:xfrm>
            <a:off x="4569714" y="857482"/>
            <a:ext cx="3458010" cy="3428537"/>
            <a:chOff x="6092952" y="1445279"/>
            <a:chExt cx="4610680" cy="4571383"/>
          </a:xfrm>
        </p:grpSpPr>
        <p:sp>
          <p:nvSpPr>
            <p:cNvPr id="5" name="Oval 4">
              <a:extLst>
                <a:ext uri="{FF2B5EF4-FFF2-40B4-BE49-F238E27FC236}">
                  <a16:creationId xmlns:a16="http://schemas.microsoft.com/office/drawing/2014/main" id="{6D8AC0D0-38BF-EDF6-132D-6838FC0C8E49}"/>
                </a:ext>
              </a:extLst>
            </p:cNvPr>
            <p:cNvSpPr/>
            <p:nvPr/>
          </p:nvSpPr>
          <p:spPr>
            <a:xfrm>
              <a:off x="6343194" y="1673879"/>
              <a:ext cx="4114800" cy="4114800"/>
            </a:xfrm>
            <a:prstGeom prst="ellipse">
              <a:avLst/>
            </a:prstGeom>
            <a:noFill/>
            <a:ln>
              <a:solidFill>
                <a:srgbClr val="0218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6" name="Arc 5">
              <a:extLst>
                <a:ext uri="{FF2B5EF4-FFF2-40B4-BE49-F238E27FC236}">
                  <a16:creationId xmlns:a16="http://schemas.microsoft.com/office/drawing/2014/main" id="{F50040CC-A31C-31CF-362C-F8490A82F271}"/>
                </a:ext>
                <a:ext uri="{C183D7F6-B498-43B3-948B-1728B52AA6E4}">
                  <adec:decorative xmlns:adec="http://schemas.microsoft.com/office/drawing/2017/decorative" val="1"/>
                </a:ext>
              </a:extLst>
            </p:cNvPr>
            <p:cNvSpPr/>
            <p:nvPr/>
          </p:nvSpPr>
          <p:spPr>
            <a:xfrm>
              <a:off x="6800394" y="2131079"/>
              <a:ext cx="3200400" cy="3200400"/>
            </a:xfrm>
            <a:prstGeom prst="arc">
              <a:avLst>
                <a:gd name="adj1" fmla="val 16200000"/>
                <a:gd name="adj2" fmla="val 10834724"/>
              </a:avLst>
            </a:prstGeom>
            <a:noFill/>
            <a:ln w="25400">
              <a:solidFill>
                <a:srgbClr val="04345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a:gradFill>
                  <a:gsLst>
                    <a:gs pos="0">
                      <a:srgbClr val="FFFFFF"/>
                    </a:gs>
                    <a:gs pos="100000">
                      <a:srgbClr val="FFFFFF"/>
                    </a:gs>
                  </a:gsLst>
                  <a:lin ang="5400000" scaled="0"/>
                </a:gradFill>
                <a:latin typeface="Segoe UI"/>
                <a:cs typeface="Segoe UI" pitchFamily="34" charset="0"/>
              </a:endParaRPr>
            </a:p>
          </p:txBody>
        </p:sp>
        <p:pic>
          <p:nvPicPr>
            <p:cNvPr id="7" name="Picture 6">
              <a:extLst>
                <a:ext uri="{FF2B5EF4-FFF2-40B4-BE49-F238E27FC236}">
                  <a16:creationId xmlns:a16="http://schemas.microsoft.com/office/drawing/2014/main" id="{54A4AC3E-5530-265A-D047-32D0340DB4EA}"/>
                </a:ext>
              </a:extLst>
            </p:cNvPr>
            <p:cNvPicPr>
              <a:picLocks noChangeAspect="1"/>
            </p:cNvPicPr>
            <p:nvPr/>
          </p:nvPicPr>
          <p:blipFill>
            <a:blip r:embed="rId2" cstate="screen">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9711648" y="4966658"/>
              <a:ext cx="301677" cy="457200"/>
            </a:xfrm>
            <a:prstGeom prst="rect">
              <a:avLst/>
            </a:prstGeom>
          </p:spPr>
        </p:pic>
        <p:pic>
          <p:nvPicPr>
            <p:cNvPr id="8" name="Picture 7">
              <a:extLst>
                <a:ext uri="{FF2B5EF4-FFF2-40B4-BE49-F238E27FC236}">
                  <a16:creationId xmlns:a16="http://schemas.microsoft.com/office/drawing/2014/main" id="{1468B5AD-F661-8C5A-0413-4B57CFEBD442}"/>
                </a:ext>
              </a:extLst>
            </p:cNvPr>
            <p:cNvPicPr>
              <a:picLocks noChangeAspect="1"/>
            </p:cNvPicPr>
            <p:nvPr/>
          </p:nvPicPr>
          <p:blipFill>
            <a:blip r:embed="rId3" cstate="screen">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9634830" y="2088488"/>
              <a:ext cx="520366" cy="457200"/>
            </a:xfrm>
            <a:prstGeom prst="rect">
              <a:avLst/>
            </a:prstGeom>
          </p:spPr>
        </p:pic>
        <p:pic>
          <p:nvPicPr>
            <p:cNvPr id="9" name="Picture 8">
              <a:extLst>
                <a:ext uri="{FF2B5EF4-FFF2-40B4-BE49-F238E27FC236}">
                  <a16:creationId xmlns:a16="http://schemas.microsoft.com/office/drawing/2014/main" id="{01B492EE-C02E-A9C1-7D27-F1D5751B57BB}"/>
                </a:ext>
              </a:extLst>
            </p:cNvPr>
            <p:cNvPicPr>
              <a:picLocks noChangeAspect="1"/>
            </p:cNvPicPr>
            <p:nvPr/>
          </p:nvPicPr>
          <p:blipFill>
            <a:blip r:embed="rId4" cstate="screen">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10212355" y="3502679"/>
              <a:ext cx="491277" cy="457200"/>
            </a:xfrm>
            <a:prstGeom prst="rect">
              <a:avLst/>
            </a:prstGeom>
          </p:spPr>
        </p:pic>
        <p:pic>
          <p:nvPicPr>
            <p:cNvPr id="10" name="Picture 9">
              <a:extLst>
                <a:ext uri="{FF2B5EF4-FFF2-40B4-BE49-F238E27FC236}">
                  <a16:creationId xmlns:a16="http://schemas.microsoft.com/office/drawing/2014/main" id="{0F0C170C-570F-0CED-4FC3-D1B884161961}"/>
                </a:ext>
              </a:extLst>
            </p:cNvPr>
            <p:cNvPicPr>
              <a:picLocks noChangeAspect="1"/>
            </p:cNvPicPr>
            <p:nvPr/>
          </p:nvPicPr>
          <p:blipFill>
            <a:blip r:embed="rId5" cstate="screen">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6725993" y="4955521"/>
              <a:ext cx="462396" cy="457200"/>
            </a:xfrm>
            <a:prstGeom prst="rect">
              <a:avLst/>
            </a:prstGeom>
          </p:spPr>
        </p:pic>
        <p:pic>
          <p:nvPicPr>
            <p:cNvPr id="11" name="Picture 10">
              <a:extLst>
                <a:ext uri="{FF2B5EF4-FFF2-40B4-BE49-F238E27FC236}">
                  <a16:creationId xmlns:a16="http://schemas.microsoft.com/office/drawing/2014/main" id="{9548E227-7915-9F72-7C85-D47637053926}"/>
                </a:ext>
              </a:extLst>
            </p:cNvPr>
            <p:cNvPicPr>
              <a:picLocks noChangeAspect="1"/>
            </p:cNvPicPr>
            <p:nvPr/>
          </p:nvPicPr>
          <p:blipFill>
            <a:blip r:embed="rId6" cstate="screen">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8228785" y="1445279"/>
              <a:ext cx="343619" cy="457200"/>
            </a:xfrm>
            <a:prstGeom prst="rect">
              <a:avLst/>
            </a:prstGeom>
          </p:spPr>
        </p:pic>
        <p:pic>
          <p:nvPicPr>
            <p:cNvPr id="12" name="Picture 11">
              <a:extLst>
                <a:ext uri="{FF2B5EF4-FFF2-40B4-BE49-F238E27FC236}">
                  <a16:creationId xmlns:a16="http://schemas.microsoft.com/office/drawing/2014/main" id="{191C6379-449D-45A2-10CC-624899FBDBA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754674" y="2084419"/>
              <a:ext cx="365760" cy="365760"/>
            </a:xfrm>
            <a:prstGeom prst="rect">
              <a:avLst/>
            </a:prstGeom>
          </p:spPr>
        </p:pic>
        <p:pic>
          <p:nvPicPr>
            <p:cNvPr id="13" name="Picture 12">
              <a:extLst>
                <a:ext uri="{FF2B5EF4-FFF2-40B4-BE49-F238E27FC236}">
                  <a16:creationId xmlns:a16="http://schemas.microsoft.com/office/drawing/2014/main" id="{E000759D-03E5-E70C-E849-3F99644E754C}"/>
                </a:ext>
              </a:extLst>
            </p:cNvPr>
            <p:cNvPicPr>
              <a:picLocks noChangeAspect="1"/>
            </p:cNvPicPr>
            <p:nvPr/>
          </p:nvPicPr>
          <p:blipFill>
            <a:blip r:embed="rId8" cstate="screen">
              <a:clrChange>
                <a:clrFrom>
                  <a:srgbClr val="111111"/>
                </a:clrFrom>
                <a:clrTo>
                  <a:srgbClr val="111111">
                    <a:alpha val="0"/>
                  </a:srgbClr>
                </a:clrTo>
              </a:clrChange>
              <a:extLst>
                <a:ext uri="{28A0092B-C50C-407E-A947-70E740481C1C}">
                  <a14:useLocalDpi xmlns:a14="http://schemas.microsoft.com/office/drawing/2010/main"/>
                </a:ext>
              </a:extLst>
            </a:blip>
            <a:srcRect/>
            <a:stretch/>
          </p:blipFill>
          <p:spPr>
            <a:xfrm>
              <a:off x="6092952" y="3502679"/>
              <a:ext cx="513907" cy="457200"/>
            </a:xfrm>
            <a:prstGeom prst="rect">
              <a:avLst/>
            </a:prstGeom>
          </p:spPr>
        </p:pic>
        <p:pic>
          <p:nvPicPr>
            <p:cNvPr id="14" name="Picture 13">
              <a:extLst>
                <a:ext uri="{FF2B5EF4-FFF2-40B4-BE49-F238E27FC236}">
                  <a16:creationId xmlns:a16="http://schemas.microsoft.com/office/drawing/2014/main" id="{CB2BFEFA-D588-B92D-B878-6A6651597EB0}"/>
                </a:ext>
              </a:extLst>
            </p:cNvPr>
            <p:cNvPicPr>
              <a:picLocks noChangeAspect="1"/>
            </p:cNvPicPr>
            <p:nvPr/>
          </p:nvPicPr>
          <p:blipFill>
            <a:blip r:embed="rId9" cstate="screen">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8166739" y="5559462"/>
              <a:ext cx="467711" cy="457200"/>
            </a:xfrm>
            <a:prstGeom prst="rect">
              <a:avLst/>
            </a:prstGeom>
          </p:spPr>
        </p:pic>
        <p:pic>
          <p:nvPicPr>
            <p:cNvPr id="15" name="Picture 14">
              <a:extLst>
                <a:ext uri="{FF2B5EF4-FFF2-40B4-BE49-F238E27FC236}">
                  <a16:creationId xmlns:a16="http://schemas.microsoft.com/office/drawing/2014/main" id="{C2FA5D72-A876-7705-D871-1DABAF58E4C1}"/>
                </a:ext>
              </a:extLst>
            </p:cNvPr>
            <p:cNvPicPr>
              <a:picLocks noChangeAspect="1"/>
            </p:cNvPicPr>
            <p:nvPr/>
          </p:nvPicPr>
          <p:blipFill>
            <a:blip r:embed="rId10">
              <a:clrChange>
                <a:clrFrom>
                  <a:srgbClr val="000000"/>
                </a:clrFrom>
                <a:clrTo>
                  <a:srgbClr val="000000">
                    <a:alpha val="0"/>
                  </a:srgbClr>
                </a:clrTo>
              </a:clrChange>
            </a:blip>
            <a:stretch>
              <a:fillRect/>
            </a:stretch>
          </p:blipFill>
          <p:spPr>
            <a:xfrm>
              <a:off x="7760514" y="3129527"/>
              <a:ext cx="1280160" cy="1203504"/>
            </a:xfrm>
            <a:prstGeom prst="rect">
              <a:avLst/>
            </a:prstGeom>
          </p:spPr>
        </p:pic>
        <p:sp>
          <p:nvSpPr>
            <p:cNvPr id="16" name="Arc 15">
              <a:extLst>
                <a:ext uri="{FF2B5EF4-FFF2-40B4-BE49-F238E27FC236}">
                  <a16:creationId xmlns:a16="http://schemas.microsoft.com/office/drawing/2014/main" id="{74F2750E-4B2B-C857-7FAB-9C8960E1D3F4}"/>
                </a:ext>
                <a:ext uri="{C183D7F6-B498-43B3-948B-1728B52AA6E4}">
                  <adec:decorative xmlns:adec="http://schemas.microsoft.com/office/drawing/2017/decorative" val="1"/>
                </a:ext>
              </a:extLst>
            </p:cNvPr>
            <p:cNvSpPr/>
            <p:nvPr/>
          </p:nvSpPr>
          <p:spPr>
            <a:xfrm rot="10800000">
              <a:off x="7028994" y="2359679"/>
              <a:ext cx="2743200" cy="2743200"/>
            </a:xfrm>
            <a:prstGeom prst="arc">
              <a:avLst>
                <a:gd name="adj1" fmla="val 16200000"/>
                <a:gd name="adj2" fmla="val 10834724"/>
              </a:avLst>
            </a:prstGeom>
            <a:noFill/>
            <a:ln w="25400">
              <a:solidFill>
                <a:srgbClr val="064D8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3769130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C794D63-A626-4F79-9989-36B3828E1EAC}"/>
              </a:ext>
            </a:extLst>
          </p:cNvPr>
          <p:cNvSpPr txBox="1"/>
          <p:nvPr/>
        </p:nvSpPr>
        <p:spPr>
          <a:xfrm>
            <a:off x="457200" y="459486"/>
            <a:ext cx="4596130" cy="669414"/>
          </a:xfrm>
          <a:prstGeom prst="rect">
            <a:avLst/>
          </a:prstGeom>
          <a:noFill/>
        </p:spPr>
        <p:txBody>
          <a:bodyPr wrap="none" rtlCol="0">
            <a:spAutoFit/>
          </a:bodyPr>
          <a:lstStyle/>
          <a:p>
            <a:pPr defTabSz="685800"/>
            <a:r>
              <a:rPr lang="en-US" sz="2250" b="1" dirty="0">
                <a:solidFill>
                  <a:srgbClr val="FFC000"/>
                </a:solidFill>
                <a:latin typeface="Segoe UI" panose="020B0502040204020203" pitchFamily="34" charset="0"/>
                <a:cs typeface="Segoe UI" panose="020B0502040204020203" pitchFamily="34" charset="0"/>
              </a:rPr>
              <a:t>Windows Server better-together</a:t>
            </a:r>
          </a:p>
          <a:p>
            <a:pPr defTabSz="685800"/>
            <a:r>
              <a:rPr lang="en-US" sz="1500" dirty="0">
                <a:solidFill>
                  <a:prstClr val="white">
                    <a:lumMod val="75000"/>
                  </a:prstClr>
                </a:solidFill>
                <a:latin typeface="Segoe UI" panose="020B0502040204020203" pitchFamily="34" charset="0"/>
                <a:cs typeface="Segoe UI" panose="020B0502040204020203" pitchFamily="34" charset="0"/>
              </a:rPr>
              <a:t>with Azure Stack HCI, version 21H2</a:t>
            </a:r>
          </a:p>
        </p:txBody>
      </p:sp>
      <p:grpSp>
        <p:nvGrpSpPr>
          <p:cNvPr id="36" name="Group 35">
            <a:extLst>
              <a:ext uri="{FF2B5EF4-FFF2-40B4-BE49-F238E27FC236}">
                <a16:creationId xmlns:a16="http://schemas.microsoft.com/office/drawing/2014/main" id="{5D68559C-0EAD-4C8E-A7CC-0BDB4B03D3DE}"/>
              </a:ext>
            </a:extLst>
          </p:cNvPr>
          <p:cNvGrpSpPr/>
          <p:nvPr/>
        </p:nvGrpSpPr>
        <p:grpSpPr>
          <a:xfrm>
            <a:off x="916112" y="1398965"/>
            <a:ext cx="2215727" cy="2841813"/>
            <a:chOff x="1221483" y="1865287"/>
            <a:chExt cx="2954303" cy="3789083"/>
          </a:xfrm>
        </p:grpSpPr>
        <p:sp>
          <p:nvSpPr>
            <p:cNvPr id="21" name="TextBox 20">
              <a:extLst>
                <a:ext uri="{FF2B5EF4-FFF2-40B4-BE49-F238E27FC236}">
                  <a16:creationId xmlns:a16="http://schemas.microsoft.com/office/drawing/2014/main" id="{300CC96E-EB1D-4D99-B5B7-A390EE536063}"/>
                </a:ext>
              </a:extLst>
            </p:cNvPr>
            <p:cNvSpPr txBox="1"/>
            <p:nvPr/>
          </p:nvSpPr>
          <p:spPr>
            <a:xfrm>
              <a:off x="1221484" y="3654362"/>
              <a:ext cx="2842260" cy="584776"/>
            </a:xfrm>
            <a:prstGeom prst="rect">
              <a:avLst/>
            </a:prstGeom>
            <a:noFill/>
          </p:spPr>
          <p:txBody>
            <a:bodyPr wrap="square" rtlCol="0">
              <a:spAutoFit/>
            </a:bodyPr>
            <a:lstStyle/>
            <a:p>
              <a:pPr defTabSz="685800"/>
              <a:r>
                <a:rPr lang="en-US" sz="1125" b="1" dirty="0">
                  <a:gradFill>
                    <a:gsLst>
                      <a:gs pos="0">
                        <a:srgbClr val="50E6FF"/>
                      </a:gs>
                      <a:gs pos="100000">
                        <a:srgbClr val="0078D4"/>
                      </a:gs>
                    </a:gsLst>
                    <a:lin ang="2700000" scaled="0"/>
                  </a:gradFill>
                  <a:latin typeface="Segoe UI" panose="020B0502040204020203" pitchFamily="34" charset="0"/>
                  <a:cs typeface="Segoe UI" panose="020B0502040204020203" pitchFamily="34" charset="0"/>
                </a:rPr>
                <a:t>Windows Server 2022</a:t>
              </a:r>
              <a:br>
                <a:rPr lang="en-US" sz="1125" b="1" dirty="0">
                  <a:gradFill>
                    <a:gsLst>
                      <a:gs pos="0">
                        <a:srgbClr val="50E6FF"/>
                      </a:gs>
                      <a:gs pos="100000">
                        <a:srgbClr val="0078D4"/>
                      </a:gs>
                    </a:gsLst>
                    <a:lin ang="2700000" scaled="0"/>
                  </a:gradFill>
                  <a:latin typeface="Segoe UI" panose="020B0502040204020203" pitchFamily="34" charset="0"/>
                  <a:cs typeface="Segoe UI" panose="020B0502040204020203" pitchFamily="34" charset="0"/>
                </a:rPr>
              </a:br>
              <a:r>
                <a:rPr lang="en-US" sz="1125" b="1" dirty="0">
                  <a:gradFill>
                    <a:gsLst>
                      <a:gs pos="0">
                        <a:srgbClr val="50E6FF"/>
                      </a:gs>
                      <a:gs pos="100000">
                        <a:srgbClr val="0078D4"/>
                      </a:gs>
                    </a:gsLst>
                    <a:lin ang="2700000" scaled="0"/>
                  </a:gradFill>
                  <a:latin typeface="Segoe UI" panose="020B0502040204020203" pitchFamily="34" charset="0"/>
                  <a:cs typeface="Segoe UI" panose="020B0502040204020203" pitchFamily="34" charset="0"/>
                </a:rPr>
                <a:t>Azure Edition</a:t>
              </a:r>
            </a:p>
          </p:txBody>
        </p:sp>
        <p:sp>
          <p:nvSpPr>
            <p:cNvPr id="28" name="TextBox 27">
              <a:extLst>
                <a:ext uri="{FF2B5EF4-FFF2-40B4-BE49-F238E27FC236}">
                  <a16:creationId xmlns:a16="http://schemas.microsoft.com/office/drawing/2014/main" id="{7879E7FC-44EF-4FCB-B995-31DF7E359C47}"/>
                </a:ext>
              </a:extLst>
            </p:cNvPr>
            <p:cNvSpPr txBox="1"/>
            <p:nvPr/>
          </p:nvSpPr>
          <p:spPr>
            <a:xfrm>
              <a:off x="1221483" y="4405824"/>
              <a:ext cx="2954303" cy="1248546"/>
            </a:xfrm>
            <a:prstGeom prst="rect">
              <a:avLst/>
            </a:prstGeom>
            <a:noFill/>
          </p:spPr>
          <p:txBody>
            <a:bodyPr wrap="square" rtlCol="0">
              <a:spAutoFit/>
            </a:bodyPr>
            <a:lstStyle/>
            <a:p>
              <a:pPr defTabSz="685800"/>
              <a:r>
                <a:rPr lang="en-US" sz="750" dirty="0">
                  <a:solidFill>
                    <a:prstClr val="white"/>
                  </a:solidFill>
                  <a:latin typeface="Segoe UI Semibold" panose="020B0702040204020203" pitchFamily="34" charset="0"/>
                  <a:cs typeface="Segoe UI Semibold" panose="020B0702040204020203" pitchFamily="34" charset="0"/>
                </a:rPr>
                <a:t>Special version of Windows Server for Azure VMs only, with unique benefits </a:t>
              </a:r>
            </a:p>
            <a:p>
              <a:pPr defTabSz="685800"/>
              <a:endParaRPr lang="en-US" sz="750" dirty="0">
                <a:solidFill>
                  <a:prstClr val="white"/>
                </a:solidFill>
                <a:latin typeface="Segoe UI Semibold" panose="020B0702040204020203" pitchFamily="34" charset="0"/>
                <a:cs typeface="Segoe UI Semibold" panose="020B0702040204020203" pitchFamily="34" charset="0"/>
              </a:endParaRPr>
            </a:p>
            <a:p>
              <a:pPr marL="257175" indent="-257175" defTabSz="685800">
                <a:lnSpc>
                  <a:spcPct val="150000"/>
                </a:lnSpc>
                <a:buFont typeface="Wingdings" panose="05000000000000000000" pitchFamily="2" charset="2"/>
                <a:buChar char="ü"/>
              </a:pPr>
              <a:r>
                <a:rPr lang="en-US" sz="750" dirty="0">
                  <a:solidFill>
                    <a:prstClr val="white"/>
                  </a:solidFill>
                  <a:latin typeface="Segoe UI Semibold" panose="020B0702040204020203" pitchFamily="34" charset="0"/>
                  <a:cs typeface="Segoe UI Semibold" panose="020B0702040204020203" pitchFamily="34" charset="0"/>
                </a:rPr>
                <a:t>Hot patching (no restart)Coming Soon</a:t>
              </a:r>
            </a:p>
            <a:p>
              <a:pPr marL="257175" indent="-257175" defTabSz="685800">
                <a:lnSpc>
                  <a:spcPct val="150000"/>
                </a:lnSpc>
                <a:buFont typeface="Wingdings" panose="05000000000000000000" pitchFamily="2" charset="2"/>
                <a:buChar char="ü"/>
              </a:pPr>
              <a:r>
                <a:rPr lang="en-US" sz="750" dirty="0">
                  <a:solidFill>
                    <a:prstClr val="white"/>
                  </a:solidFill>
                  <a:latin typeface="Segoe UI Semibold" panose="020B0702040204020203" pitchFamily="34" charset="0"/>
                  <a:cs typeface="Segoe UI Semibold" panose="020B0702040204020203" pitchFamily="34" charset="0"/>
                </a:rPr>
                <a:t>Azure Extended Network</a:t>
              </a:r>
            </a:p>
            <a:p>
              <a:pPr marL="257175" indent="-257175" defTabSz="685800">
                <a:lnSpc>
                  <a:spcPct val="150000"/>
                </a:lnSpc>
                <a:buFont typeface="Wingdings" panose="05000000000000000000" pitchFamily="2" charset="2"/>
                <a:buChar char="ü"/>
              </a:pPr>
              <a:r>
                <a:rPr lang="en-US" sz="750" dirty="0">
                  <a:solidFill>
                    <a:prstClr val="white"/>
                  </a:solidFill>
                  <a:latin typeface="Segoe UI Semibold" panose="020B0702040204020203" pitchFamily="34" charset="0"/>
                  <a:cs typeface="Segoe UI Semibold" panose="020B0702040204020203" pitchFamily="34" charset="0"/>
                </a:rPr>
                <a:t>SMB over QUIC</a:t>
              </a:r>
            </a:p>
          </p:txBody>
        </p:sp>
        <p:pic>
          <p:nvPicPr>
            <p:cNvPr id="81" name="Picture 80">
              <a:extLst>
                <a:ext uri="{FF2B5EF4-FFF2-40B4-BE49-F238E27FC236}">
                  <a16:creationId xmlns:a16="http://schemas.microsoft.com/office/drawing/2014/main" id="{98BBBBC8-5F55-4C5A-AEC5-B99DB563A58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20544" y="2293823"/>
              <a:ext cx="984440" cy="914400"/>
            </a:xfrm>
            <a:prstGeom prst="rect">
              <a:avLst/>
            </a:prstGeom>
          </p:spPr>
        </p:pic>
        <p:cxnSp>
          <p:nvCxnSpPr>
            <p:cNvPr id="2" name="Straight Connector 1">
              <a:extLst>
                <a:ext uri="{FF2B5EF4-FFF2-40B4-BE49-F238E27FC236}">
                  <a16:creationId xmlns:a16="http://schemas.microsoft.com/office/drawing/2014/main" id="{310EDEE6-EA7C-4399-816A-4115F485E4A6}"/>
                </a:ext>
              </a:extLst>
            </p:cNvPr>
            <p:cNvCxnSpPr>
              <a:cxnSpLocks/>
            </p:cNvCxnSpPr>
            <p:nvPr/>
          </p:nvCxnSpPr>
          <p:spPr>
            <a:xfrm>
              <a:off x="1320544" y="3526918"/>
              <a:ext cx="2743200"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083FFE0-735C-4518-8764-F51E8BE4B517}"/>
                </a:ext>
              </a:extLst>
            </p:cNvPr>
            <p:cNvSpPr txBox="1"/>
            <p:nvPr/>
          </p:nvSpPr>
          <p:spPr>
            <a:xfrm>
              <a:off x="1221484" y="1865287"/>
              <a:ext cx="1735945" cy="307776"/>
            </a:xfrm>
            <a:prstGeom prst="rect">
              <a:avLst/>
            </a:prstGeom>
            <a:noFill/>
          </p:spPr>
          <p:txBody>
            <a:bodyPr wrap="none" rtlCol="0">
              <a:spAutoFit/>
            </a:bodyPr>
            <a:lstStyle/>
            <a:p>
              <a:pPr defTabSz="685800"/>
              <a:r>
                <a:rPr lang="en-US" sz="900" i="1">
                  <a:solidFill>
                    <a:prstClr val="white">
                      <a:lumMod val="75000"/>
                    </a:prstClr>
                  </a:solidFill>
                  <a:latin typeface="Segoe UI" panose="020B0502040204020203" pitchFamily="34" charset="0"/>
                  <a:cs typeface="Segoe UI" panose="020B0502040204020203" pitchFamily="34" charset="0"/>
                </a:rPr>
                <a:t>For newer workloads…</a:t>
              </a:r>
            </a:p>
          </p:txBody>
        </p:sp>
      </p:grpSp>
      <p:grpSp>
        <p:nvGrpSpPr>
          <p:cNvPr id="40" name="Group 39">
            <a:extLst>
              <a:ext uri="{FF2B5EF4-FFF2-40B4-BE49-F238E27FC236}">
                <a16:creationId xmlns:a16="http://schemas.microsoft.com/office/drawing/2014/main" id="{1DCBC704-8C1D-42E2-AE27-23D2C009DE70}"/>
              </a:ext>
            </a:extLst>
          </p:cNvPr>
          <p:cNvGrpSpPr/>
          <p:nvPr/>
        </p:nvGrpSpPr>
        <p:grpSpPr>
          <a:xfrm>
            <a:off x="3428511" y="1398966"/>
            <a:ext cx="2132593" cy="3014936"/>
            <a:chOff x="4571347" y="1865287"/>
            <a:chExt cx="2843457" cy="4019914"/>
          </a:xfrm>
        </p:grpSpPr>
        <p:sp>
          <p:nvSpPr>
            <p:cNvPr id="19" name="TextBox 18">
              <a:extLst>
                <a:ext uri="{FF2B5EF4-FFF2-40B4-BE49-F238E27FC236}">
                  <a16:creationId xmlns:a16="http://schemas.microsoft.com/office/drawing/2014/main" id="{9A3B3BFB-4E8A-4F08-BFD9-2F5E0087362A}"/>
                </a:ext>
              </a:extLst>
            </p:cNvPr>
            <p:cNvSpPr txBox="1"/>
            <p:nvPr/>
          </p:nvSpPr>
          <p:spPr>
            <a:xfrm>
              <a:off x="4572544" y="3654362"/>
              <a:ext cx="2244706" cy="815608"/>
            </a:xfrm>
            <a:prstGeom prst="rect">
              <a:avLst/>
            </a:prstGeom>
            <a:noFill/>
          </p:spPr>
          <p:txBody>
            <a:bodyPr wrap="square" rtlCol="0">
              <a:spAutoFit/>
            </a:bodyPr>
            <a:lstStyle/>
            <a:p>
              <a:pPr defTabSz="685800"/>
              <a:r>
                <a:rPr lang="en-US" sz="1125" b="1">
                  <a:gradFill>
                    <a:gsLst>
                      <a:gs pos="0">
                        <a:srgbClr val="50E6FF"/>
                      </a:gs>
                      <a:gs pos="100000">
                        <a:srgbClr val="0078D4"/>
                      </a:gs>
                    </a:gsLst>
                    <a:lin ang="2700000" scaled="0"/>
                  </a:gradFill>
                  <a:latin typeface="Segoe UI" panose="020B0502040204020203" pitchFamily="34" charset="0"/>
                  <a:cs typeface="Segoe UI" panose="020B0502040204020203" pitchFamily="34" charset="0"/>
                </a:rPr>
                <a:t>Free extended security updates (ESUs)</a:t>
              </a:r>
            </a:p>
          </p:txBody>
        </p:sp>
        <p:pic>
          <p:nvPicPr>
            <p:cNvPr id="83" name="Picture 82">
              <a:extLst>
                <a:ext uri="{FF2B5EF4-FFF2-40B4-BE49-F238E27FC236}">
                  <a16:creationId xmlns:a16="http://schemas.microsoft.com/office/drawing/2014/main" id="{7712A0FF-E6DA-471B-BA3E-D2E7FCB09E4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71604" y="2293823"/>
              <a:ext cx="982349" cy="914400"/>
            </a:xfrm>
            <a:prstGeom prst="rect">
              <a:avLst/>
            </a:prstGeom>
          </p:spPr>
        </p:pic>
        <p:sp>
          <p:nvSpPr>
            <p:cNvPr id="91" name="TextBox 90">
              <a:extLst>
                <a:ext uri="{FF2B5EF4-FFF2-40B4-BE49-F238E27FC236}">
                  <a16:creationId xmlns:a16="http://schemas.microsoft.com/office/drawing/2014/main" id="{2F74F438-7ACE-4C09-90BF-ECC5F8FA72BF}"/>
                </a:ext>
              </a:extLst>
            </p:cNvPr>
            <p:cNvSpPr txBox="1"/>
            <p:nvPr/>
          </p:nvSpPr>
          <p:spPr>
            <a:xfrm>
              <a:off x="4572544" y="4405821"/>
              <a:ext cx="2460389" cy="1479380"/>
            </a:xfrm>
            <a:prstGeom prst="rect">
              <a:avLst/>
            </a:prstGeom>
            <a:noFill/>
          </p:spPr>
          <p:txBody>
            <a:bodyPr wrap="square" rtlCol="0">
              <a:spAutoFit/>
            </a:bodyPr>
            <a:lstStyle/>
            <a:p>
              <a:pPr defTabSz="685800"/>
              <a:r>
                <a:rPr lang="en-US" sz="750">
                  <a:solidFill>
                    <a:prstClr val="white"/>
                  </a:solidFill>
                  <a:latin typeface="Segoe UI Semibold" panose="020B0702040204020203" pitchFamily="34" charset="0"/>
                  <a:cs typeface="Segoe UI Semibold" panose="020B0702040204020203" pitchFamily="34" charset="0"/>
                </a:rPr>
                <a:t>Lift and shift onto Azure Stack HCI to secure older workloads on-premises</a:t>
              </a:r>
            </a:p>
            <a:p>
              <a:pPr defTabSz="685800"/>
              <a:endParaRPr lang="en-US" sz="750">
                <a:solidFill>
                  <a:prstClr val="white"/>
                </a:solidFill>
                <a:latin typeface="Segoe UI Semibold" panose="020B0702040204020203" pitchFamily="34" charset="0"/>
                <a:cs typeface="Segoe UI Semibold" panose="020B0702040204020203" pitchFamily="34" charset="0"/>
              </a:endParaRPr>
            </a:p>
            <a:p>
              <a:pPr marL="257175" indent="-257175" defTabSz="685800">
                <a:lnSpc>
                  <a:spcPct val="150000"/>
                </a:lnSpc>
                <a:buFont typeface="Wingdings" panose="05000000000000000000" pitchFamily="2" charset="2"/>
                <a:buChar char="ü"/>
              </a:pPr>
              <a:r>
                <a:rPr lang="en-US" sz="750">
                  <a:solidFill>
                    <a:prstClr val="white"/>
                  </a:solidFill>
                  <a:latin typeface="Segoe UI Semibold" panose="020B0702040204020203" pitchFamily="34" charset="0"/>
                  <a:cs typeface="Segoe UI Semibold" panose="020B0702040204020203" pitchFamily="34" charset="0"/>
                </a:rPr>
                <a:t>Windows Server 2008/R2</a:t>
              </a:r>
            </a:p>
            <a:p>
              <a:pPr marL="257175" indent="-257175" defTabSz="685800">
                <a:lnSpc>
                  <a:spcPct val="150000"/>
                </a:lnSpc>
                <a:buFont typeface="Wingdings" panose="05000000000000000000" pitchFamily="2" charset="2"/>
                <a:buChar char="ü"/>
              </a:pPr>
              <a:r>
                <a:rPr lang="en-US" sz="750">
                  <a:solidFill>
                    <a:prstClr val="white"/>
                  </a:solidFill>
                  <a:latin typeface="Segoe UI Semibold" panose="020B0702040204020203" pitchFamily="34" charset="0"/>
                  <a:cs typeface="Segoe UI Semibold" panose="020B0702040204020203" pitchFamily="34" charset="0"/>
                </a:rPr>
                <a:t>Windows Server 2012/R2</a:t>
              </a:r>
            </a:p>
            <a:p>
              <a:pPr marL="257175" indent="-257175" defTabSz="685800">
                <a:lnSpc>
                  <a:spcPct val="150000"/>
                </a:lnSpc>
                <a:buFont typeface="Wingdings" panose="05000000000000000000" pitchFamily="2" charset="2"/>
                <a:buChar char="ü"/>
              </a:pPr>
              <a:r>
                <a:rPr lang="en-US" sz="750">
                  <a:solidFill>
                    <a:prstClr val="white"/>
                  </a:solidFill>
                  <a:latin typeface="Segoe UI Semibold" panose="020B0702040204020203" pitchFamily="34" charset="0"/>
                  <a:cs typeface="Segoe UI Semibold" panose="020B0702040204020203" pitchFamily="34" charset="0"/>
                </a:rPr>
                <a:t>SQL Server 2008/R2</a:t>
              </a:r>
            </a:p>
            <a:p>
              <a:pPr marL="257175" indent="-257175" defTabSz="685800">
                <a:lnSpc>
                  <a:spcPct val="150000"/>
                </a:lnSpc>
                <a:buFont typeface="Wingdings" panose="05000000000000000000" pitchFamily="2" charset="2"/>
                <a:buChar char="ü"/>
              </a:pPr>
              <a:r>
                <a:rPr lang="en-US" sz="750">
                  <a:solidFill>
                    <a:prstClr val="white"/>
                  </a:solidFill>
                  <a:latin typeface="Segoe UI Semibold" panose="020B0702040204020203" pitchFamily="34" charset="0"/>
                  <a:cs typeface="Segoe UI Semibold" panose="020B0702040204020203" pitchFamily="34" charset="0"/>
                </a:rPr>
                <a:t>SQL Server 2012/R2</a:t>
              </a:r>
            </a:p>
          </p:txBody>
        </p:sp>
        <p:cxnSp>
          <p:nvCxnSpPr>
            <p:cNvPr id="3" name="Straight Connector 2">
              <a:extLst>
                <a:ext uri="{FF2B5EF4-FFF2-40B4-BE49-F238E27FC236}">
                  <a16:creationId xmlns:a16="http://schemas.microsoft.com/office/drawing/2014/main" id="{9BA58BDB-BB8B-4495-B647-B5665F911C63}"/>
                </a:ext>
              </a:extLst>
            </p:cNvPr>
            <p:cNvCxnSpPr>
              <a:cxnSpLocks/>
            </p:cNvCxnSpPr>
            <p:nvPr/>
          </p:nvCxnSpPr>
          <p:spPr>
            <a:xfrm>
              <a:off x="4671604" y="3526918"/>
              <a:ext cx="2743200"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37039E0-279A-44C6-B735-FB4BD8E06901}"/>
                </a:ext>
              </a:extLst>
            </p:cNvPr>
            <p:cNvSpPr txBox="1"/>
            <p:nvPr/>
          </p:nvSpPr>
          <p:spPr>
            <a:xfrm>
              <a:off x="4571347" y="1865287"/>
              <a:ext cx="1671825" cy="307776"/>
            </a:xfrm>
            <a:prstGeom prst="rect">
              <a:avLst/>
            </a:prstGeom>
            <a:noFill/>
          </p:spPr>
          <p:txBody>
            <a:bodyPr wrap="none" rtlCol="0">
              <a:spAutoFit/>
            </a:bodyPr>
            <a:lstStyle/>
            <a:p>
              <a:pPr defTabSz="685800"/>
              <a:r>
                <a:rPr lang="en-US" sz="900" i="1">
                  <a:solidFill>
                    <a:prstClr val="white">
                      <a:lumMod val="75000"/>
                    </a:prstClr>
                  </a:solidFill>
                  <a:latin typeface="Segoe UI" panose="020B0502040204020203" pitchFamily="34" charset="0"/>
                  <a:cs typeface="Segoe UI" panose="020B0502040204020203" pitchFamily="34" charset="0"/>
                </a:rPr>
                <a:t>For older workloads…</a:t>
              </a:r>
            </a:p>
          </p:txBody>
        </p:sp>
      </p:grpSp>
      <p:grpSp>
        <p:nvGrpSpPr>
          <p:cNvPr id="43" name="Group 42">
            <a:extLst>
              <a:ext uri="{FF2B5EF4-FFF2-40B4-BE49-F238E27FC236}">
                <a16:creationId xmlns:a16="http://schemas.microsoft.com/office/drawing/2014/main" id="{5C4248E9-90A1-4DBB-92B2-A0FB0E813D69}"/>
              </a:ext>
            </a:extLst>
          </p:cNvPr>
          <p:cNvGrpSpPr/>
          <p:nvPr/>
        </p:nvGrpSpPr>
        <p:grpSpPr>
          <a:xfrm>
            <a:off x="5945772" y="1398965"/>
            <a:ext cx="2132593" cy="2668688"/>
            <a:chOff x="7927696" y="1865287"/>
            <a:chExt cx="2843457" cy="3558250"/>
          </a:xfrm>
        </p:grpSpPr>
        <p:sp>
          <p:nvSpPr>
            <p:cNvPr id="39" name="TextBox 38">
              <a:extLst>
                <a:ext uri="{FF2B5EF4-FFF2-40B4-BE49-F238E27FC236}">
                  <a16:creationId xmlns:a16="http://schemas.microsoft.com/office/drawing/2014/main" id="{A30EC61C-D030-4684-9539-1D7884B35F8B}"/>
                </a:ext>
              </a:extLst>
            </p:cNvPr>
            <p:cNvSpPr txBox="1"/>
            <p:nvPr/>
          </p:nvSpPr>
          <p:spPr>
            <a:xfrm>
              <a:off x="7928893" y="3654362"/>
              <a:ext cx="2266240" cy="584776"/>
            </a:xfrm>
            <a:prstGeom prst="rect">
              <a:avLst/>
            </a:prstGeom>
            <a:noFill/>
          </p:spPr>
          <p:txBody>
            <a:bodyPr wrap="square" rtlCol="0">
              <a:spAutoFit/>
            </a:bodyPr>
            <a:lstStyle/>
            <a:p>
              <a:pPr defTabSz="685800"/>
              <a:r>
                <a:rPr lang="en-US" sz="1125" b="1">
                  <a:gradFill>
                    <a:gsLst>
                      <a:gs pos="0">
                        <a:srgbClr val="50E6FF"/>
                      </a:gs>
                      <a:gs pos="100000">
                        <a:srgbClr val="0078D4"/>
                      </a:gs>
                    </a:gsLst>
                    <a:lin ang="2700000" scaled="0"/>
                  </a:gradFill>
                  <a:latin typeface="Segoe UI" panose="020B0502040204020203" pitchFamily="34" charset="0"/>
                  <a:cs typeface="Segoe UI" panose="020B0502040204020203" pitchFamily="34" charset="0"/>
                </a:rPr>
                <a:t>Convenient inherited activation (AVMA)</a:t>
              </a:r>
            </a:p>
          </p:txBody>
        </p:sp>
        <p:sp>
          <p:nvSpPr>
            <p:cNvPr id="41" name="TextBox 40">
              <a:extLst>
                <a:ext uri="{FF2B5EF4-FFF2-40B4-BE49-F238E27FC236}">
                  <a16:creationId xmlns:a16="http://schemas.microsoft.com/office/drawing/2014/main" id="{180C8701-3D0B-4B03-99A5-26417F1DCB91}"/>
                </a:ext>
              </a:extLst>
            </p:cNvPr>
            <p:cNvSpPr txBox="1"/>
            <p:nvPr/>
          </p:nvSpPr>
          <p:spPr>
            <a:xfrm>
              <a:off x="7928893" y="4405822"/>
              <a:ext cx="2283186" cy="1017715"/>
            </a:xfrm>
            <a:prstGeom prst="rect">
              <a:avLst/>
            </a:prstGeom>
            <a:noFill/>
          </p:spPr>
          <p:txBody>
            <a:bodyPr wrap="square" rtlCol="0">
              <a:spAutoFit/>
            </a:bodyPr>
            <a:lstStyle/>
            <a:p>
              <a:pPr defTabSz="685800"/>
              <a:r>
                <a:rPr lang="en-US" sz="750">
                  <a:solidFill>
                    <a:prstClr val="white"/>
                  </a:solidFill>
                  <a:latin typeface="Segoe UI Semibold" panose="020B0702040204020203" pitchFamily="34" charset="0"/>
                  <a:cs typeface="Segoe UI Semibold" panose="020B0702040204020203" pitchFamily="34" charset="0"/>
                </a:rPr>
                <a:t>Simplify licensing with Automatic Virtual Machine Activation</a:t>
              </a:r>
            </a:p>
            <a:p>
              <a:pPr defTabSz="685800"/>
              <a:endParaRPr lang="en-US" sz="750">
                <a:solidFill>
                  <a:prstClr val="white"/>
                </a:solidFill>
                <a:latin typeface="Segoe UI Semibold" panose="020B0702040204020203" pitchFamily="34" charset="0"/>
                <a:cs typeface="Segoe UI Semibold" panose="020B0702040204020203" pitchFamily="34" charset="0"/>
              </a:endParaRPr>
            </a:p>
            <a:p>
              <a:pPr defTabSz="685800">
                <a:lnSpc>
                  <a:spcPct val="150000"/>
                </a:lnSpc>
              </a:pPr>
              <a:r>
                <a:rPr lang="en-US" sz="750">
                  <a:solidFill>
                    <a:prstClr val="white"/>
                  </a:solidFill>
                  <a:latin typeface="Segoe UI Semibold" panose="020B0702040204020203" pitchFamily="34" charset="0"/>
                  <a:cs typeface="Segoe UI Semibold" panose="020B0702040204020203" pitchFamily="34" charset="0"/>
                </a:rPr>
                <a:t>Option 1: Enter key into host</a:t>
              </a:r>
            </a:p>
            <a:p>
              <a:pPr defTabSz="685800">
                <a:lnSpc>
                  <a:spcPct val="150000"/>
                </a:lnSpc>
              </a:pPr>
              <a:r>
                <a:rPr lang="en-US" sz="750">
                  <a:solidFill>
                    <a:prstClr val="white"/>
                  </a:solidFill>
                  <a:latin typeface="Segoe UI Semibold" panose="020B0702040204020203" pitchFamily="34" charset="0"/>
                  <a:cs typeface="Segoe UI Semibold" panose="020B0702040204020203" pitchFamily="34" charset="0"/>
                </a:rPr>
                <a:t>Option 2: Add-on subscription</a:t>
              </a:r>
              <a:endParaRPr lang="en-US" sz="750" b="1" baseline="30000">
                <a:solidFill>
                  <a:srgbClr val="50E6FF"/>
                </a:solidFill>
                <a:latin typeface="Segoe UI Semibold" panose="020B0702040204020203" pitchFamily="34" charset="0"/>
                <a:cs typeface="Segoe UI Semibold" panose="020B0702040204020203" pitchFamily="34" charset="0"/>
              </a:endParaRPr>
            </a:p>
          </p:txBody>
        </p:sp>
        <p:pic>
          <p:nvPicPr>
            <p:cNvPr id="85" name="Picture 84">
              <a:extLst>
                <a:ext uri="{FF2B5EF4-FFF2-40B4-BE49-F238E27FC236}">
                  <a16:creationId xmlns:a16="http://schemas.microsoft.com/office/drawing/2014/main" id="{4EF27BED-1406-4847-AD99-ECDE0FD0329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027953" y="2293823"/>
              <a:ext cx="1079420" cy="914400"/>
            </a:xfrm>
            <a:prstGeom prst="rect">
              <a:avLst/>
            </a:prstGeom>
          </p:spPr>
        </p:pic>
        <p:cxnSp>
          <p:nvCxnSpPr>
            <p:cNvPr id="4" name="Straight Connector 3">
              <a:extLst>
                <a:ext uri="{FF2B5EF4-FFF2-40B4-BE49-F238E27FC236}">
                  <a16:creationId xmlns:a16="http://schemas.microsoft.com/office/drawing/2014/main" id="{1ACDEEFB-6DCE-470B-9027-EDC0D1E49008}"/>
                </a:ext>
              </a:extLst>
            </p:cNvPr>
            <p:cNvCxnSpPr>
              <a:cxnSpLocks/>
            </p:cNvCxnSpPr>
            <p:nvPr/>
          </p:nvCxnSpPr>
          <p:spPr>
            <a:xfrm>
              <a:off x="8027953" y="3526918"/>
              <a:ext cx="2743200" cy="0"/>
            </a:xfrm>
            <a:prstGeom prst="line">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89E821-88C1-445C-B474-EC4A836E8C6A}"/>
                </a:ext>
              </a:extLst>
            </p:cNvPr>
            <p:cNvSpPr txBox="1"/>
            <p:nvPr/>
          </p:nvSpPr>
          <p:spPr>
            <a:xfrm>
              <a:off x="7927696" y="1865287"/>
              <a:ext cx="2601566" cy="307776"/>
            </a:xfrm>
            <a:prstGeom prst="rect">
              <a:avLst/>
            </a:prstGeom>
            <a:noFill/>
          </p:spPr>
          <p:txBody>
            <a:bodyPr wrap="none" rtlCol="0">
              <a:spAutoFit/>
            </a:bodyPr>
            <a:lstStyle/>
            <a:p>
              <a:pPr defTabSz="685800"/>
              <a:r>
                <a:rPr lang="en-US" sz="900" i="1">
                  <a:solidFill>
                    <a:prstClr val="white">
                      <a:lumMod val="75000"/>
                    </a:prstClr>
                  </a:solidFill>
                  <a:latin typeface="Segoe UI" panose="020B0502040204020203" pitchFamily="34" charset="0"/>
                  <a:cs typeface="Segoe UI" panose="020B0502040204020203" pitchFamily="34" charset="0"/>
                </a:rPr>
                <a:t>For all Windows Server workloads…</a:t>
              </a:r>
            </a:p>
          </p:txBody>
        </p:sp>
      </p:grpSp>
    </p:spTree>
    <p:extLst>
      <p:ext uri="{BB962C8B-B14F-4D97-AF65-F5344CB8AC3E}">
        <p14:creationId xmlns:p14="http://schemas.microsoft.com/office/powerpoint/2010/main" val="204982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rgbClr val="02182A"/>
            </a:gs>
            <a:gs pos="100000">
              <a:schemeClr val="tx1"/>
            </a:gs>
          </a:gsLst>
          <a:lin ang="81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00E1F9-1E04-4F7F-863B-4F3611A0D465}"/>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457201" y="257176"/>
            <a:ext cx="8229598" cy="4457699"/>
          </a:xfrm>
          <a:prstGeom prst="rect">
            <a:avLst/>
          </a:prstGeom>
          <a:effectLst>
            <a:glow rad="254000">
              <a:srgbClr val="50E6FF">
                <a:alpha val="10000"/>
              </a:srgbClr>
            </a:glow>
          </a:effectLst>
        </p:spPr>
      </p:pic>
      <p:sp>
        <p:nvSpPr>
          <p:cNvPr id="9" name="Arrow: Right 8">
            <a:extLst>
              <a:ext uri="{FF2B5EF4-FFF2-40B4-BE49-F238E27FC236}">
                <a16:creationId xmlns:a16="http://schemas.microsoft.com/office/drawing/2014/main" id="{39FA314A-EA47-4887-AE07-D261574DDDFD}"/>
              </a:ext>
            </a:extLst>
          </p:cNvPr>
          <p:cNvSpPr/>
          <p:nvPr/>
        </p:nvSpPr>
        <p:spPr>
          <a:xfrm rot="2700000" flipH="1">
            <a:off x="2458292" y="2251870"/>
            <a:ext cx="733806" cy="363474"/>
          </a:xfrm>
          <a:prstGeom prst="rightArrow">
            <a:avLst/>
          </a:prstGeom>
          <a:gradFill>
            <a:gsLst>
              <a:gs pos="0">
                <a:srgbClr val="50E6FF"/>
              </a:gs>
              <a:gs pos="100000">
                <a:srgbClr val="047AD5"/>
              </a:gs>
            </a:gsLst>
            <a:lin ang="2700000" scaled="0"/>
          </a:gradFill>
          <a:ln w="1905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Tree>
    <p:extLst>
      <p:ext uri="{BB962C8B-B14F-4D97-AF65-F5344CB8AC3E}">
        <p14:creationId xmlns:p14="http://schemas.microsoft.com/office/powerpoint/2010/main" val="37260688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AE5C43-6C0C-3555-B5CC-621BE8A43539}"/>
              </a:ext>
            </a:extLst>
          </p:cNvPr>
          <p:cNvSpPr txBox="1"/>
          <p:nvPr/>
        </p:nvSpPr>
        <p:spPr>
          <a:xfrm>
            <a:off x="412768" y="1775379"/>
            <a:ext cx="3739607" cy="1615827"/>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700" b="1" i="0" u="none" strike="noStrike" kern="1200" cap="none" spc="0" normalizeH="0" baseline="0" noProof="0" dirty="0">
                <a:ln>
                  <a:noFill/>
                </a:ln>
                <a:solidFill>
                  <a:srgbClr val="FFC000"/>
                </a:solidFill>
                <a:effectLst/>
                <a:uLnTx/>
                <a:uFillTx/>
                <a:latin typeface="Segoe UI" panose="020B0502040204020203" pitchFamily="34" charset="0"/>
                <a:ea typeface="+mn-ea"/>
                <a:cs typeface="Segoe UI" panose="020B0502040204020203" pitchFamily="34" charset="0"/>
              </a:rPr>
              <a:t>Azure management and governance</a:t>
            </a:r>
          </a:p>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2250" b="0" i="1" u="none" strike="noStrike" kern="1200" cap="none" spc="0"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250" b="0" i="1" u="none" strike="noStrike" kern="1200" cap="none" spc="0"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rPr>
              <a:t>for Azure Stack HCI</a:t>
            </a:r>
          </a:p>
        </p:txBody>
      </p:sp>
      <p:sp>
        <p:nvSpPr>
          <p:cNvPr id="4" name="Oval 3">
            <a:extLst>
              <a:ext uri="{FF2B5EF4-FFF2-40B4-BE49-F238E27FC236}">
                <a16:creationId xmlns:a16="http://schemas.microsoft.com/office/drawing/2014/main" id="{A76D8F90-07A5-9586-B1BE-F20AA1CE32E0}"/>
              </a:ext>
            </a:extLst>
          </p:cNvPr>
          <p:cNvSpPr/>
          <p:nvPr/>
        </p:nvSpPr>
        <p:spPr>
          <a:xfrm>
            <a:off x="4757396" y="1028932"/>
            <a:ext cx="3086100" cy="3086100"/>
          </a:xfrm>
          <a:prstGeom prst="ellipse">
            <a:avLst/>
          </a:prstGeom>
          <a:noFill/>
          <a:ln>
            <a:solidFill>
              <a:srgbClr val="0218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Arc 4">
            <a:extLst>
              <a:ext uri="{FF2B5EF4-FFF2-40B4-BE49-F238E27FC236}">
                <a16:creationId xmlns:a16="http://schemas.microsoft.com/office/drawing/2014/main" id="{B3565048-E0CE-62A4-2DDA-28DAB8AEFF96}"/>
              </a:ext>
              <a:ext uri="{C183D7F6-B498-43B3-948B-1728B52AA6E4}">
                <adec:decorative xmlns:adec="http://schemas.microsoft.com/office/drawing/2017/decorative" val="1"/>
              </a:ext>
            </a:extLst>
          </p:cNvPr>
          <p:cNvSpPr/>
          <p:nvPr/>
        </p:nvSpPr>
        <p:spPr>
          <a:xfrm>
            <a:off x="5100296" y="1371832"/>
            <a:ext cx="2400300" cy="2400300"/>
          </a:xfrm>
          <a:prstGeom prst="arc">
            <a:avLst>
              <a:gd name="adj1" fmla="val 16200000"/>
              <a:gd name="adj2" fmla="val 10834724"/>
            </a:avLst>
          </a:prstGeom>
          <a:noFill/>
          <a:ln w="25400">
            <a:solidFill>
              <a:srgbClr val="04345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 name="Arc 5">
            <a:extLst>
              <a:ext uri="{FF2B5EF4-FFF2-40B4-BE49-F238E27FC236}">
                <a16:creationId xmlns:a16="http://schemas.microsoft.com/office/drawing/2014/main" id="{9747ABCB-5FE0-D45A-B62D-1AA14CF3E8CA}"/>
              </a:ext>
              <a:ext uri="{C183D7F6-B498-43B3-948B-1728B52AA6E4}">
                <adec:decorative xmlns:adec="http://schemas.microsoft.com/office/drawing/2017/decorative" val="1"/>
              </a:ext>
            </a:extLst>
          </p:cNvPr>
          <p:cNvSpPr/>
          <p:nvPr/>
        </p:nvSpPr>
        <p:spPr>
          <a:xfrm rot="10800000">
            <a:off x="5271746" y="1543282"/>
            <a:ext cx="2057400" cy="2057400"/>
          </a:xfrm>
          <a:prstGeom prst="arc">
            <a:avLst>
              <a:gd name="adj1" fmla="val 16200000"/>
              <a:gd name="adj2" fmla="val 10834724"/>
            </a:avLst>
          </a:prstGeom>
          <a:noFill/>
          <a:ln w="25400">
            <a:solidFill>
              <a:srgbClr val="064D8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7" name="Picture 6">
            <a:extLst>
              <a:ext uri="{FF2B5EF4-FFF2-40B4-BE49-F238E27FC236}">
                <a16:creationId xmlns:a16="http://schemas.microsoft.com/office/drawing/2014/main" id="{CE8A72DB-6942-27A1-5E16-17E5653B2E3E}"/>
              </a:ext>
            </a:extLst>
          </p:cNvPr>
          <p:cNvPicPr>
            <a:picLocks noChangeAspect="1"/>
          </p:cNvPicPr>
          <p:nvPr/>
        </p:nvPicPr>
        <p:blipFill>
          <a:blip r:embed="rId2">
            <a:clrChange>
              <a:clrFrom>
                <a:srgbClr val="000000"/>
              </a:clrFrom>
              <a:clrTo>
                <a:srgbClr val="000000">
                  <a:alpha val="0"/>
                </a:srgbClr>
              </a:clrTo>
            </a:clrChange>
          </a:blip>
          <a:stretch>
            <a:fillRect/>
          </a:stretch>
        </p:blipFill>
        <p:spPr>
          <a:xfrm>
            <a:off x="5805572" y="2194792"/>
            <a:ext cx="989747" cy="754380"/>
          </a:xfrm>
          <a:prstGeom prst="rect">
            <a:avLst/>
          </a:prstGeom>
        </p:spPr>
      </p:pic>
      <p:pic>
        <p:nvPicPr>
          <p:cNvPr id="8" name="Picture 7">
            <a:extLst>
              <a:ext uri="{FF2B5EF4-FFF2-40B4-BE49-F238E27FC236}">
                <a16:creationId xmlns:a16="http://schemas.microsoft.com/office/drawing/2014/main" id="{FD11630B-A033-58C0-86AC-329AC3A19168}"/>
              </a:ext>
            </a:extLst>
          </p:cNvPr>
          <p:cNvPicPr>
            <a:picLocks noChangeAspect="1"/>
          </p:cNvPicPr>
          <p:nvPr/>
        </p:nvPicPr>
        <p:blipFill>
          <a:blip r:embed="rId3" cstate="screen">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6159367" y="3943002"/>
            <a:ext cx="282158" cy="308610"/>
          </a:xfrm>
          <a:prstGeom prst="rect">
            <a:avLst/>
          </a:prstGeom>
        </p:spPr>
      </p:pic>
      <p:pic>
        <p:nvPicPr>
          <p:cNvPr id="9" name="Picture 8">
            <a:extLst>
              <a:ext uri="{FF2B5EF4-FFF2-40B4-BE49-F238E27FC236}">
                <a16:creationId xmlns:a16="http://schemas.microsoft.com/office/drawing/2014/main" id="{055FBA0A-3A99-E2DF-12D4-0150C017632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00296" y="3489914"/>
            <a:ext cx="209725" cy="342900"/>
          </a:xfrm>
          <a:prstGeom prst="rect">
            <a:avLst/>
          </a:prstGeom>
        </p:spPr>
      </p:pic>
      <p:pic>
        <p:nvPicPr>
          <p:cNvPr id="10" name="Picture 9">
            <a:extLst>
              <a:ext uri="{FF2B5EF4-FFF2-40B4-BE49-F238E27FC236}">
                <a16:creationId xmlns:a16="http://schemas.microsoft.com/office/drawing/2014/main" id="{8D22FD3F-ECA8-CECB-F1BA-5CA45BF0A02D}"/>
              </a:ext>
            </a:extLst>
          </p:cNvPr>
          <p:cNvPicPr>
            <a:picLocks noChangeAspect="1"/>
          </p:cNvPicPr>
          <p:nvPr/>
        </p:nvPicPr>
        <p:blipFill>
          <a:blip r:embed="rId5" cstate="screen">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6144063" y="857598"/>
            <a:ext cx="312766" cy="342900"/>
          </a:xfrm>
          <a:prstGeom prst="rect">
            <a:avLst/>
          </a:prstGeom>
        </p:spPr>
      </p:pic>
      <p:pic>
        <p:nvPicPr>
          <p:cNvPr id="11" name="Picture 10">
            <a:extLst>
              <a:ext uri="{FF2B5EF4-FFF2-40B4-BE49-F238E27FC236}">
                <a16:creationId xmlns:a16="http://schemas.microsoft.com/office/drawing/2014/main" id="{18345360-BD7D-83E7-C0A1-95D0352EDB92}"/>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036058" y="1330587"/>
            <a:ext cx="339138" cy="274320"/>
          </a:xfrm>
          <a:prstGeom prst="rect">
            <a:avLst/>
          </a:prstGeom>
        </p:spPr>
      </p:pic>
      <p:pic>
        <p:nvPicPr>
          <p:cNvPr id="12" name="Picture 11">
            <a:extLst>
              <a:ext uri="{FF2B5EF4-FFF2-40B4-BE49-F238E27FC236}">
                <a16:creationId xmlns:a16="http://schemas.microsoft.com/office/drawing/2014/main" id="{F238742E-12A6-B9D8-3EA0-3C987FA664F6}"/>
              </a:ext>
            </a:extLst>
          </p:cNvPr>
          <p:cNvPicPr>
            <a:picLocks noChangeAspect="1"/>
          </p:cNvPicPr>
          <p:nvPr/>
        </p:nvPicPr>
        <p:blipFill>
          <a:blip r:embed="rId7" cstate="hqprint">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7250519" y="3506251"/>
            <a:ext cx="313637" cy="308610"/>
          </a:xfrm>
          <a:prstGeom prst="rect">
            <a:avLst/>
          </a:prstGeom>
        </p:spPr>
      </p:pic>
      <p:pic>
        <p:nvPicPr>
          <p:cNvPr id="13" name="Picture 12">
            <a:extLst>
              <a:ext uri="{FF2B5EF4-FFF2-40B4-BE49-F238E27FC236}">
                <a16:creationId xmlns:a16="http://schemas.microsoft.com/office/drawing/2014/main" id="{6C3A0620-763C-90AE-8969-A80FA864A2E1}"/>
              </a:ext>
            </a:extLst>
          </p:cNvPr>
          <p:cNvPicPr>
            <a:picLocks noChangeAspect="1"/>
          </p:cNvPicPr>
          <p:nvPr/>
        </p:nvPicPr>
        <p:blipFill>
          <a:blip r:embed="rId8" cstate="screen">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7232782" y="1337417"/>
            <a:ext cx="333467" cy="274320"/>
          </a:xfrm>
          <a:prstGeom prst="rect">
            <a:avLst/>
          </a:prstGeom>
        </p:spPr>
      </p:pic>
      <p:pic>
        <p:nvPicPr>
          <p:cNvPr id="14" name="Picture 13">
            <a:extLst>
              <a:ext uri="{FF2B5EF4-FFF2-40B4-BE49-F238E27FC236}">
                <a16:creationId xmlns:a16="http://schemas.microsoft.com/office/drawing/2014/main" id="{A86463E3-3370-EFAF-A3BD-ABCBA8E19C85}"/>
              </a:ext>
            </a:extLst>
          </p:cNvPr>
          <p:cNvPicPr>
            <a:picLocks noChangeAspect="1"/>
          </p:cNvPicPr>
          <p:nvPr/>
        </p:nvPicPr>
        <p:blipFill>
          <a:blip r:embed="rId9" cstate="screen">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7687112" y="2400532"/>
            <a:ext cx="312767" cy="342900"/>
          </a:xfrm>
          <a:prstGeom prst="rect">
            <a:avLst/>
          </a:prstGeom>
        </p:spPr>
      </p:pic>
      <p:pic>
        <p:nvPicPr>
          <p:cNvPr id="15" name="Picture 14">
            <a:extLst>
              <a:ext uri="{FF2B5EF4-FFF2-40B4-BE49-F238E27FC236}">
                <a16:creationId xmlns:a16="http://schemas.microsoft.com/office/drawing/2014/main" id="{58394F0C-7C30-1BEA-FF77-9C5044C90723}"/>
              </a:ext>
            </a:extLst>
          </p:cNvPr>
          <p:cNvPicPr>
            <a:picLocks noChangeAspect="1"/>
          </p:cNvPicPr>
          <p:nvPr/>
        </p:nvPicPr>
        <p:blipFill>
          <a:blip r:embed="rId10" cstate="screen">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4591388" y="2400532"/>
            <a:ext cx="332015" cy="342900"/>
          </a:xfrm>
          <a:prstGeom prst="rect">
            <a:avLst/>
          </a:prstGeom>
        </p:spPr>
      </p:pic>
    </p:spTree>
    <p:extLst>
      <p:ext uri="{BB962C8B-B14F-4D97-AF65-F5344CB8AC3E}">
        <p14:creationId xmlns:p14="http://schemas.microsoft.com/office/powerpoint/2010/main" val="31146529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5627AF8-106F-4056-BBAE-0538C434335F}"/>
              </a:ext>
            </a:extLst>
          </p:cNvPr>
          <p:cNvSpPr txBox="1"/>
          <p:nvPr/>
        </p:nvSpPr>
        <p:spPr>
          <a:xfrm>
            <a:off x="457200" y="459486"/>
            <a:ext cx="7927876" cy="4385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250" b="1" i="0" u="none" strike="noStrike" kern="1200" cap="none" spc="0" normalizeH="0" baseline="0" noProof="0" dirty="0">
                <a:ln>
                  <a:noFill/>
                </a:ln>
                <a:solidFill>
                  <a:srgbClr val="FFC000"/>
                </a:solidFill>
                <a:effectLst/>
                <a:uLnTx/>
                <a:uFillTx/>
                <a:latin typeface="Segoe UI" panose="020B0502040204020203" pitchFamily="34" charset="0"/>
                <a:ea typeface="+mn-ea"/>
                <a:cs typeface="Segoe UI" panose="020B0502040204020203" pitchFamily="34" charset="0"/>
              </a:rPr>
              <a:t>Azure Stack HCI integrates with Azure Resource Manager</a:t>
            </a:r>
          </a:p>
        </p:txBody>
      </p:sp>
      <p:pic>
        <p:nvPicPr>
          <p:cNvPr id="34" name="Picture 33">
            <a:extLst>
              <a:ext uri="{FF2B5EF4-FFF2-40B4-BE49-F238E27FC236}">
                <a16:creationId xmlns:a16="http://schemas.microsoft.com/office/drawing/2014/main" id="{4F16EABD-0CBF-47D5-BB25-8728F084EA2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466070" y="1334457"/>
            <a:ext cx="5220730" cy="2865823"/>
          </a:xfrm>
          <a:prstGeom prst="rect">
            <a:avLst/>
          </a:prstGeom>
        </p:spPr>
      </p:pic>
      <p:pic>
        <p:nvPicPr>
          <p:cNvPr id="41" name="Picture 40">
            <a:extLst>
              <a:ext uri="{FF2B5EF4-FFF2-40B4-BE49-F238E27FC236}">
                <a16:creationId xmlns:a16="http://schemas.microsoft.com/office/drawing/2014/main" id="{4021B203-870A-4123-86F2-C6B62DADB9BB}"/>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3466070" y="1333943"/>
            <a:ext cx="5210026" cy="2865823"/>
          </a:xfrm>
          <a:prstGeom prst="rect">
            <a:avLst/>
          </a:prstGeom>
        </p:spPr>
      </p:pic>
      <p:pic>
        <p:nvPicPr>
          <p:cNvPr id="2" name="Picture 1">
            <a:extLst>
              <a:ext uri="{FF2B5EF4-FFF2-40B4-BE49-F238E27FC236}">
                <a16:creationId xmlns:a16="http://schemas.microsoft.com/office/drawing/2014/main" id="{EFFF4C6D-1767-4B02-BBAB-2336E98634E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66070" y="1333943"/>
            <a:ext cx="5220730" cy="2870067"/>
          </a:xfrm>
          <a:prstGeom prst="rect">
            <a:avLst/>
          </a:prstGeom>
        </p:spPr>
      </p:pic>
      <p:grpSp>
        <p:nvGrpSpPr>
          <p:cNvPr id="33" name="Group 32">
            <a:extLst>
              <a:ext uri="{FF2B5EF4-FFF2-40B4-BE49-F238E27FC236}">
                <a16:creationId xmlns:a16="http://schemas.microsoft.com/office/drawing/2014/main" id="{480E812C-5CD7-4480-BF89-EE4C48B9D849}"/>
              </a:ext>
            </a:extLst>
          </p:cNvPr>
          <p:cNvGrpSpPr/>
          <p:nvPr/>
        </p:nvGrpSpPr>
        <p:grpSpPr>
          <a:xfrm>
            <a:off x="6948256" y="2234567"/>
            <a:ext cx="2052869" cy="2908935"/>
            <a:chOff x="9264342" y="2979421"/>
            <a:chExt cx="1923609" cy="2725773"/>
          </a:xfrm>
        </p:grpSpPr>
        <p:pic>
          <p:nvPicPr>
            <p:cNvPr id="16" name="Picture 15">
              <a:extLst>
                <a:ext uri="{FF2B5EF4-FFF2-40B4-BE49-F238E27FC236}">
                  <a16:creationId xmlns:a16="http://schemas.microsoft.com/office/drawing/2014/main" id="{DDE9E375-78E7-4DC7-A3E8-0B23707471A2}"/>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9351456" y="3295657"/>
              <a:ext cx="1736334" cy="2409536"/>
            </a:xfrm>
            <a:prstGeom prst="rect">
              <a:avLst/>
            </a:prstGeom>
          </p:spPr>
        </p:pic>
        <p:pic>
          <p:nvPicPr>
            <p:cNvPr id="2050" name="Picture 2" descr="A picture containing graphical user interface&#10;&#10;Description automatically generated">
              <a:extLst>
                <a:ext uri="{FF2B5EF4-FFF2-40B4-BE49-F238E27FC236}">
                  <a16:creationId xmlns:a16="http://schemas.microsoft.com/office/drawing/2014/main" id="{E1B7F475-DC84-46B0-B521-EF2E6122C4CD}"/>
                </a:ext>
              </a:extLst>
            </p:cNvPr>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9264342" y="2979421"/>
              <a:ext cx="1923609" cy="2725773"/>
            </a:xfrm>
            <a:prstGeom prst="rect">
              <a:avLst/>
            </a:prstGeom>
            <a:noFill/>
          </p:spPr>
        </p:pic>
      </p:grpSp>
      <p:sp>
        <p:nvSpPr>
          <p:cNvPr id="10" name="TextBox 9">
            <a:extLst>
              <a:ext uri="{FF2B5EF4-FFF2-40B4-BE49-F238E27FC236}">
                <a16:creationId xmlns:a16="http://schemas.microsoft.com/office/drawing/2014/main" id="{DA0DE995-7DEE-47B0-8871-CE0CDEC1CA73}"/>
              </a:ext>
            </a:extLst>
          </p:cNvPr>
          <p:cNvSpPr txBox="1"/>
          <p:nvPr/>
        </p:nvSpPr>
        <p:spPr>
          <a:xfrm>
            <a:off x="991314" y="1851417"/>
            <a:ext cx="2474756" cy="185820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125"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Azure management tools</a:t>
            </a:r>
            <a:br>
              <a:rPr kumimoji="0" lang="en-US" sz="1125"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900" b="0" i="0" u="none" strike="noStrike" kern="1200" cap="none" spc="0" normalizeH="0" baseline="0" noProof="0">
                <a:ln>
                  <a:noFill/>
                </a:ln>
                <a:solidFill>
                  <a:prstClr val="white">
                    <a:lumMod val="75000"/>
                  </a:prstClr>
                </a:solidFill>
                <a:effectLst/>
                <a:uLnTx/>
                <a:uFillTx/>
                <a:latin typeface="Segoe UI" panose="020B0502040204020203" pitchFamily="34" charset="0"/>
                <a:ea typeface="+mn-ea"/>
                <a:cs typeface="Segoe UI" panose="020B0502040204020203" pitchFamily="34" charset="0"/>
              </a:rPr>
              <a:t>Azure Portal, CLI/SDK, and Mobile App</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125"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125"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Tags and search</a:t>
            </a:r>
            <a:br>
              <a:rPr kumimoji="0" lang="en-US" sz="1125"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900" b="0" i="0" u="none" strike="noStrike" kern="1200" cap="none" spc="0" normalizeH="0" baseline="0" noProof="0">
                <a:ln>
                  <a:noFill/>
                </a:ln>
                <a:solidFill>
                  <a:prstClr val="white">
                    <a:lumMod val="75000"/>
                  </a:prstClr>
                </a:solidFill>
                <a:effectLst/>
                <a:uLnTx/>
                <a:uFillTx/>
                <a:latin typeface="Segoe UI" panose="020B0502040204020203" pitchFamily="34" charset="0"/>
                <a:ea typeface="+mn-ea"/>
                <a:cs typeface="Segoe UI" panose="020B0502040204020203" pitchFamily="34" charset="0"/>
              </a:rPr>
              <a:t>Find resources across all your environments</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125"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Role-based access control</a:t>
            </a:r>
            <a:br>
              <a:rPr kumimoji="0" lang="en-US" sz="1125"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900" b="0" i="0" u="none" strike="noStrike" kern="1200" cap="none" spc="0" normalizeH="0" baseline="0" noProof="0">
                <a:ln>
                  <a:noFill/>
                </a:ln>
                <a:solidFill>
                  <a:prstClr val="white">
                    <a:lumMod val="75000"/>
                  </a:prstClr>
                </a:solidFill>
                <a:effectLst/>
                <a:uLnTx/>
                <a:uFillTx/>
                <a:latin typeface="Segoe UI" panose="020B0502040204020203" pitchFamily="34" charset="0"/>
                <a:ea typeface="+mn-ea"/>
                <a:cs typeface="Segoe UI" panose="020B0502040204020203" pitchFamily="34" charset="0"/>
              </a:rPr>
              <a:t>Identity access management</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125"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125"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Governance</a:t>
            </a:r>
            <a:br>
              <a:rPr kumimoji="0" lang="en-US" sz="1125"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900" b="0" i="0" u="none" strike="noStrike" kern="1200" cap="none" spc="0" normalizeH="0" baseline="0" noProof="0">
                <a:ln>
                  <a:noFill/>
                </a:ln>
                <a:solidFill>
                  <a:prstClr val="white">
                    <a:lumMod val="75000"/>
                  </a:prstClr>
                </a:solidFill>
                <a:effectLst/>
                <a:uLnTx/>
                <a:uFillTx/>
                <a:latin typeface="Segoe UI" panose="020B0502040204020203" pitchFamily="34" charset="0"/>
                <a:ea typeface="+mn-ea"/>
                <a:cs typeface="Segoe UI" panose="020B0502040204020203" pitchFamily="34" charset="0"/>
              </a:rPr>
              <a:t>Enforce standards with Azure Policy</a:t>
            </a:r>
          </a:p>
        </p:txBody>
      </p:sp>
      <p:pic>
        <p:nvPicPr>
          <p:cNvPr id="4" name="Picture 3">
            <a:extLst>
              <a:ext uri="{FF2B5EF4-FFF2-40B4-BE49-F238E27FC236}">
                <a16:creationId xmlns:a16="http://schemas.microsoft.com/office/drawing/2014/main" id="{58530A10-5AEC-46D2-82DC-C94CBEE5412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69062" y="2325568"/>
            <a:ext cx="342900" cy="375938"/>
          </a:xfrm>
          <a:prstGeom prst="rect">
            <a:avLst/>
          </a:prstGeom>
        </p:spPr>
      </p:pic>
      <p:pic>
        <p:nvPicPr>
          <p:cNvPr id="6" name="Picture 5">
            <a:extLst>
              <a:ext uri="{FF2B5EF4-FFF2-40B4-BE49-F238E27FC236}">
                <a16:creationId xmlns:a16="http://schemas.microsoft.com/office/drawing/2014/main" id="{511B1654-20BF-4708-BE8A-5585A6E29707}"/>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469062" y="1884699"/>
            <a:ext cx="342900" cy="277363"/>
          </a:xfrm>
          <a:prstGeom prst="rect">
            <a:avLst/>
          </a:prstGeom>
        </p:spPr>
      </p:pic>
      <p:pic>
        <p:nvPicPr>
          <p:cNvPr id="8" name="Picture 7">
            <a:extLst>
              <a:ext uri="{FF2B5EF4-FFF2-40B4-BE49-F238E27FC236}">
                <a16:creationId xmlns:a16="http://schemas.microsoft.com/office/drawing/2014/main" id="{9F317E55-B13B-4B8E-92F6-31F7C61E30F7}"/>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69062" y="2865011"/>
            <a:ext cx="342900" cy="282080"/>
          </a:xfrm>
          <a:prstGeom prst="rect">
            <a:avLst/>
          </a:prstGeom>
        </p:spPr>
      </p:pic>
      <p:pic>
        <p:nvPicPr>
          <p:cNvPr id="9" name="Picture 8">
            <a:extLst>
              <a:ext uri="{FF2B5EF4-FFF2-40B4-BE49-F238E27FC236}">
                <a16:creationId xmlns:a16="http://schemas.microsoft.com/office/drawing/2014/main" id="{DC1B9BD9-930A-439F-B9CB-BE43468AAF9D}"/>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69062" y="3310597"/>
            <a:ext cx="342900" cy="375938"/>
          </a:xfrm>
          <a:prstGeom prst="rect">
            <a:avLst/>
          </a:prstGeom>
        </p:spPr>
      </p:pic>
    </p:spTree>
    <p:extLst>
      <p:ext uri="{BB962C8B-B14F-4D97-AF65-F5344CB8AC3E}">
        <p14:creationId xmlns:p14="http://schemas.microsoft.com/office/powerpoint/2010/main" val="19279752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5627AF8-106F-4056-BBAE-0538C434335F}"/>
              </a:ext>
            </a:extLst>
          </p:cNvPr>
          <p:cNvSpPr txBox="1"/>
          <p:nvPr/>
        </p:nvSpPr>
        <p:spPr>
          <a:xfrm>
            <a:off x="457200" y="459486"/>
            <a:ext cx="6537174" cy="438582"/>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250" b="1" i="0" u="none" strike="noStrike" kern="1200" cap="none" spc="0" normalizeH="0" baseline="0" noProof="0" dirty="0">
                <a:ln>
                  <a:noFill/>
                </a:ln>
                <a:solidFill>
                  <a:srgbClr val="FFC000"/>
                </a:solidFill>
                <a:effectLst/>
                <a:uLnTx/>
                <a:uFillTx/>
                <a:latin typeface="Segoe UI" panose="020B0502040204020203" pitchFamily="34" charset="0"/>
                <a:ea typeface="+mn-ea"/>
                <a:cs typeface="Segoe UI" panose="020B0502040204020203" pitchFamily="34" charset="0"/>
              </a:rPr>
              <a:t>Easily install powerful management extensions</a:t>
            </a:r>
          </a:p>
        </p:txBody>
      </p:sp>
      <p:sp>
        <p:nvSpPr>
          <p:cNvPr id="10" name="TextBox 9">
            <a:extLst>
              <a:ext uri="{FF2B5EF4-FFF2-40B4-BE49-F238E27FC236}">
                <a16:creationId xmlns:a16="http://schemas.microsoft.com/office/drawing/2014/main" id="{DA0DE995-7DEE-47B0-8871-CE0CDEC1CA73}"/>
              </a:ext>
            </a:extLst>
          </p:cNvPr>
          <p:cNvSpPr txBox="1"/>
          <p:nvPr/>
        </p:nvSpPr>
        <p:spPr>
          <a:xfrm>
            <a:off x="457201" y="2399787"/>
            <a:ext cx="3314699" cy="1858201"/>
          </a:xfrm>
          <a:prstGeom prst="rect">
            <a:avLst/>
          </a:prstGeom>
          <a:noFill/>
        </p:spPr>
        <p:txBody>
          <a:bodyPr wrap="square" rtlCol="0">
            <a:spAutoFit/>
          </a:bodyPr>
          <a:lstStyle/>
          <a:p>
            <a:pPr marL="214313" marR="0" lvl="0"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25"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Lifecycle management</a:t>
            </a:r>
            <a:br>
              <a:rPr kumimoji="0" lang="en-US" sz="1125"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900" b="0" i="0" u="none" strike="noStrike" kern="1200" cap="none" spc="0" normalizeH="0" baseline="0" noProof="0">
                <a:ln>
                  <a:noFill/>
                </a:ln>
                <a:solidFill>
                  <a:prstClr val="white">
                    <a:lumMod val="75000"/>
                  </a:prstClr>
                </a:solidFill>
                <a:effectLst/>
                <a:uLnTx/>
                <a:uFillTx/>
                <a:latin typeface="Segoe UI" panose="020B0502040204020203" pitchFamily="34" charset="0"/>
                <a:ea typeface="+mn-ea"/>
                <a:cs typeface="Segoe UI" panose="020B0502040204020203" pitchFamily="34" charset="0"/>
              </a:rPr>
              <a:t>Add, modify, update, or remove extensions</a:t>
            </a:r>
          </a:p>
          <a:p>
            <a:pPr marL="214313" marR="0" lvl="0"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125"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214313" marR="0" lvl="0"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25"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Stay in Azure Portal</a:t>
            </a:r>
            <a:br>
              <a:rPr kumimoji="0" lang="en-US" sz="1125"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900" b="0" i="0" u="none" strike="noStrike" kern="1200" cap="none" spc="0" normalizeH="0" baseline="0" noProof="0">
                <a:ln>
                  <a:noFill/>
                </a:ln>
                <a:solidFill>
                  <a:prstClr val="white">
                    <a:lumMod val="75000"/>
                  </a:prstClr>
                </a:solidFill>
                <a:effectLst/>
                <a:uLnTx/>
                <a:uFillTx/>
                <a:latin typeface="Segoe UI" panose="020B0502040204020203" pitchFamily="34" charset="0"/>
                <a:ea typeface="+mn-ea"/>
                <a:cs typeface="Segoe UI" panose="020B0502040204020203" pitchFamily="34" charset="0"/>
              </a:rPr>
              <a:t>No need to copy files, run installer, etc.</a:t>
            </a:r>
          </a:p>
          <a:p>
            <a:pPr marL="214313" marR="0" lvl="0"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125" b="0" i="0" u="none" strike="noStrike" kern="1200" cap="none" spc="0" normalizeH="0" baseline="0" noProof="0">
              <a:ln>
                <a:noFill/>
              </a:ln>
              <a:solidFill>
                <a:prstClr val="white">
                  <a:lumMod val="75000"/>
                </a:prstClr>
              </a:solidFill>
              <a:effectLst/>
              <a:uLnTx/>
              <a:uFillTx/>
              <a:latin typeface="Segoe UI" panose="020B0502040204020203" pitchFamily="34" charset="0"/>
              <a:ea typeface="+mn-ea"/>
              <a:cs typeface="Segoe UI" panose="020B0502040204020203" pitchFamily="34" charset="0"/>
            </a:endParaRPr>
          </a:p>
          <a:p>
            <a:pPr marL="214313" marR="0" lvl="0"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25"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Cluster-aware</a:t>
            </a:r>
            <a:br>
              <a:rPr kumimoji="0" lang="en-US" sz="1125"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900" b="0" i="0" u="none" strike="noStrike" kern="1200" cap="none" spc="0" normalizeH="0" baseline="0" noProof="0">
                <a:ln>
                  <a:noFill/>
                </a:ln>
                <a:solidFill>
                  <a:prstClr val="white">
                    <a:lumMod val="75000"/>
                  </a:prstClr>
                </a:solidFill>
                <a:effectLst/>
                <a:uLnTx/>
                <a:uFillTx/>
                <a:latin typeface="Segoe UI" panose="020B0502040204020203" pitchFamily="34" charset="0"/>
                <a:ea typeface="+mn-ea"/>
                <a:cs typeface="Segoe UI" panose="020B0502040204020203" pitchFamily="34" charset="0"/>
              </a:rPr>
              <a:t>One click applies to all nodes</a:t>
            </a:r>
          </a:p>
          <a:p>
            <a:pPr marL="214313" marR="0" lvl="0"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125"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214313" marR="0" lvl="0" indent="-214313" algn="l" defTabSz="6858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25"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Persisted intent-based</a:t>
            </a:r>
            <a:br>
              <a:rPr kumimoji="0" lang="en-US" sz="1125"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900" b="0" i="0" u="none" strike="noStrike" kern="1200" cap="none" spc="0" normalizeH="0" baseline="0" noProof="0">
                <a:ln>
                  <a:noFill/>
                </a:ln>
                <a:solidFill>
                  <a:prstClr val="white">
                    <a:lumMod val="75000"/>
                  </a:prstClr>
                </a:solidFill>
                <a:effectLst/>
                <a:uLnTx/>
                <a:uFillTx/>
                <a:latin typeface="Segoe UI" panose="020B0502040204020203" pitchFamily="34" charset="0"/>
                <a:ea typeface="+mn-ea"/>
                <a:cs typeface="Segoe UI" panose="020B0502040204020203" pitchFamily="34" charset="0"/>
              </a:rPr>
              <a:t>Applies to new/replacement nodes</a:t>
            </a:r>
          </a:p>
        </p:txBody>
      </p:sp>
      <p:pic>
        <p:nvPicPr>
          <p:cNvPr id="18" name="Picture 17">
            <a:extLst>
              <a:ext uri="{FF2B5EF4-FFF2-40B4-BE49-F238E27FC236}">
                <a16:creationId xmlns:a16="http://schemas.microsoft.com/office/drawing/2014/main" id="{F6C1DE98-21C5-4D1A-8AB9-2DAB33A3585F}"/>
              </a:ext>
            </a:extLst>
          </p:cNvPr>
          <p:cNvPicPr>
            <a:picLocks noChangeAspect="1"/>
          </p:cNvPicPr>
          <p:nvPr/>
        </p:nvPicPr>
        <p:blipFill>
          <a:blip r:embed="rId3" cstate="screen">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531495" y="1334456"/>
            <a:ext cx="696970" cy="685800"/>
          </a:xfrm>
          <a:prstGeom prst="rect">
            <a:avLst/>
          </a:prstGeom>
        </p:spPr>
      </p:pic>
      <p:pic>
        <p:nvPicPr>
          <p:cNvPr id="34" name="Picture 33">
            <a:extLst>
              <a:ext uri="{FF2B5EF4-FFF2-40B4-BE49-F238E27FC236}">
                <a16:creationId xmlns:a16="http://schemas.microsoft.com/office/drawing/2014/main" id="{4F16EABD-0CBF-47D5-BB25-8728F084EA2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466070" y="1334457"/>
            <a:ext cx="5220730" cy="2865823"/>
          </a:xfrm>
          <a:prstGeom prst="rect">
            <a:avLst/>
          </a:prstGeom>
        </p:spPr>
      </p:pic>
      <p:grpSp>
        <p:nvGrpSpPr>
          <p:cNvPr id="17" name="Group 16">
            <a:extLst>
              <a:ext uri="{FF2B5EF4-FFF2-40B4-BE49-F238E27FC236}">
                <a16:creationId xmlns:a16="http://schemas.microsoft.com/office/drawing/2014/main" id="{C072A545-3104-4780-A5C5-E4A5EA13EED5}"/>
              </a:ext>
            </a:extLst>
          </p:cNvPr>
          <p:cNvGrpSpPr/>
          <p:nvPr/>
        </p:nvGrpSpPr>
        <p:grpSpPr>
          <a:xfrm>
            <a:off x="7007434" y="1634491"/>
            <a:ext cx="1442707" cy="3052151"/>
            <a:chOff x="5870932" y="175260"/>
            <a:chExt cx="3241675" cy="6858000"/>
          </a:xfrm>
        </p:grpSpPr>
        <p:pic>
          <p:nvPicPr>
            <p:cNvPr id="16" name="Picture 15">
              <a:extLst>
                <a:ext uri="{FF2B5EF4-FFF2-40B4-BE49-F238E27FC236}">
                  <a16:creationId xmlns:a16="http://schemas.microsoft.com/office/drawing/2014/main" id="{DDE9E375-78E7-4DC7-A3E8-0B23707471A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17738" y="708183"/>
              <a:ext cx="2926080" cy="5857366"/>
            </a:xfrm>
            <a:prstGeom prst="rect">
              <a:avLst/>
            </a:prstGeom>
          </p:spPr>
        </p:pic>
        <p:pic>
          <p:nvPicPr>
            <p:cNvPr id="2050" name="Picture 2" descr="A picture containing graphical user interface&#10;&#10;Description automatically generated">
              <a:extLst>
                <a:ext uri="{FF2B5EF4-FFF2-40B4-BE49-F238E27FC236}">
                  <a16:creationId xmlns:a16="http://schemas.microsoft.com/office/drawing/2014/main" id="{E1B7F475-DC84-46B0-B521-EF2E6122C4CD}"/>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870932" y="175260"/>
              <a:ext cx="3241675" cy="6858000"/>
            </a:xfrm>
            <a:prstGeom prst="rect">
              <a:avLst/>
            </a:prstGeom>
            <a:noFill/>
          </p:spPr>
        </p:pic>
      </p:grpSp>
    </p:spTree>
    <p:extLst>
      <p:ext uri="{BB962C8B-B14F-4D97-AF65-F5344CB8AC3E}">
        <p14:creationId xmlns:p14="http://schemas.microsoft.com/office/powerpoint/2010/main" val="525577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25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25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Effect transition="in" filter="fade">
                                      <p:cBhvr>
                                        <p:cTn id="17" dur="250"/>
                                        <p:tgtEl>
                                          <p:spTgt spid="10">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6" end="6"/>
                                            </p:txEl>
                                          </p:spTgt>
                                        </p:tgtEl>
                                        <p:attrNameLst>
                                          <p:attrName>style.visibility</p:attrName>
                                        </p:attrNameLst>
                                      </p:cBhvr>
                                      <p:to>
                                        <p:strVal val="visible"/>
                                      </p:to>
                                    </p:set>
                                    <p:animEffect transition="in" filter="fade">
                                      <p:cBhvr>
                                        <p:cTn id="22" dur="25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E8048-D292-E924-6184-6E512E917685}"/>
              </a:ext>
            </a:extLst>
          </p:cNvPr>
          <p:cNvSpPr>
            <a:spLocks noGrp="1"/>
          </p:cNvSpPr>
          <p:nvPr>
            <p:ph type="ctrTitle"/>
          </p:nvPr>
        </p:nvSpPr>
        <p:spPr/>
        <p:txBody>
          <a:bodyPr/>
          <a:lstStyle/>
          <a:p>
            <a:r>
              <a:rPr lang="nb-NO" dirty="0"/>
              <a:t>Demo</a:t>
            </a:r>
            <a:endParaRPr lang="en-US" dirty="0"/>
          </a:p>
        </p:txBody>
      </p:sp>
    </p:spTree>
    <p:extLst>
      <p:ext uri="{BB962C8B-B14F-4D97-AF65-F5344CB8AC3E}">
        <p14:creationId xmlns:p14="http://schemas.microsoft.com/office/powerpoint/2010/main" val="24228010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D764D7BA-8D2E-4D33-94B3-4153FE784F31}"/>
              </a:ext>
            </a:extLst>
          </p:cNvPr>
          <p:cNvSpPr txBox="1"/>
          <p:nvPr/>
        </p:nvSpPr>
        <p:spPr>
          <a:xfrm>
            <a:off x="1487357" y="459486"/>
            <a:ext cx="6169318" cy="669414"/>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250" b="1" i="0" u="none" strike="noStrike" kern="1200" cap="none" spc="0" normalizeH="0" baseline="0" noProof="0" dirty="0">
                <a:ln>
                  <a:noFill/>
                </a:ln>
                <a:solidFill>
                  <a:srgbClr val="FFC000"/>
                </a:solidFill>
                <a:effectLst/>
                <a:uLnTx/>
                <a:uFillTx/>
                <a:latin typeface="Segoe UI" panose="020B0502040204020203" pitchFamily="34" charset="0"/>
                <a:ea typeface="+mn-ea"/>
                <a:cs typeface="Segoe UI" panose="020B0502040204020203" pitchFamily="34" charset="0"/>
              </a:rPr>
              <a:t>Multi-cluster monitoring in the Azure Portal</a:t>
            </a:r>
            <a:endParaRPr kumimoji="0" lang="en-US" sz="2250" b="1" i="0" u="none" strike="noStrike" kern="1200" cap="none" spc="0" normalizeH="0" baseline="30000" noProof="0" dirty="0">
              <a:ln>
                <a:noFill/>
              </a:ln>
              <a:solidFill>
                <a:srgbClr val="FFC000"/>
              </a:solidFill>
              <a:effectLst/>
              <a:uLnTx/>
              <a:uFillTx/>
              <a:latin typeface="Segoe UI" panose="020B0502040204020203" pitchFamily="34" charset="0"/>
              <a:ea typeface="+mn-ea"/>
              <a:cs typeface="Segoe UI" panose="020B0502040204020203" pitchFamily="34" charset="0"/>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lumMod val="75000"/>
                  </a:prstClr>
                </a:solidFill>
                <a:effectLst/>
                <a:uLnTx/>
                <a:uFillTx/>
                <a:latin typeface="Segoe UI" panose="020B0502040204020203" pitchFamily="34" charset="0"/>
                <a:ea typeface="+mn-ea"/>
                <a:cs typeface="Segoe UI" panose="020B0502040204020203" pitchFamily="34" charset="0"/>
              </a:rPr>
              <a:t>with Azure Monitor Insights for Azure Stack HCI (preview)</a:t>
            </a:r>
          </a:p>
        </p:txBody>
      </p:sp>
      <p:grpSp>
        <p:nvGrpSpPr>
          <p:cNvPr id="33" name="Group 32">
            <a:extLst>
              <a:ext uri="{FF2B5EF4-FFF2-40B4-BE49-F238E27FC236}">
                <a16:creationId xmlns:a16="http://schemas.microsoft.com/office/drawing/2014/main" id="{84337EC7-5DD6-4547-8D40-D88DB6B99450}"/>
              </a:ext>
            </a:extLst>
          </p:cNvPr>
          <p:cNvGrpSpPr/>
          <p:nvPr/>
        </p:nvGrpSpPr>
        <p:grpSpPr>
          <a:xfrm>
            <a:off x="5943600" y="1565303"/>
            <a:ext cx="1645920" cy="3056284"/>
            <a:chOff x="7924800" y="2087070"/>
            <a:chExt cx="2194560" cy="4075045"/>
          </a:xfrm>
        </p:grpSpPr>
        <p:sp>
          <p:nvSpPr>
            <p:cNvPr id="30" name="TextBox 29">
              <a:extLst>
                <a:ext uri="{FF2B5EF4-FFF2-40B4-BE49-F238E27FC236}">
                  <a16:creationId xmlns:a16="http://schemas.microsoft.com/office/drawing/2014/main" id="{9F0C16E4-5C46-47B1-870D-3C2A6875FF06}"/>
                </a:ext>
              </a:extLst>
            </p:cNvPr>
            <p:cNvSpPr txBox="1"/>
            <p:nvPr/>
          </p:nvSpPr>
          <p:spPr>
            <a:xfrm>
              <a:off x="7924800" y="4884842"/>
              <a:ext cx="2194560" cy="1277273"/>
            </a:xfrm>
            <a:prstGeom prst="rect">
              <a:avLst/>
            </a:prstGeom>
            <a:noFill/>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25"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Customizable</a:t>
              </a:r>
            </a:p>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75000"/>
                  </a:prstClr>
                </a:solidFill>
                <a:effectLst/>
                <a:uLnTx/>
                <a:uFillTx/>
                <a:latin typeface="Segoe UI" panose="020B0502040204020203" pitchFamily="34" charset="0"/>
                <a:ea typeface="+mn-ea"/>
                <a:cs typeface="Segoe UI" panose="020B0502040204020203" pitchFamily="34" charset="0"/>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panose="020B0502040204020203" pitchFamily="34" charset="0"/>
                  <a:ea typeface="+mn-ea"/>
                  <a:cs typeface="Segoe UI" panose="020B0502040204020203" pitchFamily="34" charset="0"/>
                </a:rPr>
                <a:t>Visualizations and underlying queries are extensible by users or integrators</a:t>
              </a:r>
            </a:p>
          </p:txBody>
        </p:sp>
        <p:sp>
          <p:nvSpPr>
            <p:cNvPr id="5" name="Oval 4">
              <a:extLst>
                <a:ext uri="{FF2B5EF4-FFF2-40B4-BE49-F238E27FC236}">
                  <a16:creationId xmlns:a16="http://schemas.microsoft.com/office/drawing/2014/main" id="{B91B962E-1E50-45A4-BFC9-43F84FC98ADB}"/>
                </a:ext>
              </a:extLst>
            </p:cNvPr>
            <p:cNvSpPr/>
            <p:nvPr/>
          </p:nvSpPr>
          <p:spPr>
            <a:xfrm>
              <a:off x="7924800" y="2087070"/>
              <a:ext cx="2194560" cy="2194560"/>
            </a:xfrm>
            <a:prstGeom prst="ellipse">
              <a:avLst/>
            </a:prstGeom>
            <a:gradFill>
              <a:gsLst>
                <a:gs pos="0">
                  <a:schemeClr val="tx1"/>
                </a:gs>
                <a:gs pos="100000">
                  <a:srgbClr val="02182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BB66516F-7DC4-439A-B6C0-B9C9D6F8882A}"/>
                </a:ext>
              </a:extLst>
            </p:cNvPr>
            <p:cNvPicPr>
              <a:picLocks noChangeAspect="1"/>
            </p:cNvPicPr>
            <p:nvPr/>
          </p:nvPicPr>
          <p:blipFill>
            <a:blip r:embed="rId3" cstate="screen">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rot="5400000">
              <a:off x="8551394" y="2727150"/>
              <a:ext cx="941373" cy="914400"/>
            </a:xfrm>
            <a:prstGeom prst="rect">
              <a:avLst/>
            </a:prstGeom>
          </p:spPr>
        </p:pic>
      </p:grpSp>
      <p:grpSp>
        <p:nvGrpSpPr>
          <p:cNvPr id="28" name="Group 27">
            <a:extLst>
              <a:ext uri="{FF2B5EF4-FFF2-40B4-BE49-F238E27FC236}">
                <a16:creationId xmlns:a16="http://schemas.microsoft.com/office/drawing/2014/main" id="{F325ADD0-08A8-4654-810D-8E49D8DEAACE}"/>
              </a:ext>
            </a:extLst>
          </p:cNvPr>
          <p:cNvGrpSpPr/>
          <p:nvPr/>
        </p:nvGrpSpPr>
        <p:grpSpPr>
          <a:xfrm>
            <a:off x="1554480" y="1565303"/>
            <a:ext cx="1645920" cy="2917784"/>
            <a:chOff x="2072640" y="2087070"/>
            <a:chExt cx="2194560" cy="3890379"/>
          </a:xfrm>
        </p:grpSpPr>
        <p:sp>
          <p:nvSpPr>
            <p:cNvPr id="6" name="TextBox 5">
              <a:extLst>
                <a:ext uri="{FF2B5EF4-FFF2-40B4-BE49-F238E27FC236}">
                  <a16:creationId xmlns:a16="http://schemas.microsoft.com/office/drawing/2014/main" id="{272F3C71-F850-44D7-B882-78BE496E22EB}"/>
                </a:ext>
              </a:extLst>
            </p:cNvPr>
            <p:cNvSpPr txBox="1"/>
            <p:nvPr/>
          </p:nvSpPr>
          <p:spPr>
            <a:xfrm>
              <a:off x="2072640" y="4884842"/>
              <a:ext cx="2194560" cy="1092607"/>
            </a:xfrm>
            <a:prstGeom prst="rect">
              <a:avLst/>
            </a:prstGeom>
            <a:noFill/>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25"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Azure-native solution</a:t>
              </a:r>
            </a:p>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75000"/>
                  </a:prstClr>
                </a:solidFill>
                <a:effectLst/>
                <a:uLnTx/>
                <a:uFillTx/>
                <a:latin typeface="Segoe UI" panose="020B0502040204020203" pitchFamily="34" charset="0"/>
                <a:ea typeface="+mn-ea"/>
                <a:cs typeface="Segoe UI" panose="020B0502040204020203" pitchFamily="34" charset="0"/>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panose="020B0502040204020203" pitchFamily="34" charset="0"/>
                  <a:ea typeface="+mn-ea"/>
                  <a:cs typeface="Segoe UI" panose="020B0502040204020203" pitchFamily="34" charset="0"/>
                </a:rPr>
                <a:t>Nothing to integrate, no database or third-party software to manage</a:t>
              </a:r>
            </a:p>
          </p:txBody>
        </p:sp>
        <p:sp>
          <p:nvSpPr>
            <p:cNvPr id="3" name="Oval 2">
              <a:extLst>
                <a:ext uri="{FF2B5EF4-FFF2-40B4-BE49-F238E27FC236}">
                  <a16:creationId xmlns:a16="http://schemas.microsoft.com/office/drawing/2014/main" id="{F7F6786D-F4B3-41D5-A21D-F5EEC70F2F0E}"/>
                </a:ext>
              </a:extLst>
            </p:cNvPr>
            <p:cNvSpPr/>
            <p:nvPr/>
          </p:nvSpPr>
          <p:spPr>
            <a:xfrm>
              <a:off x="2072640" y="2087070"/>
              <a:ext cx="2194560" cy="2194560"/>
            </a:xfrm>
            <a:prstGeom prst="ellipse">
              <a:avLst/>
            </a:prstGeom>
            <a:gradFill>
              <a:gsLst>
                <a:gs pos="0">
                  <a:schemeClr val="tx1"/>
                </a:gs>
                <a:gs pos="100000">
                  <a:srgbClr val="02182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0" name="Group 19">
              <a:extLst>
                <a:ext uri="{FF2B5EF4-FFF2-40B4-BE49-F238E27FC236}">
                  <a16:creationId xmlns:a16="http://schemas.microsoft.com/office/drawing/2014/main" id="{2F392DB7-32F3-48C1-B44C-C9FAE3CD02A4}"/>
                </a:ext>
              </a:extLst>
            </p:cNvPr>
            <p:cNvGrpSpPr/>
            <p:nvPr/>
          </p:nvGrpSpPr>
          <p:grpSpPr>
            <a:xfrm>
              <a:off x="2672543" y="2727150"/>
              <a:ext cx="994755" cy="914400"/>
              <a:chOff x="1070161" y="3227081"/>
              <a:chExt cx="1303421" cy="1198132"/>
            </a:xfrm>
          </p:grpSpPr>
          <p:pic>
            <p:nvPicPr>
              <p:cNvPr id="14" name="Picture 13">
                <a:extLst>
                  <a:ext uri="{FF2B5EF4-FFF2-40B4-BE49-F238E27FC236}">
                    <a16:creationId xmlns:a16="http://schemas.microsoft.com/office/drawing/2014/main" id="{E81B0D4A-385A-4492-BF26-1FD963780779}"/>
                  </a:ext>
                </a:extLst>
              </p:cNvPr>
              <p:cNvPicPr>
                <a:picLocks noChangeAspect="1"/>
              </p:cNvPicPr>
              <p:nvPr/>
            </p:nvPicPr>
            <p:blipFill>
              <a:blip r:embed="rId4" cstate="screen">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1070161" y="3227081"/>
                <a:ext cx="1303421" cy="914400"/>
              </a:xfrm>
              <a:prstGeom prst="rect">
                <a:avLst/>
              </a:prstGeom>
            </p:spPr>
          </p:pic>
          <p:pic>
            <p:nvPicPr>
              <p:cNvPr id="16" name="Picture 15">
                <a:extLst>
                  <a:ext uri="{FF2B5EF4-FFF2-40B4-BE49-F238E27FC236}">
                    <a16:creationId xmlns:a16="http://schemas.microsoft.com/office/drawing/2014/main" id="{ABEFDF2E-A61A-4C18-83B0-143B201BD2BB}"/>
                  </a:ext>
                </a:extLst>
              </p:cNvPr>
              <p:cNvPicPr>
                <a:picLocks noChangeAspect="1"/>
              </p:cNvPicPr>
              <p:nvPr/>
            </p:nvPicPr>
            <p:blipFill>
              <a:blip r:embed="rId5" cstate="screen">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1696234" y="3785133"/>
                <a:ext cx="647983" cy="640080"/>
              </a:xfrm>
              <a:prstGeom prst="rect">
                <a:avLst/>
              </a:prstGeom>
            </p:spPr>
          </p:pic>
        </p:grpSp>
      </p:grpSp>
      <p:grpSp>
        <p:nvGrpSpPr>
          <p:cNvPr id="32" name="Group 31">
            <a:extLst>
              <a:ext uri="{FF2B5EF4-FFF2-40B4-BE49-F238E27FC236}">
                <a16:creationId xmlns:a16="http://schemas.microsoft.com/office/drawing/2014/main" id="{EA03F156-1041-4471-A834-1F217CA9CF7F}"/>
              </a:ext>
            </a:extLst>
          </p:cNvPr>
          <p:cNvGrpSpPr/>
          <p:nvPr/>
        </p:nvGrpSpPr>
        <p:grpSpPr>
          <a:xfrm>
            <a:off x="3749040" y="1565303"/>
            <a:ext cx="1645920" cy="2917784"/>
            <a:chOff x="4998720" y="2087070"/>
            <a:chExt cx="2194560" cy="3890379"/>
          </a:xfrm>
        </p:grpSpPr>
        <p:sp>
          <p:nvSpPr>
            <p:cNvPr id="8" name="TextBox 7">
              <a:extLst>
                <a:ext uri="{FF2B5EF4-FFF2-40B4-BE49-F238E27FC236}">
                  <a16:creationId xmlns:a16="http://schemas.microsoft.com/office/drawing/2014/main" id="{12329094-1900-4730-9C58-DE8F626952BE}"/>
                </a:ext>
              </a:extLst>
            </p:cNvPr>
            <p:cNvSpPr txBox="1"/>
            <p:nvPr/>
          </p:nvSpPr>
          <p:spPr>
            <a:xfrm>
              <a:off x="4998720" y="4884842"/>
              <a:ext cx="2194560" cy="1092607"/>
            </a:xfrm>
            <a:prstGeom prst="rect">
              <a:avLst/>
            </a:prstGeom>
            <a:noFill/>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125"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Highly scalable</a:t>
              </a:r>
            </a:p>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lumMod val="75000"/>
                  </a:prstClr>
                </a:solidFill>
                <a:effectLst/>
                <a:uLnTx/>
                <a:uFillTx/>
                <a:latin typeface="Segoe UI" panose="020B0502040204020203" pitchFamily="34" charset="0"/>
                <a:ea typeface="+mn-ea"/>
                <a:cs typeface="Segoe UI" panose="020B0502040204020203" pitchFamily="34" charset="0"/>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panose="020B0502040204020203" pitchFamily="34" charset="0"/>
                  <a:ea typeface="+mn-ea"/>
                  <a:cs typeface="Segoe UI" panose="020B0502040204020203" pitchFamily="34" charset="0"/>
                </a:rPr>
                <a:t>Scales to 100s of clusters, independent of domain</a:t>
              </a:r>
              <a:br>
                <a:rPr kumimoji="0" lang="en-US" sz="900" b="0" i="0" u="none" strike="noStrike" kern="1200" cap="none" spc="0" normalizeH="0" baseline="0" noProof="0">
                  <a:ln>
                    <a:noFill/>
                  </a:ln>
                  <a:solidFill>
                    <a:prstClr val="white">
                      <a:lumMod val="75000"/>
                    </a:prstClr>
                  </a:solidFill>
                  <a:effectLst/>
                  <a:uLnTx/>
                  <a:uFillTx/>
                  <a:latin typeface="Segoe UI" panose="020B0502040204020203" pitchFamily="34" charset="0"/>
                  <a:ea typeface="+mn-ea"/>
                  <a:cs typeface="Segoe UI" panose="020B0502040204020203" pitchFamily="34" charset="0"/>
                </a:rPr>
              </a:br>
              <a:r>
                <a:rPr kumimoji="0" lang="en-US" sz="900" b="0" i="0" u="none" strike="noStrike" kern="1200" cap="none" spc="0" normalizeH="0" baseline="0" noProof="0">
                  <a:ln>
                    <a:noFill/>
                  </a:ln>
                  <a:solidFill>
                    <a:prstClr val="white">
                      <a:lumMod val="75000"/>
                    </a:prstClr>
                  </a:solidFill>
                  <a:effectLst/>
                  <a:uLnTx/>
                  <a:uFillTx/>
                  <a:latin typeface="Segoe UI" panose="020B0502040204020203" pitchFamily="34" charset="0"/>
                  <a:ea typeface="+mn-ea"/>
                  <a:cs typeface="Segoe UI" panose="020B0502040204020203" pitchFamily="34" charset="0"/>
                </a:rPr>
                <a:t>or physical location</a:t>
              </a:r>
            </a:p>
          </p:txBody>
        </p:sp>
        <p:sp>
          <p:nvSpPr>
            <p:cNvPr id="4" name="Oval 3">
              <a:extLst>
                <a:ext uri="{FF2B5EF4-FFF2-40B4-BE49-F238E27FC236}">
                  <a16:creationId xmlns:a16="http://schemas.microsoft.com/office/drawing/2014/main" id="{2F31DF2C-6803-49AF-9175-95E781E816BC}"/>
                </a:ext>
              </a:extLst>
            </p:cNvPr>
            <p:cNvSpPr/>
            <p:nvPr/>
          </p:nvSpPr>
          <p:spPr>
            <a:xfrm>
              <a:off x="4998720" y="2087070"/>
              <a:ext cx="2194560" cy="2194560"/>
            </a:xfrm>
            <a:prstGeom prst="ellipse">
              <a:avLst/>
            </a:prstGeom>
            <a:gradFill>
              <a:gsLst>
                <a:gs pos="0">
                  <a:schemeClr val="tx1"/>
                </a:gs>
                <a:gs pos="100000">
                  <a:srgbClr val="02182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 name="Picture 17">
              <a:extLst>
                <a:ext uri="{FF2B5EF4-FFF2-40B4-BE49-F238E27FC236}">
                  <a16:creationId xmlns:a16="http://schemas.microsoft.com/office/drawing/2014/main" id="{B2D8894F-5D89-4BA2-A6A6-52743D6B24BB}"/>
                </a:ext>
              </a:extLst>
            </p:cNvPr>
            <p:cNvPicPr>
              <a:picLocks noChangeAspect="1"/>
            </p:cNvPicPr>
            <p:nvPr/>
          </p:nvPicPr>
          <p:blipFill>
            <a:blip r:embed="rId6" cstate="screen">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5637245" y="2727150"/>
              <a:ext cx="917510" cy="914400"/>
            </a:xfrm>
            <a:prstGeom prst="rect">
              <a:avLst/>
            </a:prstGeom>
          </p:spPr>
        </p:pic>
      </p:grpSp>
    </p:spTree>
    <p:extLst>
      <p:ext uri="{BB962C8B-B14F-4D97-AF65-F5344CB8AC3E}">
        <p14:creationId xmlns:p14="http://schemas.microsoft.com/office/powerpoint/2010/main" val="3310899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62F0D-5F9D-9A31-605A-A80B77E562CF}"/>
              </a:ext>
            </a:extLst>
          </p:cNvPr>
          <p:cNvSpPr>
            <a:spLocks noGrp="1"/>
          </p:cNvSpPr>
          <p:nvPr>
            <p:ph type="ctrTitle"/>
          </p:nvPr>
        </p:nvSpPr>
        <p:spPr/>
        <p:txBody>
          <a:bodyPr/>
          <a:lstStyle/>
          <a:p>
            <a:r>
              <a:rPr lang="nb-NO" dirty="0"/>
              <a:t>Demo</a:t>
            </a:r>
            <a:endParaRPr lang="en-US" dirty="0"/>
          </a:p>
        </p:txBody>
      </p:sp>
    </p:spTree>
    <p:extLst>
      <p:ext uri="{BB962C8B-B14F-4D97-AF65-F5344CB8AC3E}">
        <p14:creationId xmlns:p14="http://schemas.microsoft.com/office/powerpoint/2010/main" val="2890916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5ED10-54DD-4023-9315-ED3CD119C39A}"/>
              </a:ext>
            </a:extLst>
          </p:cNvPr>
          <p:cNvSpPr>
            <a:spLocks noGrp="1"/>
          </p:cNvSpPr>
          <p:nvPr>
            <p:ph type="ctrTitle"/>
          </p:nvPr>
        </p:nvSpPr>
        <p:spPr/>
        <p:txBody>
          <a:bodyPr/>
          <a:lstStyle/>
          <a:p>
            <a:r>
              <a:rPr lang="en-US" dirty="0"/>
              <a:t>Azure Stack HCI</a:t>
            </a:r>
          </a:p>
        </p:txBody>
      </p:sp>
    </p:spTree>
    <p:extLst>
      <p:ext uri="{BB962C8B-B14F-4D97-AF65-F5344CB8AC3E}">
        <p14:creationId xmlns:p14="http://schemas.microsoft.com/office/powerpoint/2010/main" val="3403511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A1F0C8E-CCBA-4410-A778-CC0F2BFDE842}"/>
              </a:ext>
            </a:extLst>
          </p:cNvPr>
          <p:cNvSpPr/>
          <p:nvPr/>
        </p:nvSpPr>
        <p:spPr bwMode="auto">
          <a:xfrm>
            <a:off x="3447241" y="1379659"/>
            <a:ext cx="5177735" cy="1824542"/>
          </a:xfrm>
          <a:prstGeom prst="rect">
            <a:avLst/>
          </a:prstGeom>
          <a:solidFill>
            <a:srgbClr val="FFFFFF">
              <a:alpha val="10000"/>
            </a:srgbClr>
          </a:solidFill>
          <a:ln w="12700" cap="flat" cmpd="sng" algn="ctr">
            <a:solidFill>
              <a:srgbClr val="000000">
                <a:lumMod val="75000"/>
                <a:lumOff val="25000"/>
              </a:srgbClr>
            </a:solidFill>
            <a:prstDash val="solid"/>
            <a:miter lim="800000"/>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171450" marR="0" lvl="1" indent="0" algn="l" defTabSz="685800" rtl="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srgbClr val="FFFFFF"/>
              </a:solidFill>
              <a:effectLst/>
              <a:uLnTx/>
              <a:uFillTx/>
              <a:latin typeface="Segoe UI"/>
              <a:ea typeface="+mj-ea"/>
              <a:cs typeface="+mj-cs"/>
            </a:endParaRPr>
          </a:p>
        </p:txBody>
      </p:sp>
      <p:sp>
        <p:nvSpPr>
          <p:cNvPr id="122" name="Rectangle: Rounded Corners 121">
            <a:extLst>
              <a:ext uri="{FF2B5EF4-FFF2-40B4-BE49-F238E27FC236}">
                <a16:creationId xmlns:a16="http://schemas.microsoft.com/office/drawing/2014/main" id="{074A0CA3-EB77-4034-BB57-C1FE89426C98}"/>
              </a:ext>
            </a:extLst>
          </p:cNvPr>
          <p:cNvSpPr/>
          <p:nvPr/>
        </p:nvSpPr>
        <p:spPr>
          <a:xfrm>
            <a:off x="5035848" y="4567526"/>
            <a:ext cx="3429000" cy="205740"/>
          </a:xfrm>
          <a:prstGeom prst="roundRect">
            <a:avLst>
              <a:gd name="adj" fmla="val 50000"/>
            </a:avLst>
          </a:prstGeom>
          <a:noFill/>
          <a:ln w="12700" cap="flat" cmpd="sng" algn="ctr">
            <a:solidFill>
              <a:srgbClr val="A6A6A6"/>
            </a:solidFill>
            <a:prstDash val="dash"/>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600" b="1"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123" name="Picture 122">
            <a:extLst>
              <a:ext uri="{FF2B5EF4-FFF2-40B4-BE49-F238E27FC236}">
                <a16:creationId xmlns:a16="http://schemas.microsoft.com/office/drawing/2014/main" id="{C195950D-4E94-4D37-A990-36709ED5D530}"/>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6238362" y="4461176"/>
            <a:ext cx="1028700" cy="205740"/>
          </a:xfrm>
          <a:prstGeom prst="rect">
            <a:avLst/>
          </a:prstGeom>
        </p:spPr>
      </p:pic>
      <p:pic>
        <p:nvPicPr>
          <p:cNvPr id="124" name="Picture 123">
            <a:extLst>
              <a:ext uri="{FF2B5EF4-FFF2-40B4-BE49-F238E27FC236}">
                <a16:creationId xmlns:a16="http://schemas.microsoft.com/office/drawing/2014/main" id="{7C07568B-E7F4-42EC-8FE5-8D81DFBF825A}"/>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139303" y="4461176"/>
            <a:ext cx="1028700" cy="205740"/>
          </a:xfrm>
          <a:prstGeom prst="rect">
            <a:avLst/>
          </a:prstGeom>
        </p:spPr>
      </p:pic>
      <p:sp>
        <p:nvSpPr>
          <p:cNvPr id="126" name="TextBox 125">
            <a:extLst>
              <a:ext uri="{FF2B5EF4-FFF2-40B4-BE49-F238E27FC236}">
                <a16:creationId xmlns:a16="http://schemas.microsoft.com/office/drawing/2014/main" id="{F2B0A980-380C-4AA0-9B63-3888B5307FBB}"/>
              </a:ext>
            </a:extLst>
          </p:cNvPr>
          <p:cNvSpPr txBox="1"/>
          <p:nvPr/>
        </p:nvSpPr>
        <p:spPr>
          <a:xfrm>
            <a:off x="5344755" y="4489025"/>
            <a:ext cx="617798" cy="173124"/>
          </a:xfrm>
          <a:prstGeom prst="rect">
            <a:avLst/>
          </a:prstGeom>
          <a:noFill/>
        </p:spPr>
        <p:txBody>
          <a:bodyPr wrap="none" lIns="68580" rIns="6858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525"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Physical Host 1</a:t>
            </a:r>
          </a:p>
        </p:txBody>
      </p:sp>
      <p:sp>
        <p:nvSpPr>
          <p:cNvPr id="127" name="TextBox 126">
            <a:extLst>
              <a:ext uri="{FF2B5EF4-FFF2-40B4-BE49-F238E27FC236}">
                <a16:creationId xmlns:a16="http://schemas.microsoft.com/office/drawing/2014/main" id="{32866917-4630-4524-854B-F6162532DC78}"/>
              </a:ext>
            </a:extLst>
          </p:cNvPr>
          <p:cNvSpPr txBox="1"/>
          <p:nvPr/>
        </p:nvSpPr>
        <p:spPr>
          <a:xfrm>
            <a:off x="6443814" y="4489025"/>
            <a:ext cx="617798" cy="173124"/>
          </a:xfrm>
          <a:prstGeom prst="rect">
            <a:avLst/>
          </a:prstGeom>
          <a:noFill/>
        </p:spPr>
        <p:txBody>
          <a:bodyPr wrap="none" lIns="68580" rIns="6858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525"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Physical Host 2</a:t>
            </a:r>
          </a:p>
        </p:txBody>
      </p:sp>
      <p:pic>
        <p:nvPicPr>
          <p:cNvPr id="128" name="Picture 127">
            <a:extLst>
              <a:ext uri="{FF2B5EF4-FFF2-40B4-BE49-F238E27FC236}">
                <a16:creationId xmlns:a16="http://schemas.microsoft.com/office/drawing/2014/main" id="{FD3D1320-DE60-4C26-96D9-F0E4959B6FD4}"/>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7334320" y="4461176"/>
            <a:ext cx="1028700" cy="205740"/>
          </a:xfrm>
          <a:prstGeom prst="rect">
            <a:avLst/>
          </a:prstGeom>
        </p:spPr>
      </p:pic>
      <p:sp>
        <p:nvSpPr>
          <p:cNvPr id="129" name="TextBox 128">
            <a:extLst>
              <a:ext uri="{FF2B5EF4-FFF2-40B4-BE49-F238E27FC236}">
                <a16:creationId xmlns:a16="http://schemas.microsoft.com/office/drawing/2014/main" id="{31CBD9A0-4BA5-4B7C-85D4-9342B1048DCB}"/>
              </a:ext>
            </a:extLst>
          </p:cNvPr>
          <p:cNvSpPr txBox="1"/>
          <p:nvPr/>
        </p:nvSpPr>
        <p:spPr>
          <a:xfrm>
            <a:off x="7539771" y="4489025"/>
            <a:ext cx="617798" cy="173124"/>
          </a:xfrm>
          <a:prstGeom prst="rect">
            <a:avLst/>
          </a:prstGeom>
          <a:noFill/>
        </p:spPr>
        <p:txBody>
          <a:bodyPr wrap="none" lIns="68580" rIns="6858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525"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Physical Host 3</a:t>
            </a:r>
          </a:p>
        </p:txBody>
      </p:sp>
      <p:sp>
        <p:nvSpPr>
          <p:cNvPr id="146" name="TextBox 145">
            <a:extLst>
              <a:ext uri="{FF2B5EF4-FFF2-40B4-BE49-F238E27FC236}">
                <a16:creationId xmlns:a16="http://schemas.microsoft.com/office/drawing/2014/main" id="{087075E2-0B38-4B41-A136-76740C137E1A}"/>
              </a:ext>
            </a:extLst>
          </p:cNvPr>
          <p:cNvSpPr txBox="1"/>
          <p:nvPr/>
        </p:nvSpPr>
        <p:spPr>
          <a:xfrm>
            <a:off x="6307198" y="4732870"/>
            <a:ext cx="883896" cy="80791"/>
          </a:xfrm>
          <a:prstGeom prst="rect">
            <a:avLst/>
          </a:prstGeom>
          <a:solidFill>
            <a:srgbClr val="000000"/>
          </a:solidFill>
        </p:spPr>
        <p:txBody>
          <a:bodyPr wrap="none" lIns="68580" tIns="0" rIns="68580" bIns="0"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525" b="1"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Azure Stack HCI Cluster</a:t>
            </a:r>
          </a:p>
        </p:txBody>
      </p:sp>
      <p:cxnSp>
        <p:nvCxnSpPr>
          <p:cNvPr id="150" name="Straight Connector 149">
            <a:extLst>
              <a:ext uri="{FF2B5EF4-FFF2-40B4-BE49-F238E27FC236}">
                <a16:creationId xmlns:a16="http://schemas.microsoft.com/office/drawing/2014/main" id="{AFD3D574-7F15-4710-B9A3-8F796D16E83C}"/>
              </a:ext>
            </a:extLst>
          </p:cNvPr>
          <p:cNvCxnSpPr>
            <a:cxnSpLocks/>
          </p:cNvCxnSpPr>
          <p:nvPr/>
        </p:nvCxnSpPr>
        <p:spPr>
          <a:xfrm>
            <a:off x="3470101" y="3521989"/>
            <a:ext cx="5154875" cy="0"/>
          </a:xfrm>
          <a:prstGeom prst="line">
            <a:avLst/>
          </a:prstGeom>
          <a:noFill/>
          <a:ln w="12700" cap="flat" cmpd="sng" algn="ctr">
            <a:solidFill>
              <a:srgbClr val="FFFFFF">
                <a:lumMod val="75000"/>
              </a:srgbClr>
            </a:solidFill>
            <a:prstDash val="dash"/>
          </a:ln>
          <a:effectLst/>
        </p:spPr>
      </p:cxnSp>
      <p:sp>
        <p:nvSpPr>
          <p:cNvPr id="151" name="TextBox 150">
            <a:extLst>
              <a:ext uri="{FF2B5EF4-FFF2-40B4-BE49-F238E27FC236}">
                <a16:creationId xmlns:a16="http://schemas.microsoft.com/office/drawing/2014/main" id="{FD40BD4D-EB48-463A-A586-C770B6D594D4}"/>
              </a:ext>
            </a:extLst>
          </p:cNvPr>
          <p:cNvSpPr txBox="1"/>
          <p:nvPr/>
        </p:nvSpPr>
        <p:spPr>
          <a:xfrm>
            <a:off x="8440630" y="3337473"/>
            <a:ext cx="184346" cy="173124"/>
          </a:xfrm>
          <a:prstGeom prst="rect">
            <a:avLst/>
          </a:prstGeom>
          <a:noFill/>
        </p:spPr>
        <p:txBody>
          <a:bodyPr wrap="none" lIns="0" rIns="0"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525" b="1" i="0" u="none" strike="noStrike" kern="1200" cap="none" spc="0" normalizeH="0" baseline="0" noProof="0">
                <a:ln>
                  <a:noFill/>
                </a:ln>
                <a:solidFill>
                  <a:srgbClr val="FFFFFF">
                    <a:lumMod val="75000"/>
                  </a:srgbClr>
                </a:solidFill>
                <a:effectLst/>
                <a:uLnTx/>
                <a:uFillTx/>
                <a:latin typeface="Segoe UI" panose="020B0502040204020203" pitchFamily="34" charset="0"/>
                <a:ea typeface="+mn-ea"/>
                <a:cs typeface="Segoe UI" panose="020B0502040204020203" pitchFamily="34" charset="0"/>
              </a:rPr>
              <a:t>Cloud</a:t>
            </a:r>
          </a:p>
        </p:txBody>
      </p:sp>
      <p:sp>
        <p:nvSpPr>
          <p:cNvPr id="152" name="TextBox 151">
            <a:extLst>
              <a:ext uri="{FF2B5EF4-FFF2-40B4-BE49-F238E27FC236}">
                <a16:creationId xmlns:a16="http://schemas.microsoft.com/office/drawing/2014/main" id="{2CF52278-820D-450E-8680-34BEC66CBDC3}"/>
              </a:ext>
            </a:extLst>
          </p:cNvPr>
          <p:cNvSpPr txBox="1"/>
          <p:nvPr/>
        </p:nvSpPr>
        <p:spPr>
          <a:xfrm>
            <a:off x="8225828" y="3553268"/>
            <a:ext cx="399148" cy="173124"/>
          </a:xfrm>
          <a:prstGeom prst="rect">
            <a:avLst/>
          </a:prstGeom>
          <a:noFill/>
        </p:spPr>
        <p:txBody>
          <a:bodyPr wrap="none" lIns="0" rIns="0"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525" b="1" i="0" u="none" strike="noStrike" kern="1200" cap="none" spc="0" normalizeH="0" baseline="0" noProof="0">
                <a:ln>
                  <a:noFill/>
                </a:ln>
                <a:solidFill>
                  <a:srgbClr val="FFFFFF">
                    <a:lumMod val="75000"/>
                  </a:srgbClr>
                </a:solidFill>
                <a:effectLst/>
                <a:uLnTx/>
                <a:uFillTx/>
                <a:latin typeface="Segoe UI" panose="020B0502040204020203" pitchFamily="34" charset="0"/>
                <a:ea typeface="+mn-ea"/>
                <a:cs typeface="Segoe UI" panose="020B0502040204020203" pitchFamily="34" charset="0"/>
              </a:rPr>
              <a:t>On-premises</a:t>
            </a:r>
          </a:p>
        </p:txBody>
      </p:sp>
      <p:sp>
        <p:nvSpPr>
          <p:cNvPr id="222" name="TextBox 221">
            <a:extLst>
              <a:ext uri="{FF2B5EF4-FFF2-40B4-BE49-F238E27FC236}">
                <a16:creationId xmlns:a16="http://schemas.microsoft.com/office/drawing/2014/main" id="{71B56014-FA7A-42AA-BD1F-DE384FBE47C1}"/>
              </a:ext>
            </a:extLst>
          </p:cNvPr>
          <p:cNvSpPr txBox="1"/>
          <p:nvPr/>
        </p:nvSpPr>
        <p:spPr>
          <a:xfrm>
            <a:off x="457200" y="459486"/>
            <a:ext cx="5486438" cy="669414"/>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250" b="1" i="0" u="none" strike="noStrike" kern="1200" cap="none" spc="0" normalizeH="0" baseline="0" noProof="0" dirty="0">
                <a:ln>
                  <a:noFill/>
                </a:ln>
                <a:solidFill>
                  <a:srgbClr val="FFC000"/>
                </a:solidFill>
                <a:effectLst/>
                <a:uLnTx/>
                <a:uFillTx/>
                <a:latin typeface="Segoe UI" panose="020B0502040204020203" pitchFamily="34" charset="0"/>
                <a:ea typeface="+mn-ea"/>
                <a:cs typeface="Segoe UI" panose="020B0502040204020203" pitchFamily="34" charset="0"/>
              </a:rPr>
              <a:t>How it works: multi-cluster monitoring</a:t>
            </a:r>
            <a:br>
              <a:rPr kumimoji="0" lang="en-US" sz="225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1500" b="0" i="0" u="none" strike="noStrike" kern="1200" cap="none" spc="0" normalizeH="0" baseline="0" noProof="0" dirty="0">
                <a:ln>
                  <a:noFill/>
                </a:ln>
                <a:solidFill>
                  <a:prstClr val="white">
                    <a:lumMod val="75000"/>
                  </a:prstClr>
                </a:solidFill>
                <a:effectLst/>
                <a:uLnTx/>
                <a:uFillTx/>
                <a:latin typeface="Segoe UI" panose="020B0502040204020203" pitchFamily="34" charset="0"/>
                <a:ea typeface="+mn-ea"/>
                <a:cs typeface="Segoe UI" panose="020B0502040204020203" pitchFamily="34" charset="0"/>
              </a:rPr>
              <a:t>Azure Monitor Insights, Workbooks, and Log Analytics</a:t>
            </a:r>
          </a:p>
        </p:txBody>
      </p:sp>
      <p:pic>
        <p:nvPicPr>
          <p:cNvPr id="21" name="Picture 20">
            <a:extLst>
              <a:ext uri="{FF2B5EF4-FFF2-40B4-BE49-F238E27FC236}">
                <a16:creationId xmlns:a16="http://schemas.microsoft.com/office/drawing/2014/main" id="{8E88ABFD-8A41-4CBE-841E-5C6C108CDC31}"/>
              </a:ext>
            </a:extLst>
          </p:cNvPr>
          <p:cNvPicPr>
            <a:picLocks noChangeAspect="1"/>
          </p:cNvPicPr>
          <p:nvPr/>
        </p:nvPicPr>
        <p:blipFill>
          <a:blip r:embed="rId3" cstate="hqprint">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3593280" y="1464203"/>
            <a:ext cx="86758" cy="137160"/>
          </a:xfrm>
          <a:prstGeom prst="rect">
            <a:avLst/>
          </a:prstGeom>
        </p:spPr>
      </p:pic>
      <p:sp>
        <p:nvSpPr>
          <p:cNvPr id="22" name="TextBox 21">
            <a:extLst>
              <a:ext uri="{FF2B5EF4-FFF2-40B4-BE49-F238E27FC236}">
                <a16:creationId xmlns:a16="http://schemas.microsoft.com/office/drawing/2014/main" id="{0645CC24-F19C-4582-A88F-B8BFD7D74085}"/>
              </a:ext>
            </a:extLst>
          </p:cNvPr>
          <p:cNvSpPr txBox="1"/>
          <p:nvPr/>
        </p:nvSpPr>
        <p:spPr>
          <a:xfrm>
            <a:off x="3661437" y="1457763"/>
            <a:ext cx="920445" cy="173124"/>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25" b="1"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Customer’s subscription</a:t>
            </a:r>
            <a:endParaRPr kumimoji="0" lang="en-US" sz="525"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7" name="Rectangle: Rounded Corners 26">
            <a:extLst>
              <a:ext uri="{FF2B5EF4-FFF2-40B4-BE49-F238E27FC236}">
                <a16:creationId xmlns:a16="http://schemas.microsoft.com/office/drawing/2014/main" id="{7DD1E094-29CA-477D-8225-0B1CC2B7D3B1}"/>
              </a:ext>
            </a:extLst>
          </p:cNvPr>
          <p:cNvSpPr/>
          <p:nvPr/>
        </p:nvSpPr>
        <p:spPr bwMode="auto">
          <a:xfrm>
            <a:off x="5139303" y="4235706"/>
            <a:ext cx="1028700" cy="185166"/>
          </a:xfrm>
          <a:prstGeom prst="roundRect">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68580" tIns="109728" rIns="68580" bIns="109728" numCol="1" spcCol="0" rtlCol="0" fromWordArt="0" anchor="ctr" anchorCtr="0" forceAA="0" compatLnSpc="1">
            <a:prstTxWarp prst="textNoShape">
              <a:avLst/>
            </a:prstTxWarp>
            <a:noAutofit/>
          </a:bodyPr>
          <a:lstStyle/>
          <a:p>
            <a:pPr marL="0" marR="0" lvl="0" indent="0" algn="l" defTabSz="699354" rtl="0" eaLnBrk="1" fontAlgn="base" latinLnBrk="0" hangingPunct="1">
              <a:lnSpc>
                <a:spcPct val="100000"/>
              </a:lnSpc>
              <a:spcBef>
                <a:spcPct val="0"/>
              </a:spcBef>
              <a:spcAft>
                <a:spcPct val="0"/>
              </a:spcAft>
              <a:buClrTx/>
              <a:buSzTx/>
              <a:buFontTx/>
              <a:buNone/>
              <a:tabLst/>
              <a:defRPr/>
            </a:pPr>
            <a:r>
              <a:rPr kumimoji="0" lang="en-US" sz="525" b="1" i="0" u="none" strike="noStrike" kern="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HCI OS</a:t>
            </a:r>
          </a:p>
        </p:txBody>
      </p:sp>
      <p:sp>
        <p:nvSpPr>
          <p:cNvPr id="28" name="Rectangle: Rounded Corners 27">
            <a:extLst>
              <a:ext uri="{FF2B5EF4-FFF2-40B4-BE49-F238E27FC236}">
                <a16:creationId xmlns:a16="http://schemas.microsoft.com/office/drawing/2014/main" id="{C33FBA53-AB52-448E-8048-6F5BF650C5B4}"/>
              </a:ext>
            </a:extLst>
          </p:cNvPr>
          <p:cNvSpPr/>
          <p:nvPr/>
        </p:nvSpPr>
        <p:spPr bwMode="auto">
          <a:xfrm>
            <a:off x="5139303" y="3947303"/>
            <a:ext cx="342900" cy="240030"/>
          </a:xfrm>
          <a:prstGeom prst="roundRect">
            <a:avLst/>
          </a:prstGeom>
          <a:solidFill>
            <a:srgbClr val="8952E5"/>
          </a:solidFill>
          <a:ln w="9525" cap="flat" cmpd="sng" algn="ctr">
            <a:noFill/>
            <a:prstDash val="solid"/>
            <a:headEnd type="none" w="med" len="med"/>
            <a:tailEnd type="none" w="med" len="med"/>
          </a:ln>
          <a:effectLst/>
        </p:spPr>
        <p:txBody>
          <a:bodyPr rot="0" spcFirstLastPara="0" vertOverflow="overflow" horzOverflow="overflow" vert="horz" wrap="square" lIns="68580" tIns="109728" rIns="0" bIns="109728" numCol="1" spcCol="0" rtlCol="0" fromWordArt="0" anchor="ctr" anchorCtr="0" forceAA="0" compatLnSpc="1">
            <a:prstTxWarp prst="textNoShape">
              <a:avLst/>
            </a:prstTxWarp>
            <a:noAutofit/>
          </a:bodyPr>
          <a:lstStyle/>
          <a:p>
            <a:pPr marL="0" marR="0" lvl="0" indent="0" algn="l" defTabSz="699354" rtl="0" eaLnBrk="1" fontAlgn="base" latinLnBrk="0" hangingPunct="1">
              <a:lnSpc>
                <a:spcPct val="100000"/>
              </a:lnSpc>
              <a:spcBef>
                <a:spcPct val="0"/>
              </a:spcBef>
              <a:spcAft>
                <a:spcPct val="0"/>
              </a:spcAft>
              <a:buClrTx/>
              <a:buSzTx/>
              <a:buFontTx/>
              <a:buNone/>
              <a:tabLst/>
              <a:defRPr/>
            </a:pPr>
            <a:r>
              <a:rPr kumimoji="0" lang="en-US" sz="525" b="1" i="0" u="none" strike="noStrike" kern="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Arc</a:t>
            </a:r>
            <a:br>
              <a:rPr kumimoji="0" lang="en-US" sz="525" b="1" i="0" u="none" strike="noStrike" kern="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525" b="1" i="0" u="none" strike="noStrike" kern="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Agent</a:t>
            </a:r>
          </a:p>
        </p:txBody>
      </p:sp>
      <p:sp>
        <p:nvSpPr>
          <p:cNvPr id="29" name="Rectangle: Rounded Corners 28">
            <a:extLst>
              <a:ext uri="{FF2B5EF4-FFF2-40B4-BE49-F238E27FC236}">
                <a16:creationId xmlns:a16="http://schemas.microsoft.com/office/drawing/2014/main" id="{03419D28-9DC3-4106-AD82-7240352C308A}"/>
              </a:ext>
            </a:extLst>
          </p:cNvPr>
          <p:cNvSpPr/>
          <p:nvPr/>
        </p:nvSpPr>
        <p:spPr bwMode="auto">
          <a:xfrm>
            <a:off x="5537891" y="3947303"/>
            <a:ext cx="630112" cy="240030"/>
          </a:xfrm>
          <a:prstGeom prst="round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240030" tIns="109728" rIns="0" bIns="109728" numCol="1" spcCol="0" rtlCol="0" fromWordArt="0" anchor="ctr" anchorCtr="0" forceAA="0" compatLnSpc="1">
            <a:prstTxWarp prst="textNoShape">
              <a:avLst/>
            </a:prstTxWarp>
            <a:noAutofit/>
          </a:bodyPr>
          <a:lstStyle/>
          <a:p>
            <a:pPr marL="0" marR="0" lvl="0" indent="0" algn="l" defTabSz="699354" rtl="0" eaLnBrk="1" fontAlgn="base" latinLnBrk="0" hangingPunct="1">
              <a:lnSpc>
                <a:spcPct val="100000"/>
              </a:lnSpc>
              <a:spcBef>
                <a:spcPct val="0"/>
              </a:spcBef>
              <a:spcAft>
                <a:spcPct val="0"/>
              </a:spcAft>
              <a:buClrTx/>
              <a:buSzTx/>
              <a:buFontTx/>
              <a:buNone/>
              <a:tabLst/>
              <a:defRPr/>
            </a:pPr>
            <a:r>
              <a:rPr kumimoji="0" lang="en-US" sz="525" b="1" i="0" u="none" strike="noStrike" kern="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Az Mon Agent</a:t>
            </a:r>
          </a:p>
        </p:txBody>
      </p:sp>
      <p:pic>
        <p:nvPicPr>
          <p:cNvPr id="32" name="Picture 31">
            <a:extLst>
              <a:ext uri="{FF2B5EF4-FFF2-40B4-BE49-F238E27FC236}">
                <a16:creationId xmlns:a16="http://schemas.microsoft.com/office/drawing/2014/main" id="{38259BEA-5760-442C-98C4-9012909BF697}"/>
              </a:ext>
            </a:extLst>
          </p:cNvPr>
          <p:cNvPicPr>
            <a:picLocks noChangeAspect="1"/>
          </p:cNvPicPr>
          <p:nvPr/>
        </p:nvPicPr>
        <p:blipFill>
          <a:blip r:embed="rId4" cstate="hqprint">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5608724" y="3998738"/>
            <a:ext cx="134539" cy="137160"/>
          </a:xfrm>
          <a:prstGeom prst="rect">
            <a:avLst/>
          </a:prstGeom>
        </p:spPr>
      </p:pic>
      <p:pic>
        <p:nvPicPr>
          <p:cNvPr id="34" name="Picture 33">
            <a:extLst>
              <a:ext uri="{FF2B5EF4-FFF2-40B4-BE49-F238E27FC236}">
                <a16:creationId xmlns:a16="http://schemas.microsoft.com/office/drawing/2014/main" id="{E2D34B8F-EC61-4D25-A839-8378AF52F6B6}"/>
              </a:ext>
            </a:extLst>
          </p:cNvPr>
          <p:cNvPicPr>
            <a:picLocks noChangeAspect="1"/>
          </p:cNvPicPr>
          <p:nvPr/>
        </p:nvPicPr>
        <p:blipFill>
          <a:blip r:embed="rId5" cstate="screen">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5113576" y="1759940"/>
            <a:ext cx="95359" cy="137160"/>
          </a:xfrm>
          <a:prstGeom prst="rect">
            <a:avLst/>
          </a:prstGeom>
        </p:spPr>
      </p:pic>
      <p:sp>
        <p:nvSpPr>
          <p:cNvPr id="35" name="Rectangle 34">
            <a:extLst>
              <a:ext uri="{FF2B5EF4-FFF2-40B4-BE49-F238E27FC236}">
                <a16:creationId xmlns:a16="http://schemas.microsoft.com/office/drawing/2014/main" id="{097AFF80-4F09-465F-B743-BAAF5127608A}"/>
              </a:ext>
            </a:extLst>
          </p:cNvPr>
          <p:cNvSpPr/>
          <p:nvPr/>
        </p:nvSpPr>
        <p:spPr bwMode="auto">
          <a:xfrm>
            <a:off x="4976875" y="2419934"/>
            <a:ext cx="3498115" cy="637794"/>
          </a:xfrm>
          <a:prstGeom prst="rect">
            <a:avLst/>
          </a:prstGeom>
          <a:solidFill>
            <a:srgbClr val="FFFFFF">
              <a:alpha val="10000"/>
            </a:srgbClr>
          </a:solidFill>
          <a:ln w="12700" cap="flat" cmpd="sng" algn="ctr">
            <a:solidFill>
              <a:srgbClr val="000000">
                <a:lumMod val="75000"/>
                <a:lumOff val="25000"/>
              </a:srgbClr>
            </a:solidFill>
            <a:prstDash val="solid"/>
            <a:miter lim="800000"/>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171450" marR="0" lvl="1" indent="0" algn="l" defTabSz="685800" rtl="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srgbClr val="FFFFFF"/>
              </a:solidFill>
              <a:effectLst/>
              <a:uLnTx/>
              <a:uFillTx/>
              <a:latin typeface="Segoe UI"/>
              <a:ea typeface="+mj-ea"/>
              <a:cs typeface="+mj-cs"/>
            </a:endParaRPr>
          </a:p>
        </p:txBody>
      </p:sp>
      <p:sp>
        <p:nvSpPr>
          <p:cNvPr id="37" name="Rectangle: Rounded Corners 36">
            <a:extLst>
              <a:ext uri="{FF2B5EF4-FFF2-40B4-BE49-F238E27FC236}">
                <a16:creationId xmlns:a16="http://schemas.microsoft.com/office/drawing/2014/main" id="{44FD5965-BAE1-4936-8B9D-B5972861A2B3}"/>
              </a:ext>
            </a:extLst>
          </p:cNvPr>
          <p:cNvSpPr/>
          <p:nvPr/>
        </p:nvSpPr>
        <p:spPr bwMode="auto">
          <a:xfrm>
            <a:off x="5114113" y="2681277"/>
            <a:ext cx="3223717" cy="240030"/>
          </a:xfrm>
          <a:prstGeom prst="round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240030" tIns="109728" rIns="0" bIns="109728" numCol="1" spcCol="0" rtlCol="0" fromWordArt="0" anchor="ctr" anchorCtr="0" forceAA="0" compatLnSpc="1">
            <a:prstTxWarp prst="textNoShape">
              <a:avLst/>
            </a:prstTxWarp>
            <a:noAutofit/>
          </a:bodyPr>
          <a:lstStyle/>
          <a:p>
            <a:pPr marL="0" marR="0" lvl="0" indent="0" algn="l" defTabSz="699354" rtl="0" eaLnBrk="1" fontAlgn="base" latinLnBrk="0" hangingPunct="1">
              <a:lnSpc>
                <a:spcPct val="100000"/>
              </a:lnSpc>
              <a:spcBef>
                <a:spcPct val="0"/>
              </a:spcBef>
              <a:spcAft>
                <a:spcPct val="0"/>
              </a:spcAft>
              <a:buClrTx/>
              <a:buSzTx/>
              <a:buFontTx/>
              <a:buNone/>
              <a:tabLst/>
              <a:defRPr/>
            </a:pPr>
            <a:r>
              <a:rPr kumimoji="0" lang="en-US" sz="525" b="1" i="0" u="none" strike="noStrike" kern="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Log Analytics workspace</a:t>
            </a:r>
          </a:p>
        </p:txBody>
      </p:sp>
      <p:pic>
        <p:nvPicPr>
          <p:cNvPr id="31" name="Picture 30">
            <a:extLst>
              <a:ext uri="{FF2B5EF4-FFF2-40B4-BE49-F238E27FC236}">
                <a16:creationId xmlns:a16="http://schemas.microsoft.com/office/drawing/2014/main" id="{27CC65D2-2EC6-4F8D-BDCD-28968F3268B9}"/>
              </a:ext>
            </a:extLst>
          </p:cNvPr>
          <p:cNvPicPr>
            <a:picLocks noChangeAspect="1"/>
          </p:cNvPicPr>
          <p:nvPr/>
        </p:nvPicPr>
        <p:blipFill>
          <a:blip r:embed="rId4" cstate="hqprint">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5180665" y="2732712"/>
            <a:ext cx="134539" cy="137160"/>
          </a:xfrm>
          <a:prstGeom prst="rect">
            <a:avLst/>
          </a:prstGeom>
        </p:spPr>
      </p:pic>
      <p:sp>
        <p:nvSpPr>
          <p:cNvPr id="46" name="Rectangle 45">
            <a:extLst>
              <a:ext uri="{FF2B5EF4-FFF2-40B4-BE49-F238E27FC236}">
                <a16:creationId xmlns:a16="http://schemas.microsoft.com/office/drawing/2014/main" id="{5A2C36B4-99A6-4A11-99C2-4BA4814C6C96}"/>
              </a:ext>
            </a:extLst>
          </p:cNvPr>
          <p:cNvSpPr/>
          <p:nvPr/>
        </p:nvSpPr>
        <p:spPr bwMode="auto">
          <a:xfrm>
            <a:off x="4976875" y="1700111"/>
            <a:ext cx="3498115" cy="640426"/>
          </a:xfrm>
          <a:prstGeom prst="rect">
            <a:avLst/>
          </a:prstGeom>
          <a:solidFill>
            <a:srgbClr val="FFFFFF">
              <a:alpha val="10000"/>
            </a:srgbClr>
          </a:solidFill>
          <a:ln w="12700" cap="flat" cmpd="sng" algn="ctr">
            <a:solidFill>
              <a:srgbClr val="000000">
                <a:lumMod val="75000"/>
                <a:lumOff val="25000"/>
              </a:srgbClr>
            </a:solidFill>
            <a:prstDash val="solid"/>
            <a:miter lim="800000"/>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171450" marR="0" lvl="1" indent="0" algn="l" defTabSz="685800" rtl="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srgbClr val="FFFFFF"/>
              </a:solidFill>
              <a:effectLst/>
              <a:uLnTx/>
              <a:uFillTx/>
              <a:latin typeface="Segoe UI"/>
              <a:ea typeface="+mj-ea"/>
              <a:cs typeface="+mj-cs"/>
            </a:endParaRPr>
          </a:p>
        </p:txBody>
      </p:sp>
      <p:sp>
        <p:nvSpPr>
          <p:cNvPr id="47" name="Rectangle: Rounded Corners 46">
            <a:extLst>
              <a:ext uri="{FF2B5EF4-FFF2-40B4-BE49-F238E27FC236}">
                <a16:creationId xmlns:a16="http://schemas.microsoft.com/office/drawing/2014/main" id="{3B65D4CD-C7A4-40E0-A1FC-59DB7CC8C98C}"/>
              </a:ext>
            </a:extLst>
          </p:cNvPr>
          <p:cNvSpPr/>
          <p:nvPr/>
        </p:nvSpPr>
        <p:spPr bwMode="auto">
          <a:xfrm>
            <a:off x="5114113" y="1961453"/>
            <a:ext cx="3223717" cy="240030"/>
          </a:xfrm>
          <a:prstGeom prst="round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240030" tIns="109728" rIns="0" bIns="109728" numCol="1" spcCol="0" rtlCol="0" fromWordArt="0" anchor="ctr" anchorCtr="0" forceAA="0" compatLnSpc="1">
            <a:prstTxWarp prst="textNoShape">
              <a:avLst/>
            </a:prstTxWarp>
            <a:noAutofit/>
          </a:bodyPr>
          <a:lstStyle/>
          <a:p>
            <a:pPr marL="0" marR="0" lvl="0" indent="0" algn="l" defTabSz="699354" rtl="0" eaLnBrk="1" fontAlgn="base" latinLnBrk="0" hangingPunct="1">
              <a:lnSpc>
                <a:spcPct val="100000"/>
              </a:lnSpc>
              <a:spcBef>
                <a:spcPct val="0"/>
              </a:spcBef>
              <a:spcAft>
                <a:spcPct val="0"/>
              </a:spcAft>
              <a:buClrTx/>
              <a:buSzTx/>
              <a:buFontTx/>
              <a:buNone/>
              <a:tabLst/>
              <a:defRPr/>
            </a:pPr>
            <a:r>
              <a:rPr kumimoji="0" lang="en-US" sz="525" b="1" i="0" u="none" strike="noStrike" kern="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Workbook template</a:t>
            </a:r>
          </a:p>
        </p:txBody>
      </p:sp>
      <p:sp>
        <p:nvSpPr>
          <p:cNvPr id="50" name="TextBox 49">
            <a:extLst>
              <a:ext uri="{FF2B5EF4-FFF2-40B4-BE49-F238E27FC236}">
                <a16:creationId xmlns:a16="http://schemas.microsoft.com/office/drawing/2014/main" id="{9E2DE4BB-4737-476E-BB06-D0FAD88DEA14}"/>
              </a:ext>
            </a:extLst>
          </p:cNvPr>
          <p:cNvSpPr txBox="1"/>
          <p:nvPr/>
        </p:nvSpPr>
        <p:spPr>
          <a:xfrm>
            <a:off x="5233814" y="1757966"/>
            <a:ext cx="1000595" cy="173124"/>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25" b="1"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Custom “Insights” solution</a:t>
            </a:r>
            <a:endParaRPr kumimoji="0" lang="en-US" sz="525"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33" name="Picture 32">
            <a:extLst>
              <a:ext uri="{FF2B5EF4-FFF2-40B4-BE49-F238E27FC236}">
                <a16:creationId xmlns:a16="http://schemas.microsoft.com/office/drawing/2014/main" id="{C0520338-9749-4BE1-A65B-97A1142A1BD5}"/>
              </a:ext>
            </a:extLst>
          </p:cNvPr>
          <p:cNvPicPr>
            <a:picLocks noChangeAspect="1"/>
          </p:cNvPicPr>
          <p:nvPr/>
        </p:nvPicPr>
        <p:blipFill rotWithShape="1">
          <a:blip r:embed="rId6" cstate="hqprint">
            <a:clrChange>
              <a:clrFrom>
                <a:srgbClr val="000000"/>
              </a:clrFrom>
              <a:clrTo>
                <a:srgbClr val="000000">
                  <a:alpha val="0"/>
                </a:srgbClr>
              </a:clrTo>
            </a:clrChange>
            <a:extLst>
              <a:ext uri="{28A0092B-C50C-407E-A947-70E740481C1C}">
                <a14:useLocalDpi xmlns:a14="http://schemas.microsoft.com/office/drawing/2010/main"/>
              </a:ext>
            </a:extLst>
          </a:blip>
          <a:srcRect/>
          <a:stretch/>
        </p:blipFill>
        <p:spPr>
          <a:xfrm>
            <a:off x="5180665" y="2010971"/>
            <a:ext cx="135678" cy="137160"/>
          </a:xfrm>
          <a:prstGeom prst="rect">
            <a:avLst/>
          </a:prstGeom>
        </p:spPr>
      </p:pic>
      <p:sp>
        <p:nvSpPr>
          <p:cNvPr id="56" name="Rectangle 55">
            <a:extLst>
              <a:ext uri="{FF2B5EF4-FFF2-40B4-BE49-F238E27FC236}">
                <a16:creationId xmlns:a16="http://schemas.microsoft.com/office/drawing/2014/main" id="{02705870-A601-4B3D-BFDB-46055780A899}"/>
              </a:ext>
            </a:extLst>
          </p:cNvPr>
          <p:cNvSpPr/>
          <p:nvPr/>
        </p:nvSpPr>
        <p:spPr bwMode="auto">
          <a:xfrm>
            <a:off x="3590848" y="1697449"/>
            <a:ext cx="1302848" cy="638777"/>
          </a:xfrm>
          <a:prstGeom prst="rect">
            <a:avLst/>
          </a:prstGeom>
          <a:solidFill>
            <a:srgbClr val="FFFFFF">
              <a:alpha val="10000"/>
            </a:srgbClr>
          </a:solidFill>
          <a:ln w="12700" cap="flat" cmpd="sng" algn="ctr">
            <a:solidFill>
              <a:srgbClr val="000000">
                <a:lumMod val="75000"/>
                <a:lumOff val="25000"/>
              </a:srgbClr>
            </a:solidFill>
            <a:prstDash val="solid"/>
            <a:miter lim="800000"/>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171450" marR="0" lvl="1" indent="0" algn="l" defTabSz="685800" rtl="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srgbClr val="FFFFFF"/>
              </a:solidFill>
              <a:effectLst/>
              <a:uLnTx/>
              <a:uFillTx/>
              <a:latin typeface="Segoe UI"/>
              <a:ea typeface="+mj-ea"/>
              <a:cs typeface="+mj-cs"/>
            </a:endParaRPr>
          </a:p>
        </p:txBody>
      </p:sp>
      <p:pic>
        <p:nvPicPr>
          <p:cNvPr id="44" name="Picture 43">
            <a:extLst>
              <a:ext uri="{FF2B5EF4-FFF2-40B4-BE49-F238E27FC236}">
                <a16:creationId xmlns:a16="http://schemas.microsoft.com/office/drawing/2014/main" id="{10157977-0C1A-4CF7-8AF9-EE64DA674AC3}"/>
              </a:ext>
            </a:extLst>
          </p:cNvPr>
          <p:cNvPicPr>
            <a:picLocks noChangeAspect="1"/>
          </p:cNvPicPr>
          <p:nvPr/>
        </p:nvPicPr>
        <p:blipFill>
          <a:blip r:embed="rId7" cstate="hqprint">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5113576" y="2484912"/>
            <a:ext cx="134178" cy="137160"/>
          </a:xfrm>
          <a:prstGeom prst="rect">
            <a:avLst/>
          </a:prstGeom>
        </p:spPr>
      </p:pic>
      <p:sp>
        <p:nvSpPr>
          <p:cNvPr id="45" name="TextBox 44">
            <a:extLst>
              <a:ext uri="{FF2B5EF4-FFF2-40B4-BE49-F238E27FC236}">
                <a16:creationId xmlns:a16="http://schemas.microsoft.com/office/drawing/2014/main" id="{453232F2-572B-4CDE-9BB1-A458C90172C5}"/>
              </a:ext>
            </a:extLst>
          </p:cNvPr>
          <p:cNvSpPr txBox="1"/>
          <p:nvPr/>
        </p:nvSpPr>
        <p:spPr>
          <a:xfrm>
            <a:off x="5233813" y="2477789"/>
            <a:ext cx="442750" cy="173124"/>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25" b="1"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Logs-RG</a:t>
            </a:r>
            <a:endParaRPr kumimoji="0" lang="en-US" sz="525"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57" name="Picture 56">
            <a:extLst>
              <a:ext uri="{FF2B5EF4-FFF2-40B4-BE49-F238E27FC236}">
                <a16:creationId xmlns:a16="http://schemas.microsoft.com/office/drawing/2014/main" id="{767A11E8-382F-4A4B-BFEE-96BC85036A6C}"/>
              </a:ext>
            </a:extLst>
          </p:cNvPr>
          <p:cNvPicPr>
            <a:picLocks noChangeAspect="1"/>
          </p:cNvPicPr>
          <p:nvPr/>
        </p:nvPicPr>
        <p:blipFill>
          <a:blip r:embed="rId7" cstate="hqprint">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3741836" y="1762427"/>
            <a:ext cx="134178" cy="137160"/>
          </a:xfrm>
          <a:prstGeom prst="rect">
            <a:avLst/>
          </a:prstGeom>
        </p:spPr>
      </p:pic>
      <p:sp>
        <p:nvSpPr>
          <p:cNvPr id="58" name="TextBox 57">
            <a:extLst>
              <a:ext uri="{FF2B5EF4-FFF2-40B4-BE49-F238E27FC236}">
                <a16:creationId xmlns:a16="http://schemas.microsoft.com/office/drawing/2014/main" id="{214CFD39-CDC3-4479-8CAA-5ACF7880F2BC}"/>
              </a:ext>
            </a:extLst>
          </p:cNvPr>
          <p:cNvSpPr txBox="1"/>
          <p:nvPr/>
        </p:nvSpPr>
        <p:spPr>
          <a:xfrm>
            <a:off x="3862073" y="1755304"/>
            <a:ext cx="513282" cy="173124"/>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25" b="1"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Cluster-RG</a:t>
            </a:r>
            <a:endParaRPr kumimoji="0" lang="en-US" sz="525"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63" name="Rectangle: Rounded Corners 62">
            <a:extLst>
              <a:ext uri="{FF2B5EF4-FFF2-40B4-BE49-F238E27FC236}">
                <a16:creationId xmlns:a16="http://schemas.microsoft.com/office/drawing/2014/main" id="{89BD26B3-6998-4F27-8CDC-1B7DC820C8C5}"/>
              </a:ext>
            </a:extLst>
          </p:cNvPr>
          <p:cNvSpPr/>
          <p:nvPr/>
        </p:nvSpPr>
        <p:spPr bwMode="auto">
          <a:xfrm>
            <a:off x="6223690" y="4235706"/>
            <a:ext cx="1028700" cy="185166"/>
          </a:xfrm>
          <a:prstGeom prst="roundRect">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68580" tIns="109728" rIns="68580" bIns="109728" numCol="1" spcCol="0" rtlCol="0" fromWordArt="0" anchor="ctr" anchorCtr="0" forceAA="0" compatLnSpc="1">
            <a:prstTxWarp prst="textNoShape">
              <a:avLst/>
            </a:prstTxWarp>
            <a:noAutofit/>
          </a:bodyPr>
          <a:lstStyle/>
          <a:p>
            <a:pPr marL="0" marR="0" lvl="0" indent="0" algn="l" defTabSz="699354" rtl="0" eaLnBrk="1" fontAlgn="base" latinLnBrk="0" hangingPunct="1">
              <a:lnSpc>
                <a:spcPct val="100000"/>
              </a:lnSpc>
              <a:spcBef>
                <a:spcPct val="0"/>
              </a:spcBef>
              <a:spcAft>
                <a:spcPct val="0"/>
              </a:spcAft>
              <a:buClrTx/>
              <a:buSzTx/>
              <a:buFontTx/>
              <a:buNone/>
              <a:tabLst/>
              <a:defRPr/>
            </a:pPr>
            <a:r>
              <a:rPr kumimoji="0" lang="en-US" sz="525" b="1" i="0" u="none" strike="noStrike" kern="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HCI OS</a:t>
            </a:r>
          </a:p>
        </p:txBody>
      </p:sp>
      <p:sp>
        <p:nvSpPr>
          <p:cNvPr id="64" name="Rectangle: Rounded Corners 63">
            <a:extLst>
              <a:ext uri="{FF2B5EF4-FFF2-40B4-BE49-F238E27FC236}">
                <a16:creationId xmlns:a16="http://schemas.microsoft.com/office/drawing/2014/main" id="{C04C9A72-48CD-4F1A-AA8F-53C6A92A15AE}"/>
              </a:ext>
            </a:extLst>
          </p:cNvPr>
          <p:cNvSpPr/>
          <p:nvPr/>
        </p:nvSpPr>
        <p:spPr bwMode="auto">
          <a:xfrm>
            <a:off x="6223690" y="3944971"/>
            <a:ext cx="342900" cy="240030"/>
          </a:xfrm>
          <a:prstGeom prst="roundRect">
            <a:avLst/>
          </a:prstGeom>
          <a:solidFill>
            <a:srgbClr val="8952E5"/>
          </a:solidFill>
          <a:ln w="9525" cap="flat" cmpd="sng" algn="ctr">
            <a:noFill/>
            <a:prstDash val="solid"/>
            <a:headEnd type="none" w="med" len="med"/>
            <a:tailEnd type="none" w="med" len="med"/>
          </a:ln>
          <a:effectLst/>
        </p:spPr>
        <p:txBody>
          <a:bodyPr rot="0" spcFirstLastPara="0" vertOverflow="overflow" horzOverflow="overflow" vert="horz" wrap="square" lIns="68580" tIns="109728" rIns="0" bIns="109728" numCol="1" spcCol="0" rtlCol="0" fromWordArt="0" anchor="ctr" anchorCtr="0" forceAA="0" compatLnSpc="1">
            <a:prstTxWarp prst="textNoShape">
              <a:avLst/>
            </a:prstTxWarp>
            <a:noAutofit/>
          </a:bodyPr>
          <a:lstStyle/>
          <a:p>
            <a:pPr marL="0" marR="0" lvl="0" indent="0" algn="l" defTabSz="699354" rtl="0" eaLnBrk="1" fontAlgn="base" latinLnBrk="0" hangingPunct="1">
              <a:lnSpc>
                <a:spcPct val="100000"/>
              </a:lnSpc>
              <a:spcBef>
                <a:spcPct val="0"/>
              </a:spcBef>
              <a:spcAft>
                <a:spcPct val="0"/>
              </a:spcAft>
              <a:buClrTx/>
              <a:buSzTx/>
              <a:buFontTx/>
              <a:buNone/>
              <a:tabLst/>
              <a:defRPr/>
            </a:pPr>
            <a:r>
              <a:rPr kumimoji="0" lang="en-US" sz="525" b="1" i="0" u="none" strike="noStrike" kern="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Arc</a:t>
            </a:r>
            <a:br>
              <a:rPr kumimoji="0" lang="en-US" sz="525" b="1" i="0" u="none" strike="noStrike" kern="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525" b="1" i="0" u="none" strike="noStrike" kern="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Agent</a:t>
            </a:r>
          </a:p>
        </p:txBody>
      </p:sp>
      <p:sp>
        <p:nvSpPr>
          <p:cNvPr id="65" name="Rectangle: Rounded Corners 64">
            <a:extLst>
              <a:ext uri="{FF2B5EF4-FFF2-40B4-BE49-F238E27FC236}">
                <a16:creationId xmlns:a16="http://schemas.microsoft.com/office/drawing/2014/main" id="{73D61022-E43E-4D73-9B30-F92D1D564C64}"/>
              </a:ext>
            </a:extLst>
          </p:cNvPr>
          <p:cNvSpPr/>
          <p:nvPr/>
        </p:nvSpPr>
        <p:spPr bwMode="auto">
          <a:xfrm>
            <a:off x="6622278" y="3947303"/>
            <a:ext cx="630112" cy="240030"/>
          </a:xfrm>
          <a:prstGeom prst="round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240030" tIns="109728" rIns="0" bIns="109728" numCol="1" spcCol="0" rtlCol="0" fromWordArt="0" anchor="ctr" anchorCtr="0" forceAA="0" compatLnSpc="1">
            <a:prstTxWarp prst="textNoShape">
              <a:avLst/>
            </a:prstTxWarp>
            <a:noAutofit/>
          </a:bodyPr>
          <a:lstStyle/>
          <a:p>
            <a:pPr marL="0" marR="0" lvl="0" indent="0" algn="l" defTabSz="699354" rtl="0" eaLnBrk="1" fontAlgn="base" latinLnBrk="0" hangingPunct="1">
              <a:lnSpc>
                <a:spcPct val="100000"/>
              </a:lnSpc>
              <a:spcBef>
                <a:spcPct val="0"/>
              </a:spcBef>
              <a:spcAft>
                <a:spcPct val="0"/>
              </a:spcAft>
              <a:buClrTx/>
              <a:buSzTx/>
              <a:buFontTx/>
              <a:buNone/>
              <a:tabLst/>
              <a:defRPr/>
            </a:pPr>
            <a:r>
              <a:rPr kumimoji="0" lang="en-US" sz="525" b="1" i="0" u="none" strike="noStrike" kern="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Az Mon Agent</a:t>
            </a:r>
          </a:p>
        </p:txBody>
      </p:sp>
      <p:pic>
        <p:nvPicPr>
          <p:cNvPr id="66" name="Picture 65">
            <a:extLst>
              <a:ext uri="{FF2B5EF4-FFF2-40B4-BE49-F238E27FC236}">
                <a16:creationId xmlns:a16="http://schemas.microsoft.com/office/drawing/2014/main" id="{5C8869D4-5DDF-4BF8-88BD-2ACEDB2D4AAA}"/>
              </a:ext>
            </a:extLst>
          </p:cNvPr>
          <p:cNvPicPr>
            <a:picLocks noChangeAspect="1"/>
          </p:cNvPicPr>
          <p:nvPr/>
        </p:nvPicPr>
        <p:blipFill>
          <a:blip r:embed="rId4" cstate="hqprint">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6693111" y="3998738"/>
            <a:ext cx="134539" cy="137160"/>
          </a:xfrm>
          <a:prstGeom prst="rect">
            <a:avLst/>
          </a:prstGeom>
        </p:spPr>
      </p:pic>
      <p:sp>
        <p:nvSpPr>
          <p:cNvPr id="67" name="Rectangle: Rounded Corners 66">
            <a:extLst>
              <a:ext uri="{FF2B5EF4-FFF2-40B4-BE49-F238E27FC236}">
                <a16:creationId xmlns:a16="http://schemas.microsoft.com/office/drawing/2014/main" id="{5D0E7DF4-6E57-4AA1-9452-A74A23E731D1}"/>
              </a:ext>
            </a:extLst>
          </p:cNvPr>
          <p:cNvSpPr/>
          <p:nvPr/>
        </p:nvSpPr>
        <p:spPr bwMode="auto">
          <a:xfrm>
            <a:off x="7326550" y="4231041"/>
            <a:ext cx="1028700" cy="185166"/>
          </a:xfrm>
          <a:prstGeom prst="roundRect">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68580" tIns="109728" rIns="68580" bIns="109728" numCol="1" spcCol="0" rtlCol="0" fromWordArt="0" anchor="ctr" anchorCtr="0" forceAA="0" compatLnSpc="1">
            <a:prstTxWarp prst="textNoShape">
              <a:avLst/>
            </a:prstTxWarp>
            <a:noAutofit/>
          </a:bodyPr>
          <a:lstStyle/>
          <a:p>
            <a:pPr marL="0" marR="0" lvl="0" indent="0" algn="l" defTabSz="699354" rtl="0" eaLnBrk="1" fontAlgn="base" latinLnBrk="0" hangingPunct="1">
              <a:lnSpc>
                <a:spcPct val="100000"/>
              </a:lnSpc>
              <a:spcBef>
                <a:spcPct val="0"/>
              </a:spcBef>
              <a:spcAft>
                <a:spcPct val="0"/>
              </a:spcAft>
              <a:buClrTx/>
              <a:buSzTx/>
              <a:buFontTx/>
              <a:buNone/>
              <a:tabLst/>
              <a:defRPr/>
            </a:pPr>
            <a:r>
              <a:rPr kumimoji="0" lang="en-US" sz="525" b="1" i="0" u="none" strike="noStrike" kern="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HCI OS</a:t>
            </a:r>
          </a:p>
        </p:txBody>
      </p:sp>
      <p:sp>
        <p:nvSpPr>
          <p:cNvPr id="68" name="Rectangle: Rounded Corners 67">
            <a:extLst>
              <a:ext uri="{FF2B5EF4-FFF2-40B4-BE49-F238E27FC236}">
                <a16:creationId xmlns:a16="http://schemas.microsoft.com/office/drawing/2014/main" id="{2A152673-F74A-4838-9ED8-E04590949772}"/>
              </a:ext>
            </a:extLst>
          </p:cNvPr>
          <p:cNvSpPr/>
          <p:nvPr/>
        </p:nvSpPr>
        <p:spPr bwMode="auto">
          <a:xfrm>
            <a:off x="7326550" y="3944971"/>
            <a:ext cx="342900" cy="240030"/>
          </a:xfrm>
          <a:prstGeom prst="roundRect">
            <a:avLst/>
          </a:prstGeom>
          <a:solidFill>
            <a:srgbClr val="8952E5"/>
          </a:solidFill>
          <a:ln w="9525" cap="flat" cmpd="sng" algn="ctr">
            <a:noFill/>
            <a:prstDash val="solid"/>
            <a:headEnd type="none" w="med" len="med"/>
            <a:tailEnd type="none" w="med" len="med"/>
          </a:ln>
          <a:effectLst/>
        </p:spPr>
        <p:txBody>
          <a:bodyPr rot="0" spcFirstLastPara="0" vertOverflow="overflow" horzOverflow="overflow" vert="horz" wrap="square" lIns="68580" tIns="109728" rIns="0" bIns="109728" numCol="1" spcCol="0" rtlCol="0" fromWordArt="0" anchor="ctr" anchorCtr="0" forceAA="0" compatLnSpc="1">
            <a:prstTxWarp prst="textNoShape">
              <a:avLst/>
            </a:prstTxWarp>
            <a:noAutofit/>
          </a:bodyPr>
          <a:lstStyle/>
          <a:p>
            <a:pPr marL="0" marR="0" lvl="0" indent="0" algn="l" defTabSz="699354" rtl="0" eaLnBrk="1" fontAlgn="base" latinLnBrk="0" hangingPunct="1">
              <a:lnSpc>
                <a:spcPct val="100000"/>
              </a:lnSpc>
              <a:spcBef>
                <a:spcPct val="0"/>
              </a:spcBef>
              <a:spcAft>
                <a:spcPct val="0"/>
              </a:spcAft>
              <a:buClrTx/>
              <a:buSzTx/>
              <a:buFontTx/>
              <a:buNone/>
              <a:tabLst/>
              <a:defRPr/>
            </a:pPr>
            <a:r>
              <a:rPr kumimoji="0" lang="en-US" sz="525" b="1" i="0" u="none" strike="noStrike" kern="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Arc</a:t>
            </a:r>
            <a:br>
              <a:rPr kumimoji="0" lang="en-US" sz="525" b="1" i="0" u="none" strike="noStrike" kern="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525" b="1" i="0" u="none" strike="noStrike" kern="0" cap="none" spc="0" normalizeH="0" baseline="0" noProof="0">
                <a:ln>
                  <a:noFill/>
                </a:ln>
                <a:solidFill>
                  <a:prstClr val="white"/>
                </a:solidFill>
                <a:effectLst/>
                <a:uLnTx/>
                <a:uFillTx/>
                <a:latin typeface="Segoe UI" panose="020B0502040204020203" pitchFamily="34" charset="0"/>
                <a:ea typeface="Segoe UI" panose="020B0502040204020203" pitchFamily="34" charset="0"/>
                <a:cs typeface="Segoe UI" panose="020B0502040204020203" pitchFamily="34" charset="0"/>
              </a:rPr>
              <a:t>Agent</a:t>
            </a:r>
          </a:p>
        </p:txBody>
      </p:sp>
      <p:sp>
        <p:nvSpPr>
          <p:cNvPr id="69" name="Rectangle: Rounded Corners 68">
            <a:extLst>
              <a:ext uri="{FF2B5EF4-FFF2-40B4-BE49-F238E27FC236}">
                <a16:creationId xmlns:a16="http://schemas.microsoft.com/office/drawing/2014/main" id="{738D1EA6-4891-487C-9B55-896FFDF31889}"/>
              </a:ext>
            </a:extLst>
          </p:cNvPr>
          <p:cNvSpPr/>
          <p:nvPr/>
        </p:nvSpPr>
        <p:spPr bwMode="auto">
          <a:xfrm>
            <a:off x="7725138" y="3942638"/>
            <a:ext cx="630112" cy="240030"/>
          </a:xfrm>
          <a:prstGeom prst="round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240030" tIns="109728" rIns="0" bIns="109728" numCol="1" spcCol="0" rtlCol="0" fromWordArt="0" anchor="ctr" anchorCtr="0" forceAA="0" compatLnSpc="1">
            <a:prstTxWarp prst="textNoShape">
              <a:avLst/>
            </a:prstTxWarp>
            <a:noAutofit/>
          </a:bodyPr>
          <a:lstStyle/>
          <a:p>
            <a:pPr marL="0" marR="0" lvl="0" indent="0" algn="l" defTabSz="699354" rtl="0" eaLnBrk="1" fontAlgn="base" latinLnBrk="0" hangingPunct="1">
              <a:lnSpc>
                <a:spcPct val="100000"/>
              </a:lnSpc>
              <a:spcBef>
                <a:spcPct val="0"/>
              </a:spcBef>
              <a:spcAft>
                <a:spcPct val="0"/>
              </a:spcAft>
              <a:buClrTx/>
              <a:buSzTx/>
              <a:buFontTx/>
              <a:buNone/>
              <a:tabLst/>
              <a:defRPr/>
            </a:pPr>
            <a:r>
              <a:rPr kumimoji="0" lang="en-US" sz="525" b="1" i="0" u="none" strike="noStrike" kern="0" cap="none" spc="0" normalizeH="0" baseline="0" noProof="0">
                <a:ln>
                  <a:noFill/>
                </a:ln>
                <a:solidFill>
                  <a:prstClr val="black"/>
                </a:solidFill>
                <a:effectLst/>
                <a:uLnTx/>
                <a:uFillTx/>
                <a:latin typeface="Segoe UI" panose="020B0502040204020203" pitchFamily="34" charset="0"/>
                <a:ea typeface="Segoe UI" panose="020B0502040204020203" pitchFamily="34" charset="0"/>
                <a:cs typeface="Segoe UI" panose="020B0502040204020203" pitchFamily="34" charset="0"/>
              </a:rPr>
              <a:t>Az Mon Agent</a:t>
            </a:r>
          </a:p>
        </p:txBody>
      </p:sp>
      <p:pic>
        <p:nvPicPr>
          <p:cNvPr id="70" name="Picture 69">
            <a:extLst>
              <a:ext uri="{FF2B5EF4-FFF2-40B4-BE49-F238E27FC236}">
                <a16:creationId xmlns:a16="http://schemas.microsoft.com/office/drawing/2014/main" id="{09398850-34ED-4F91-BBE8-C1D7502D707F}"/>
              </a:ext>
            </a:extLst>
          </p:cNvPr>
          <p:cNvPicPr>
            <a:picLocks noChangeAspect="1"/>
          </p:cNvPicPr>
          <p:nvPr/>
        </p:nvPicPr>
        <p:blipFill>
          <a:blip r:embed="rId4" cstate="hqprint">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7795971" y="3994073"/>
            <a:ext cx="134539" cy="137160"/>
          </a:xfrm>
          <a:prstGeom prst="rect">
            <a:avLst/>
          </a:prstGeom>
        </p:spPr>
      </p:pic>
      <p:grpSp>
        <p:nvGrpSpPr>
          <p:cNvPr id="78" name="Group 77">
            <a:extLst>
              <a:ext uri="{FF2B5EF4-FFF2-40B4-BE49-F238E27FC236}">
                <a16:creationId xmlns:a16="http://schemas.microsoft.com/office/drawing/2014/main" id="{4A4E0433-4ED4-4EF8-9C9C-699C242600EF}"/>
              </a:ext>
            </a:extLst>
          </p:cNvPr>
          <p:cNvGrpSpPr/>
          <p:nvPr/>
        </p:nvGrpSpPr>
        <p:grpSpPr>
          <a:xfrm>
            <a:off x="392865" y="2768644"/>
            <a:ext cx="7500932" cy="1178660"/>
            <a:chOff x="523819" y="3691525"/>
            <a:chExt cx="10001243" cy="1571547"/>
          </a:xfrm>
        </p:grpSpPr>
        <p:sp>
          <p:nvSpPr>
            <p:cNvPr id="13" name="Oval 12">
              <a:extLst>
                <a:ext uri="{FF2B5EF4-FFF2-40B4-BE49-F238E27FC236}">
                  <a16:creationId xmlns:a16="http://schemas.microsoft.com/office/drawing/2014/main" id="{D2A1971D-C5AA-45A7-A749-686BABEBF062}"/>
                </a:ext>
              </a:extLst>
            </p:cNvPr>
            <p:cNvSpPr/>
            <p:nvPr/>
          </p:nvSpPr>
          <p:spPr bwMode="auto">
            <a:xfrm>
              <a:off x="523819" y="3734359"/>
              <a:ext cx="365760" cy="365760"/>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marL="0" marR="0" lvl="0" indent="0" algn="ctr" defTabSz="699354" rtl="0" eaLnBrk="1" fontAlgn="base" latinLnBrk="0" hangingPunct="1">
                <a:lnSpc>
                  <a:spcPct val="100000"/>
                </a:lnSpc>
                <a:spcBef>
                  <a:spcPct val="0"/>
                </a:spcBef>
                <a:spcAft>
                  <a:spcPct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a:ea typeface="Segoe UI" pitchFamily="34" charset="0"/>
                  <a:cs typeface="Segoe UI" pitchFamily="34" charset="0"/>
                </a:rPr>
                <a:t>1</a:t>
              </a:r>
            </a:p>
          </p:txBody>
        </p:sp>
        <p:sp>
          <p:nvSpPr>
            <p:cNvPr id="14" name="TextBox 13">
              <a:extLst>
                <a:ext uri="{FF2B5EF4-FFF2-40B4-BE49-F238E27FC236}">
                  <a16:creationId xmlns:a16="http://schemas.microsoft.com/office/drawing/2014/main" id="{5ED3B733-48AA-4238-B9F5-108DC372FBB2}"/>
                </a:ext>
              </a:extLst>
            </p:cNvPr>
            <p:cNvSpPr txBox="1"/>
            <p:nvPr/>
          </p:nvSpPr>
          <p:spPr>
            <a:xfrm>
              <a:off x="1186234" y="3691525"/>
              <a:ext cx="2720025" cy="492443"/>
            </a:xfrm>
            <a:prstGeom prst="rect">
              <a:avLst/>
            </a:prstGeom>
            <a:noFill/>
          </p:spPr>
          <p:txBody>
            <a:bodyPr wrap="square" lIns="0" r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On every node, Azure Arc installs the Microsoft Monitoring Agent (MMA)</a:t>
              </a:r>
            </a:p>
          </p:txBody>
        </p:sp>
        <p:cxnSp>
          <p:nvCxnSpPr>
            <p:cNvPr id="105" name="Connector: Curved 104">
              <a:extLst>
                <a:ext uri="{FF2B5EF4-FFF2-40B4-BE49-F238E27FC236}">
                  <a16:creationId xmlns:a16="http://schemas.microsoft.com/office/drawing/2014/main" id="{2831D5E6-5F04-476A-AF41-7575664BD503}"/>
                </a:ext>
              </a:extLst>
            </p:cNvPr>
            <p:cNvCxnSpPr>
              <a:cxnSpLocks/>
              <a:stCxn id="28" idx="0"/>
            </p:cNvCxnSpPr>
            <p:nvPr/>
          </p:nvCxnSpPr>
          <p:spPr>
            <a:xfrm rot="5400000" flipH="1" flipV="1">
              <a:off x="7297695" y="4952034"/>
              <a:ext cx="94347" cy="527729"/>
            </a:xfrm>
            <a:prstGeom prst="curvedConnector3">
              <a:avLst>
                <a:gd name="adj1" fmla="val 342297"/>
              </a:avLst>
            </a:prstGeom>
            <a:ln w="28575">
              <a:solidFill>
                <a:srgbClr val="50E6FF"/>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or: Curved 118">
              <a:extLst>
                <a:ext uri="{FF2B5EF4-FFF2-40B4-BE49-F238E27FC236}">
                  <a16:creationId xmlns:a16="http://schemas.microsoft.com/office/drawing/2014/main" id="{0564D52B-22E0-4ACB-BC0F-98D51014F63F}"/>
                </a:ext>
              </a:extLst>
            </p:cNvPr>
            <p:cNvCxnSpPr>
              <a:cxnSpLocks/>
            </p:cNvCxnSpPr>
            <p:nvPr/>
          </p:nvCxnSpPr>
          <p:spPr>
            <a:xfrm rot="5400000" flipH="1" flipV="1">
              <a:off x="8746999" y="4949676"/>
              <a:ext cx="94347" cy="527729"/>
            </a:xfrm>
            <a:prstGeom prst="curvedConnector3">
              <a:avLst>
                <a:gd name="adj1" fmla="val 342297"/>
              </a:avLst>
            </a:prstGeom>
            <a:ln w="28575">
              <a:solidFill>
                <a:srgbClr val="50E6FF"/>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Connector: Curved 120">
              <a:extLst>
                <a:ext uri="{FF2B5EF4-FFF2-40B4-BE49-F238E27FC236}">
                  <a16:creationId xmlns:a16="http://schemas.microsoft.com/office/drawing/2014/main" id="{D7A0B654-0504-4F49-B787-51CE88555E92}"/>
                </a:ext>
              </a:extLst>
            </p:cNvPr>
            <p:cNvCxnSpPr>
              <a:cxnSpLocks/>
            </p:cNvCxnSpPr>
            <p:nvPr/>
          </p:nvCxnSpPr>
          <p:spPr>
            <a:xfrm rot="5400000" flipH="1" flipV="1">
              <a:off x="10214024" y="4944334"/>
              <a:ext cx="94347" cy="527729"/>
            </a:xfrm>
            <a:prstGeom prst="curvedConnector3">
              <a:avLst>
                <a:gd name="adj1" fmla="val 342297"/>
              </a:avLst>
            </a:prstGeom>
            <a:ln w="28575">
              <a:solidFill>
                <a:srgbClr val="50E6FF"/>
              </a:solidFill>
              <a:tailEnd type="triangle"/>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BA5921B1-2519-4BA3-A095-66822F288C95}"/>
                </a:ext>
              </a:extLst>
            </p:cNvPr>
            <p:cNvSpPr/>
            <p:nvPr/>
          </p:nvSpPr>
          <p:spPr>
            <a:xfrm>
              <a:off x="7052963" y="4985523"/>
              <a:ext cx="182880" cy="182880"/>
            </a:xfrm>
            <a:prstGeom prst="ellipse">
              <a:avLst/>
            </a:prstGeom>
            <a:solidFill>
              <a:srgbClr val="000000"/>
            </a:solidFill>
            <a:ln w="12700" cap="flat" cmpd="sng" algn="ctr">
              <a:solidFill>
                <a:srgbClr val="50E6FF"/>
              </a:solid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1</a:t>
              </a:r>
            </a:p>
          </p:txBody>
        </p:sp>
        <p:sp>
          <p:nvSpPr>
            <p:cNvPr id="139" name="Oval 138">
              <a:extLst>
                <a:ext uri="{FF2B5EF4-FFF2-40B4-BE49-F238E27FC236}">
                  <a16:creationId xmlns:a16="http://schemas.microsoft.com/office/drawing/2014/main" id="{AB050B80-B261-4DBC-9ABA-FCC28DBAB951}"/>
                </a:ext>
              </a:extLst>
            </p:cNvPr>
            <p:cNvSpPr/>
            <p:nvPr/>
          </p:nvSpPr>
          <p:spPr>
            <a:xfrm>
              <a:off x="8494496" y="4985523"/>
              <a:ext cx="182880" cy="182880"/>
            </a:xfrm>
            <a:prstGeom prst="ellipse">
              <a:avLst/>
            </a:prstGeom>
            <a:solidFill>
              <a:srgbClr val="000000"/>
            </a:solidFill>
            <a:ln w="12700" cap="flat" cmpd="sng" algn="ctr">
              <a:solidFill>
                <a:srgbClr val="50E6FF"/>
              </a:solid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1</a:t>
              </a:r>
            </a:p>
          </p:txBody>
        </p:sp>
        <p:sp>
          <p:nvSpPr>
            <p:cNvPr id="141" name="Oval 140">
              <a:extLst>
                <a:ext uri="{FF2B5EF4-FFF2-40B4-BE49-F238E27FC236}">
                  <a16:creationId xmlns:a16="http://schemas.microsoft.com/office/drawing/2014/main" id="{2E1854AB-958E-420B-8B2E-216EAAD9F7B4}"/>
                </a:ext>
              </a:extLst>
            </p:cNvPr>
            <p:cNvSpPr/>
            <p:nvPr/>
          </p:nvSpPr>
          <p:spPr>
            <a:xfrm>
              <a:off x="9968472" y="4991079"/>
              <a:ext cx="182880" cy="182880"/>
            </a:xfrm>
            <a:prstGeom prst="ellipse">
              <a:avLst/>
            </a:prstGeom>
            <a:solidFill>
              <a:srgbClr val="000000"/>
            </a:solidFill>
            <a:ln w="12700" cap="flat" cmpd="sng" algn="ctr">
              <a:solidFill>
                <a:srgbClr val="50E6FF"/>
              </a:solid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1</a:t>
              </a:r>
            </a:p>
          </p:txBody>
        </p:sp>
      </p:grpSp>
      <p:grpSp>
        <p:nvGrpSpPr>
          <p:cNvPr id="79" name="Group 78">
            <a:extLst>
              <a:ext uri="{FF2B5EF4-FFF2-40B4-BE49-F238E27FC236}">
                <a16:creationId xmlns:a16="http://schemas.microsoft.com/office/drawing/2014/main" id="{DE6A3560-8567-4121-A242-5CAD9C5AD6B0}"/>
              </a:ext>
            </a:extLst>
          </p:cNvPr>
          <p:cNvGrpSpPr/>
          <p:nvPr/>
        </p:nvGrpSpPr>
        <p:grpSpPr>
          <a:xfrm>
            <a:off x="392864" y="2949157"/>
            <a:ext cx="7724819" cy="927146"/>
            <a:chOff x="523819" y="3932209"/>
            <a:chExt cx="10299758" cy="1236194"/>
          </a:xfrm>
        </p:grpSpPr>
        <p:sp>
          <p:nvSpPr>
            <p:cNvPr id="15" name="Oval 14">
              <a:extLst>
                <a:ext uri="{FF2B5EF4-FFF2-40B4-BE49-F238E27FC236}">
                  <a16:creationId xmlns:a16="http://schemas.microsoft.com/office/drawing/2014/main" id="{95D7B184-EF1B-413A-9054-974182F13E19}"/>
                </a:ext>
              </a:extLst>
            </p:cNvPr>
            <p:cNvSpPr/>
            <p:nvPr/>
          </p:nvSpPr>
          <p:spPr bwMode="auto">
            <a:xfrm>
              <a:off x="523819" y="4314192"/>
              <a:ext cx="365760" cy="365760"/>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marL="0" marR="0" lvl="0" indent="0" algn="ctr" defTabSz="699354" rtl="0" eaLnBrk="1" fontAlgn="base" latinLnBrk="0" hangingPunct="1">
                <a:lnSpc>
                  <a:spcPct val="100000"/>
                </a:lnSpc>
                <a:spcBef>
                  <a:spcPct val="0"/>
                </a:spcBef>
                <a:spcAft>
                  <a:spcPct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a:ea typeface="Segoe UI" pitchFamily="34" charset="0"/>
                  <a:cs typeface="Segoe UI" pitchFamily="34" charset="0"/>
                </a:rPr>
                <a:t>2</a:t>
              </a:r>
            </a:p>
          </p:txBody>
        </p:sp>
        <p:sp>
          <p:nvSpPr>
            <p:cNvPr id="16" name="TextBox 15">
              <a:extLst>
                <a:ext uri="{FF2B5EF4-FFF2-40B4-BE49-F238E27FC236}">
                  <a16:creationId xmlns:a16="http://schemas.microsoft.com/office/drawing/2014/main" id="{2024A7DE-C6B4-4E3A-9AEE-F31379BAF71E}"/>
                </a:ext>
              </a:extLst>
            </p:cNvPr>
            <p:cNvSpPr txBox="1"/>
            <p:nvPr/>
          </p:nvSpPr>
          <p:spPr>
            <a:xfrm>
              <a:off x="1186235" y="4271358"/>
              <a:ext cx="2868522" cy="677108"/>
            </a:xfrm>
            <a:prstGeom prst="rect">
              <a:avLst/>
            </a:prstGeom>
            <a:noFill/>
          </p:spPr>
          <p:txBody>
            <a:bodyPr wrap="square" lIns="0" r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MMA collects logs from Health Service and uploads to Log Analytics workspace in the customer’s subscription</a:t>
              </a:r>
            </a:p>
          </p:txBody>
        </p:sp>
        <p:cxnSp>
          <p:nvCxnSpPr>
            <p:cNvPr id="87" name="Straight Arrow Connector 86">
              <a:extLst>
                <a:ext uri="{FF2B5EF4-FFF2-40B4-BE49-F238E27FC236}">
                  <a16:creationId xmlns:a16="http://schemas.microsoft.com/office/drawing/2014/main" id="{80002138-BCD1-4FE5-9A8D-279231507C92}"/>
                </a:ext>
              </a:extLst>
            </p:cNvPr>
            <p:cNvCxnSpPr>
              <a:cxnSpLocks/>
            </p:cNvCxnSpPr>
            <p:nvPr/>
          </p:nvCxnSpPr>
          <p:spPr>
            <a:xfrm flipV="1">
              <a:off x="7803928" y="3932209"/>
              <a:ext cx="0" cy="1236194"/>
            </a:xfrm>
            <a:prstGeom prst="straightConnector1">
              <a:avLst/>
            </a:prstGeom>
            <a:ln w="28575">
              <a:solidFill>
                <a:srgbClr val="50E6FF"/>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1B0A636-CEB2-433D-A8E6-2A94771321AB}"/>
                </a:ext>
              </a:extLst>
            </p:cNvPr>
            <p:cNvCxnSpPr>
              <a:cxnSpLocks/>
            </p:cNvCxnSpPr>
            <p:nvPr/>
          </p:nvCxnSpPr>
          <p:spPr>
            <a:xfrm flipV="1">
              <a:off x="9245378" y="3932209"/>
              <a:ext cx="0" cy="1236194"/>
            </a:xfrm>
            <a:prstGeom prst="straightConnector1">
              <a:avLst/>
            </a:prstGeom>
            <a:ln w="28575">
              <a:solidFill>
                <a:srgbClr val="50E6FF"/>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1017A9E5-1BCF-48FA-8398-391F174444C7}"/>
                </a:ext>
              </a:extLst>
            </p:cNvPr>
            <p:cNvCxnSpPr>
              <a:cxnSpLocks/>
            </p:cNvCxnSpPr>
            <p:nvPr/>
          </p:nvCxnSpPr>
          <p:spPr>
            <a:xfrm flipV="1">
              <a:off x="10724928" y="3932209"/>
              <a:ext cx="0" cy="1236194"/>
            </a:xfrm>
            <a:prstGeom prst="straightConnector1">
              <a:avLst/>
            </a:prstGeom>
            <a:ln w="28575">
              <a:solidFill>
                <a:srgbClr val="50E6FF"/>
              </a:solidFill>
              <a:tailEnd type="triangle"/>
            </a:ln>
          </p:spPr>
          <p:style>
            <a:lnRef idx="1">
              <a:schemeClr val="accent1"/>
            </a:lnRef>
            <a:fillRef idx="0">
              <a:schemeClr val="accent1"/>
            </a:fillRef>
            <a:effectRef idx="0">
              <a:schemeClr val="accent1"/>
            </a:effectRef>
            <a:fontRef idx="minor">
              <a:schemeClr val="tx1"/>
            </a:fontRef>
          </p:style>
        </p:cxnSp>
        <p:sp>
          <p:nvSpPr>
            <p:cNvPr id="245" name="Oval 244">
              <a:extLst>
                <a:ext uri="{FF2B5EF4-FFF2-40B4-BE49-F238E27FC236}">
                  <a16:creationId xmlns:a16="http://schemas.microsoft.com/office/drawing/2014/main" id="{C2D1C4BC-42E7-455A-840C-72076A6CAEA4}"/>
                </a:ext>
              </a:extLst>
            </p:cNvPr>
            <p:cNvSpPr/>
            <p:nvPr/>
          </p:nvSpPr>
          <p:spPr>
            <a:xfrm>
              <a:off x="7718838" y="4381623"/>
              <a:ext cx="182880" cy="182880"/>
            </a:xfrm>
            <a:prstGeom prst="ellipse">
              <a:avLst/>
            </a:prstGeom>
            <a:solidFill>
              <a:srgbClr val="000000"/>
            </a:solidFill>
            <a:ln w="12700" cap="flat" cmpd="sng" algn="ctr">
              <a:solidFill>
                <a:srgbClr val="50E6FF"/>
              </a:solid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2</a:t>
              </a:r>
            </a:p>
          </p:txBody>
        </p:sp>
        <p:sp>
          <p:nvSpPr>
            <p:cNvPr id="247" name="Oval 246">
              <a:extLst>
                <a:ext uri="{FF2B5EF4-FFF2-40B4-BE49-F238E27FC236}">
                  <a16:creationId xmlns:a16="http://schemas.microsoft.com/office/drawing/2014/main" id="{C1112800-98B5-4865-8914-009D1637ABF8}"/>
                </a:ext>
              </a:extLst>
            </p:cNvPr>
            <p:cNvSpPr/>
            <p:nvPr/>
          </p:nvSpPr>
          <p:spPr>
            <a:xfrm>
              <a:off x="9160371" y="4381623"/>
              <a:ext cx="182880" cy="182880"/>
            </a:xfrm>
            <a:prstGeom prst="ellipse">
              <a:avLst/>
            </a:prstGeom>
            <a:solidFill>
              <a:srgbClr val="000000"/>
            </a:solidFill>
            <a:ln w="12700" cap="flat" cmpd="sng" algn="ctr">
              <a:solidFill>
                <a:srgbClr val="50E6FF"/>
              </a:solid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2</a:t>
              </a:r>
            </a:p>
          </p:txBody>
        </p:sp>
        <p:sp>
          <p:nvSpPr>
            <p:cNvPr id="249" name="Oval 248">
              <a:extLst>
                <a:ext uri="{FF2B5EF4-FFF2-40B4-BE49-F238E27FC236}">
                  <a16:creationId xmlns:a16="http://schemas.microsoft.com/office/drawing/2014/main" id="{AAD25319-73F6-4480-B019-1A3FDE29322E}"/>
                </a:ext>
              </a:extLst>
            </p:cNvPr>
            <p:cNvSpPr/>
            <p:nvPr/>
          </p:nvSpPr>
          <p:spPr>
            <a:xfrm>
              <a:off x="10640697" y="4387179"/>
              <a:ext cx="182880" cy="182880"/>
            </a:xfrm>
            <a:prstGeom prst="ellipse">
              <a:avLst/>
            </a:prstGeom>
            <a:solidFill>
              <a:srgbClr val="000000"/>
            </a:solidFill>
            <a:ln w="12700" cap="flat" cmpd="sng" algn="ctr">
              <a:solidFill>
                <a:srgbClr val="50E6FF"/>
              </a:solid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2</a:t>
              </a:r>
            </a:p>
          </p:txBody>
        </p:sp>
      </p:grpSp>
      <p:grpSp>
        <p:nvGrpSpPr>
          <p:cNvPr id="80" name="Group 79">
            <a:extLst>
              <a:ext uri="{FF2B5EF4-FFF2-40B4-BE49-F238E27FC236}">
                <a16:creationId xmlns:a16="http://schemas.microsoft.com/office/drawing/2014/main" id="{42E782A4-2A3D-49D9-B953-CFA792622711}"/>
              </a:ext>
            </a:extLst>
          </p:cNvPr>
          <p:cNvGrpSpPr/>
          <p:nvPr/>
        </p:nvGrpSpPr>
        <p:grpSpPr>
          <a:xfrm>
            <a:off x="392864" y="2234266"/>
            <a:ext cx="7691481" cy="2048079"/>
            <a:chOff x="523819" y="2979021"/>
            <a:chExt cx="10255308" cy="2730772"/>
          </a:xfrm>
        </p:grpSpPr>
        <p:sp>
          <p:nvSpPr>
            <p:cNvPr id="17" name="Oval 16">
              <a:extLst>
                <a:ext uri="{FF2B5EF4-FFF2-40B4-BE49-F238E27FC236}">
                  <a16:creationId xmlns:a16="http://schemas.microsoft.com/office/drawing/2014/main" id="{5A58FDFF-E94A-4C9B-8DAC-E29DD14F031D}"/>
                </a:ext>
              </a:extLst>
            </p:cNvPr>
            <p:cNvSpPr/>
            <p:nvPr/>
          </p:nvSpPr>
          <p:spPr bwMode="auto">
            <a:xfrm>
              <a:off x="523819" y="5070262"/>
              <a:ext cx="365760" cy="365760"/>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marL="0" marR="0" lvl="0" indent="0" algn="ctr" defTabSz="699354" rtl="0" eaLnBrk="1" fontAlgn="base" latinLnBrk="0" hangingPunct="1">
                <a:lnSpc>
                  <a:spcPct val="100000"/>
                </a:lnSpc>
                <a:spcBef>
                  <a:spcPct val="0"/>
                </a:spcBef>
                <a:spcAft>
                  <a:spcPct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a:ea typeface="Segoe UI" pitchFamily="34" charset="0"/>
                  <a:cs typeface="Segoe UI" pitchFamily="34" charset="0"/>
                </a:rPr>
                <a:t>3</a:t>
              </a:r>
            </a:p>
          </p:txBody>
        </p:sp>
        <p:sp>
          <p:nvSpPr>
            <p:cNvPr id="18" name="TextBox 17">
              <a:extLst>
                <a:ext uri="{FF2B5EF4-FFF2-40B4-BE49-F238E27FC236}">
                  <a16:creationId xmlns:a16="http://schemas.microsoft.com/office/drawing/2014/main" id="{B207B53A-C5BC-413E-9923-82E1B7DB082E}"/>
                </a:ext>
              </a:extLst>
            </p:cNvPr>
            <p:cNvSpPr txBox="1"/>
            <p:nvPr/>
          </p:nvSpPr>
          <p:spPr>
            <a:xfrm>
              <a:off x="1186235" y="5032685"/>
              <a:ext cx="3066709" cy="677108"/>
            </a:xfrm>
            <a:prstGeom prst="rect">
              <a:avLst/>
            </a:prstGeom>
            <a:noFill/>
          </p:spPr>
          <p:txBody>
            <a:bodyPr wrap="square" lIns="0" r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Microsoft-provided “Insights” solution has Workbook template with queries and visualizations for immediate value</a:t>
              </a:r>
            </a:p>
          </p:txBody>
        </p:sp>
        <p:cxnSp>
          <p:nvCxnSpPr>
            <p:cNvPr id="2" name="Straight Arrow Connector 1">
              <a:extLst>
                <a:ext uri="{FF2B5EF4-FFF2-40B4-BE49-F238E27FC236}">
                  <a16:creationId xmlns:a16="http://schemas.microsoft.com/office/drawing/2014/main" id="{4F382B84-39C5-48AF-8E05-483F4F7C4A73}"/>
                </a:ext>
              </a:extLst>
            </p:cNvPr>
            <p:cNvCxnSpPr>
              <a:cxnSpLocks/>
            </p:cNvCxnSpPr>
            <p:nvPr/>
          </p:nvCxnSpPr>
          <p:spPr>
            <a:xfrm flipV="1">
              <a:off x="7759478" y="2979021"/>
              <a:ext cx="0" cy="548640"/>
            </a:xfrm>
            <a:prstGeom prst="straightConnector1">
              <a:avLst/>
            </a:prstGeom>
            <a:ln w="28575">
              <a:solidFill>
                <a:srgbClr val="50E6FF"/>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DAC8BE8B-544D-4661-84A3-7EF82BF2D081}"/>
                </a:ext>
              </a:extLst>
            </p:cNvPr>
            <p:cNvCxnSpPr>
              <a:cxnSpLocks/>
            </p:cNvCxnSpPr>
            <p:nvPr/>
          </p:nvCxnSpPr>
          <p:spPr>
            <a:xfrm flipV="1">
              <a:off x="9200928" y="2979021"/>
              <a:ext cx="0" cy="548640"/>
            </a:xfrm>
            <a:prstGeom prst="straightConnector1">
              <a:avLst/>
            </a:prstGeom>
            <a:ln w="28575">
              <a:solidFill>
                <a:srgbClr val="50E6FF"/>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21A43C9D-FD8F-484C-B0A2-84C1CC610C0C}"/>
                </a:ext>
              </a:extLst>
            </p:cNvPr>
            <p:cNvCxnSpPr>
              <a:cxnSpLocks/>
            </p:cNvCxnSpPr>
            <p:nvPr/>
          </p:nvCxnSpPr>
          <p:spPr>
            <a:xfrm flipV="1">
              <a:off x="10680478" y="2979021"/>
              <a:ext cx="0" cy="548640"/>
            </a:xfrm>
            <a:prstGeom prst="straightConnector1">
              <a:avLst/>
            </a:prstGeom>
            <a:ln w="28575">
              <a:solidFill>
                <a:srgbClr val="50E6FF"/>
              </a:solidFill>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C72B1A1E-BE18-430F-881B-68F28BE117A0}"/>
                </a:ext>
              </a:extLst>
            </p:cNvPr>
            <p:cNvSpPr/>
            <p:nvPr/>
          </p:nvSpPr>
          <p:spPr>
            <a:xfrm>
              <a:off x="7674388" y="3169426"/>
              <a:ext cx="182880" cy="182880"/>
            </a:xfrm>
            <a:prstGeom prst="ellipse">
              <a:avLst/>
            </a:prstGeom>
            <a:solidFill>
              <a:srgbClr val="000000"/>
            </a:solidFill>
            <a:ln w="12700" cap="flat" cmpd="sng" algn="ctr">
              <a:solidFill>
                <a:srgbClr val="50E6FF"/>
              </a:solid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3</a:t>
              </a:r>
            </a:p>
          </p:txBody>
        </p:sp>
        <p:sp>
          <p:nvSpPr>
            <p:cNvPr id="7" name="Oval 6">
              <a:extLst>
                <a:ext uri="{FF2B5EF4-FFF2-40B4-BE49-F238E27FC236}">
                  <a16:creationId xmlns:a16="http://schemas.microsoft.com/office/drawing/2014/main" id="{C041AD5A-8F41-4397-A049-E77EB956AFDB}"/>
                </a:ext>
              </a:extLst>
            </p:cNvPr>
            <p:cNvSpPr/>
            <p:nvPr/>
          </p:nvSpPr>
          <p:spPr>
            <a:xfrm>
              <a:off x="9115921" y="3169426"/>
              <a:ext cx="182880" cy="182880"/>
            </a:xfrm>
            <a:prstGeom prst="ellipse">
              <a:avLst/>
            </a:prstGeom>
            <a:solidFill>
              <a:srgbClr val="000000"/>
            </a:solidFill>
            <a:ln w="12700" cap="flat" cmpd="sng" algn="ctr">
              <a:solidFill>
                <a:srgbClr val="50E6FF"/>
              </a:solid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3</a:t>
              </a:r>
            </a:p>
          </p:txBody>
        </p:sp>
        <p:sp>
          <p:nvSpPr>
            <p:cNvPr id="8" name="Oval 7">
              <a:extLst>
                <a:ext uri="{FF2B5EF4-FFF2-40B4-BE49-F238E27FC236}">
                  <a16:creationId xmlns:a16="http://schemas.microsoft.com/office/drawing/2014/main" id="{B13A9741-57C0-4142-B228-5BBA14CC44ED}"/>
                </a:ext>
              </a:extLst>
            </p:cNvPr>
            <p:cNvSpPr/>
            <p:nvPr/>
          </p:nvSpPr>
          <p:spPr>
            <a:xfrm>
              <a:off x="10596247" y="3174982"/>
              <a:ext cx="182880" cy="182880"/>
            </a:xfrm>
            <a:prstGeom prst="ellipse">
              <a:avLst/>
            </a:prstGeom>
            <a:solidFill>
              <a:srgbClr val="000000"/>
            </a:solidFill>
            <a:ln w="12700" cap="flat" cmpd="sng" algn="ctr">
              <a:solidFill>
                <a:srgbClr val="50E6FF"/>
              </a:solid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3</a:t>
              </a:r>
            </a:p>
          </p:txBody>
        </p:sp>
      </p:grpSp>
      <p:sp>
        <p:nvSpPr>
          <p:cNvPr id="9" name="Rectangle: Rounded Corners 8">
            <a:extLst>
              <a:ext uri="{FF2B5EF4-FFF2-40B4-BE49-F238E27FC236}">
                <a16:creationId xmlns:a16="http://schemas.microsoft.com/office/drawing/2014/main" id="{438C0C03-51D9-46EB-BEEE-9839376A3807}"/>
              </a:ext>
            </a:extLst>
          </p:cNvPr>
          <p:cNvSpPr/>
          <p:nvPr/>
        </p:nvSpPr>
        <p:spPr>
          <a:xfrm>
            <a:off x="3735623" y="1968311"/>
            <a:ext cx="1028700" cy="226314"/>
          </a:xfrm>
          <a:prstGeom prst="roundRect">
            <a:avLst/>
          </a:prstGeom>
          <a:solidFill>
            <a:srgbClr val="002060"/>
          </a:solidFill>
          <a:ln w="6350" cap="flat" cmpd="sng" algn="ctr">
            <a:noFill/>
            <a:prstDash val="solid"/>
          </a:ln>
          <a:effectLst>
            <a:outerShdw blurRad="63500" dist="38100" dir="2700000" algn="tl" rotWithShape="0">
              <a:prstClr val="black">
                <a:alpha val="10000"/>
              </a:prstClr>
            </a:outerShdw>
          </a:effectLst>
        </p:spPr>
        <p:txBody>
          <a:bodyPr lIns="226314"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25" b="1"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Cluster</a:t>
            </a:r>
            <a:endParaRPr kumimoji="0" lang="en-US" sz="525"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25"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Stack HCI resource</a:t>
            </a:r>
          </a:p>
        </p:txBody>
      </p:sp>
      <p:pic>
        <p:nvPicPr>
          <p:cNvPr id="10" name="Picture 9">
            <a:extLst>
              <a:ext uri="{FF2B5EF4-FFF2-40B4-BE49-F238E27FC236}">
                <a16:creationId xmlns:a16="http://schemas.microsoft.com/office/drawing/2014/main" id="{9B1E0708-1941-43FA-BBD7-A54665D54971}"/>
              </a:ext>
            </a:extLst>
          </p:cNvPr>
          <p:cNvPicPr>
            <a:picLocks noChangeAspect="1"/>
          </p:cNvPicPr>
          <p:nvPr/>
        </p:nvPicPr>
        <p:blipFill>
          <a:blip r:embed="rId8" cstate="screen">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3782831" y="2012888"/>
            <a:ext cx="140892" cy="137160"/>
          </a:xfrm>
          <a:prstGeom prst="rect">
            <a:avLst/>
          </a:prstGeom>
        </p:spPr>
      </p:pic>
      <p:grpSp>
        <p:nvGrpSpPr>
          <p:cNvPr id="93" name="Group 92">
            <a:extLst>
              <a:ext uri="{FF2B5EF4-FFF2-40B4-BE49-F238E27FC236}">
                <a16:creationId xmlns:a16="http://schemas.microsoft.com/office/drawing/2014/main" id="{A3560AE5-5BCD-4F28-8F34-3717FBEA56F5}"/>
              </a:ext>
            </a:extLst>
          </p:cNvPr>
          <p:cNvGrpSpPr/>
          <p:nvPr/>
        </p:nvGrpSpPr>
        <p:grpSpPr>
          <a:xfrm>
            <a:off x="2193200" y="1841876"/>
            <a:ext cx="480060" cy="480060"/>
            <a:chOff x="1549519" y="2505844"/>
            <a:chExt cx="640080" cy="640080"/>
          </a:xfrm>
        </p:grpSpPr>
        <p:sp>
          <p:nvSpPr>
            <p:cNvPr id="94" name="Oval 93">
              <a:extLst>
                <a:ext uri="{FF2B5EF4-FFF2-40B4-BE49-F238E27FC236}">
                  <a16:creationId xmlns:a16="http://schemas.microsoft.com/office/drawing/2014/main" id="{BF439CBF-D74C-4CC6-AA3B-66B9093AB45F}"/>
                </a:ext>
              </a:extLst>
            </p:cNvPr>
            <p:cNvSpPr/>
            <p:nvPr/>
          </p:nvSpPr>
          <p:spPr>
            <a:xfrm>
              <a:off x="1549519" y="2505844"/>
              <a:ext cx="640080" cy="640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5" name="Picture 94">
              <a:extLst>
                <a:ext uri="{FF2B5EF4-FFF2-40B4-BE49-F238E27FC236}">
                  <a16:creationId xmlns:a16="http://schemas.microsoft.com/office/drawing/2014/main" id="{2D2896A7-6D90-4559-BDAC-EFFB852B49D4}"/>
                </a:ext>
              </a:extLst>
            </p:cNvPr>
            <p:cNvPicPr>
              <a:picLocks noChangeAspect="1"/>
            </p:cNvPicPr>
            <p:nvPr/>
          </p:nvPicPr>
          <p:blipFill>
            <a:blip r:embed="rId9"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703242" y="2622907"/>
              <a:ext cx="332634" cy="365760"/>
            </a:xfrm>
            <a:prstGeom prst="rect">
              <a:avLst/>
            </a:prstGeom>
          </p:spPr>
        </p:pic>
      </p:grpSp>
      <p:sp>
        <p:nvSpPr>
          <p:cNvPr id="96" name="TextBox 95">
            <a:extLst>
              <a:ext uri="{FF2B5EF4-FFF2-40B4-BE49-F238E27FC236}">
                <a16:creationId xmlns:a16="http://schemas.microsoft.com/office/drawing/2014/main" id="{3CF6E91D-DBAA-46E6-9129-365CD36B4FBD}"/>
              </a:ext>
            </a:extLst>
          </p:cNvPr>
          <p:cNvSpPr txBox="1"/>
          <p:nvPr/>
        </p:nvSpPr>
        <p:spPr>
          <a:xfrm>
            <a:off x="2271968" y="2349544"/>
            <a:ext cx="322524" cy="173124"/>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525" b="1"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User</a:t>
            </a:r>
            <a:endParaRPr kumimoji="0" lang="en-US" sz="525"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97" name="Picture 96">
            <a:extLst>
              <a:ext uri="{FF2B5EF4-FFF2-40B4-BE49-F238E27FC236}">
                <a16:creationId xmlns:a16="http://schemas.microsoft.com/office/drawing/2014/main" id="{99F13268-883D-459F-B02A-7A1899920CC9}"/>
              </a:ext>
            </a:extLst>
          </p:cNvPr>
          <p:cNvPicPr>
            <a:picLocks noChangeAspect="1"/>
          </p:cNvPicPr>
          <p:nvPr/>
        </p:nvPicPr>
        <p:blipFill>
          <a:blip r:embed="rId10" cstate="hqprint">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2783277" y="1944746"/>
            <a:ext cx="339137" cy="274320"/>
          </a:xfrm>
          <a:prstGeom prst="rect">
            <a:avLst/>
          </a:prstGeom>
        </p:spPr>
      </p:pic>
      <p:sp>
        <p:nvSpPr>
          <p:cNvPr id="98" name="TextBox 97">
            <a:extLst>
              <a:ext uri="{FF2B5EF4-FFF2-40B4-BE49-F238E27FC236}">
                <a16:creationId xmlns:a16="http://schemas.microsoft.com/office/drawing/2014/main" id="{D8B258DC-81EF-4874-8C68-E5AD790CA317}"/>
              </a:ext>
            </a:extLst>
          </p:cNvPr>
          <p:cNvSpPr txBox="1"/>
          <p:nvPr/>
        </p:nvSpPr>
        <p:spPr>
          <a:xfrm>
            <a:off x="2670556" y="2248412"/>
            <a:ext cx="564578" cy="173124"/>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525" b="1"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Azure Portal</a:t>
            </a:r>
            <a:endParaRPr kumimoji="0" lang="en-US" sz="525"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40" name="Rectangle 39">
            <a:extLst>
              <a:ext uri="{FF2B5EF4-FFF2-40B4-BE49-F238E27FC236}">
                <a16:creationId xmlns:a16="http://schemas.microsoft.com/office/drawing/2014/main" id="{34A802EE-A16E-4C39-B458-0E5CCD4D7A9D}"/>
              </a:ext>
            </a:extLst>
          </p:cNvPr>
          <p:cNvSpPr/>
          <p:nvPr/>
        </p:nvSpPr>
        <p:spPr bwMode="auto">
          <a:xfrm>
            <a:off x="3590848" y="2419934"/>
            <a:ext cx="1302848" cy="637794"/>
          </a:xfrm>
          <a:prstGeom prst="rect">
            <a:avLst/>
          </a:prstGeom>
          <a:solidFill>
            <a:srgbClr val="FFFFFF">
              <a:alpha val="10000"/>
            </a:srgbClr>
          </a:solidFill>
          <a:ln w="12700" cap="flat" cmpd="sng" algn="ctr">
            <a:solidFill>
              <a:srgbClr val="000000">
                <a:lumMod val="75000"/>
                <a:lumOff val="25000"/>
              </a:srgbClr>
            </a:solidFill>
            <a:prstDash val="solid"/>
            <a:miter lim="800000"/>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171450" marR="0" lvl="1" indent="0" algn="l" defTabSz="685800" rtl="0" eaLnBrk="1" fontAlgn="auto" latinLnBrk="0" hangingPunct="1">
              <a:lnSpc>
                <a:spcPct val="100000"/>
              </a:lnSpc>
              <a:spcBef>
                <a:spcPts val="0"/>
              </a:spcBef>
              <a:spcAft>
                <a:spcPts val="0"/>
              </a:spcAft>
              <a:buClrTx/>
              <a:buSzTx/>
              <a:buFontTx/>
              <a:buNone/>
              <a:tabLst/>
              <a:defRPr/>
            </a:pPr>
            <a:endParaRPr kumimoji="0" lang="en-US" sz="825" b="0" i="0" u="none" strike="noStrike" kern="0" cap="none" spc="0" normalizeH="0" baseline="0" noProof="0">
              <a:ln>
                <a:noFill/>
              </a:ln>
              <a:solidFill>
                <a:srgbClr val="FFFFFF"/>
              </a:solidFill>
              <a:effectLst/>
              <a:uLnTx/>
              <a:uFillTx/>
              <a:latin typeface="Segoe UI"/>
              <a:ea typeface="+mj-ea"/>
              <a:cs typeface="+mj-cs"/>
            </a:endParaRPr>
          </a:p>
        </p:txBody>
      </p:sp>
      <p:pic>
        <p:nvPicPr>
          <p:cNvPr id="42" name="Picture 41">
            <a:extLst>
              <a:ext uri="{FF2B5EF4-FFF2-40B4-BE49-F238E27FC236}">
                <a16:creationId xmlns:a16="http://schemas.microsoft.com/office/drawing/2014/main" id="{E5FF7D4B-FEED-4085-B8AC-05C1B3EDF777}"/>
              </a:ext>
            </a:extLst>
          </p:cNvPr>
          <p:cNvPicPr>
            <a:picLocks noChangeAspect="1"/>
          </p:cNvPicPr>
          <p:nvPr/>
        </p:nvPicPr>
        <p:blipFill>
          <a:blip r:embed="rId7" cstate="hqprint">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3741836" y="2485748"/>
            <a:ext cx="134178" cy="137160"/>
          </a:xfrm>
          <a:prstGeom prst="rect">
            <a:avLst/>
          </a:prstGeom>
        </p:spPr>
      </p:pic>
      <p:sp>
        <p:nvSpPr>
          <p:cNvPr id="43" name="TextBox 42">
            <a:extLst>
              <a:ext uri="{FF2B5EF4-FFF2-40B4-BE49-F238E27FC236}">
                <a16:creationId xmlns:a16="http://schemas.microsoft.com/office/drawing/2014/main" id="{A738A2CB-1C63-425B-8704-5FE197C84323}"/>
              </a:ext>
            </a:extLst>
          </p:cNvPr>
          <p:cNvSpPr txBox="1"/>
          <p:nvPr/>
        </p:nvSpPr>
        <p:spPr>
          <a:xfrm>
            <a:off x="3862074" y="2478625"/>
            <a:ext cx="736099" cy="173124"/>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25" b="1"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Cluster-Nodes-RG</a:t>
            </a:r>
            <a:endParaRPr kumimoji="0" lang="en-US" sz="525"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61" name="Rectangle: Rounded Corners 60">
            <a:extLst>
              <a:ext uri="{FF2B5EF4-FFF2-40B4-BE49-F238E27FC236}">
                <a16:creationId xmlns:a16="http://schemas.microsoft.com/office/drawing/2014/main" id="{345CCADB-DFBB-411E-BB5F-52FC0C570B03}"/>
              </a:ext>
            </a:extLst>
          </p:cNvPr>
          <p:cNvSpPr/>
          <p:nvPr/>
        </p:nvSpPr>
        <p:spPr>
          <a:xfrm>
            <a:off x="4095402" y="2679473"/>
            <a:ext cx="308610" cy="226314"/>
          </a:xfrm>
          <a:prstGeom prst="roundRect">
            <a:avLst/>
          </a:prstGeom>
          <a:solidFill>
            <a:schemeClr val="bg1"/>
          </a:solidFill>
          <a:ln w="6350" cap="flat" cmpd="sng" algn="ctr">
            <a:noFill/>
            <a:prstDash val="solid"/>
          </a:ln>
          <a:effectLst>
            <a:outerShdw blurRad="63500" dist="38100" dir="2700000" algn="tl" rotWithShape="0">
              <a:prstClr val="black">
                <a:alpha val="10000"/>
              </a:prstClr>
            </a:outerShdw>
          </a:effectLst>
        </p:spPr>
        <p:txBody>
          <a:bodyPr lIns="226314"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525"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62" name="Picture 61">
            <a:extLst>
              <a:ext uri="{FF2B5EF4-FFF2-40B4-BE49-F238E27FC236}">
                <a16:creationId xmlns:a16="http://schemas.microsoft.com/office/drawing/2014/main" id="{560DD02F-9A70-4CC6-A329-3946EC067359}"/>
              </a:ext>
            </a:extLst>
          </p:cNvPr>
          <p:cNvPicPr>
            <a:picLocks noChangeAspect="1"/>
          </p:cNvPicPr>
          <p:nvPr/>
        </p:nvPicPr>
        <p:blipFill>
          <a:blip r:embed="rId11"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179990" y="2724050"/>
            <a:ext cx="136208" cy="137160"/>
          </a:xfrm>
          <a:prstGeom prst="rect">
            <a:avLst/>
          </a:prstGeom>
        </p:spPr>
      </p:pic>
      <p:sp>
        <p:nvSpPr>
          <p:cNvPr id="48" name="Rectangle: Rounded Corners 47">
            <a:extLst>
              <a:ext uri="{FF2B5EF4-FFF2-40B4-BE49-F238E27FC236}">
                <a16:creationId xmlns:a16="http://schemas.microsoft.com/office/drawing/2014/main" id="{CFE4D808-9384-458C-8757-A16B1AEDC5C9}"/>
              </a:ext>
            </a:extLst>
          </p:cNvPr>
          <p:cNvSpPr/>
          <p:nvPr/>
        </p:nvSpPr>
        <p:spPr>
          <a:xfrm>
            <a:off x="3735092" y="2679473"/>
            <a:ext cx="308610" cy="226314"/>
          </a:xfrm>
          <a:prstGeom prst="roundRect">
            <a:avLst/>
          </a:prstGeom>
          <a:solidFill>
            <a:schemeClr val="bg1"/>
          </a:solidFill>
          <a:ln w="6350" cap="flat" cmpd="sng" algn="ctr">
            <a:noFill/>
            <a:prstDash val="solid"/>
          </a:ln>
          <a:effectLst>
            <a:outerShdw blurRad="63500" dist="38100" dir="2700000" algn="tl" rotWithShape="0">
              <a:prstClr val="black">
                <a:alpha val="10000"/>
              </a:prstClr>
            </a:outerShdw>
          </a:effectLst>
        </p:spPr>
        <p:txBody>
          <a:bodyPr lIns="226314"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525"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51" name="Picture 50">
            <a:extLst>
              <a:ext uri="{FF2B5EF4-FFF2-40B4-BE49-F238E27FC236}">
                <a16:creationId xmlns:a16="http://schemas.microsoft.com/office/drawing/2014/main" id="{9FB3D27C-BFD9-4AE0-A11F-6A95BAEAE52F}"/>
              </a:ext>
            </a:extLst>
          </p:cNvPr>
          <p:cNvPicPr>
            <a:picLocks noChangeAspect="1"/>
          </p:cNvPicPr>
          <p:nvPr/>
        </p:nvPicPr>
        <p:blipFill>
          <a:blip r:embed="rId11"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822034" y="2724050"/>
            <a:ext cx="136208" cy="137160"/>
          </a:xfrm>
          <a:prstGeom prst="rect">
            <a:avLst/>
          </a:prstGeom>
        </p:spPr>
      </p:pic>
      <p:sp>
        <p:nvSpPr>
          <p:cNvPr id="52" name="Rectangle: Rounded Corners 51">
            <a:extLst>
              <a:ext uri="{FF2B5EF4-FFF2-40B4-BE49-F238E27FC236}">
                <a16:creationId xmlns:a16="http://schemas.microsoft.com/office/drawing/2014/main" id="{2CD07EF1-E13E-47EC-8C3E-47D17190DC8E}"/>
              </a:ext>
            </a:extLst>
          </p:cNvPr>
          <p:cNvSpPr/>
          <p:nvPr/>
        </p:nvSpPr>
        <p:spPr>
          <a:xfrm>
            <a:off x="4455713" y="2679473"/>
            <a:ext cx="308610" cy="226314"/>
          </a:xfrm>
          <a:prstGeom prst="roundRect">
            <a:avLst/>
          </a:prstGeom>
          <a:solidFill>
            <a:schemeClr val="bg1"/>
          </a:solidFill>
          <a:ln w="6350" cap="flat" cmpd="sng" algn="ctr">
            <a:noFill/>
            <a:prstDash val="solid"/>
          </a:ln>
          <a:effectLst>
            <a:outerShdw blurRad="63500" dist="38100" dir="2700000" algn="tl" rotWithShape="0">
              <a:prstClr val="black">
                <a:alpha val="10000"/>
              </a:prstClr>
            </a:outerShdw>
          </a:effectLst>
        </p:spPr>
        <p:txBody>
          <a:bodyPr lIns="226314"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525"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55" name="Picture 54">
            <a:extLst>
              <a:ext uri="{FF2B5EF4-FFF2-40B4-BE49-F238E27FC236}">
                <a16:creationId xmlns:a16="http://schemas.microsoft.com/office/drawing/2014/main" id="{A274DBEE-05BD-4F56-876B-8E189D3C9C86}"/>
              </a:ext>
            </a:extLst>
          </p:cNvPr>
          <p:cNvPicPr>
            <a:picLocks noChangeAspect="1"/>
          </p:cNvPicPr>
          <p:nvPr/>
        </p:nvPicPr>
        <p:blipFill>
          <a:blip r:embed="rId11"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541914" y="2724050"/>
            <a:ext cx="136208" cy="137160"/>
          </a:xfrm>
          <a:prstGeom prst="rect">
            <a:avLst/>
          </a:prstGeom>
        </p:spPr>
      </p:pic>
      <p:grpSp>
        <p:nvGrpSpPr>
          <p:cNvPr id="81" name="Group 80">
            <a:extLst>
              <a:ext uri="{FF2B5EF4-FFF2-40B4-BE49-F238E27FC236}">
                <a16:creationId xmlns:a16="http://schemas.microsoft.com/office/drawing/2014/main" id="{190D2559-B252-4B0B-8B5B-FD7A1713F2B4}"/>
              </a:ext>
            </a:extLst>
          </p:cNvPr>
          <p:cNvGrpSpPr/>
          <p:nvPr/>
        </p:nvGrpSpPr>
        <p:grpSpPr>
          <a:xfrm>
            <a:off x="390617" y="2020013"/>
            <a:ext cx="4723496" cy="2691161"/>
            <a:chOff x="520823" y="2693351"/>
            <a:chExt cx="6297994" cy="3588214"/>
          </a:xfrm>
        </p:grpSpPr>
        <p:sp>
          <p:nvSpPr>
            <p:cNvPr id="73" name="Oval 72">
              <a:extLst>
                <a:ext uri="{FF2B5EF4-FFF2-40B4-BE49-F238E27FC236}">
                  <a16:creationId xmlns:a16="http://schemas.microsoft.com/office/drawing/2014/main" id="{7B952EDB-E2FA-486F-A6DC-0BA6BBE79DBD}"/>
                </a:ext>
              </a:extLst>
            </p:cNvPr>
            <p:cNvSpPr/>
            <p:nvPr/>
          </p:nvSpPr>
          <p:spPr bwMode="auto">
            <a:xfrm>
              <a:off x="520823" y="5831955"/>
              <a:ext cx="365760" cy="365760"/>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marL="0" marR="0" lvl="0" indent="0" algn="ctr" defTabSz="699354" rtl="0" eaLnBrk="1" fontAlgn="base" latinLnBrk="0" hangingPunct="1">
                <a:lnSpc>
                  <a:spcPct val="100000"/>
                </a:lnSpc>
                <a:spcBef>
                  <a:spcPct val="0"/>
                </a:spcBef>
                <a:spcAft>
                  <a:spcPct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a:ea typeface="Segoe UI" pitchFamily="34" charset="0"/>
                  <a:cs typeface="Segoe UI" pitchFamily="34" charset="0"/>
                </a:rPr>
                <a:t>4</a:t>
              </a:r>
            </a:p>
          </p:txBody>
        </p:sp>
        <p:sp>
          <p:nvSpPr>
            <p:cNvPr id="74" name="TextBox 73">
              <a:extLst>
                <a:ext uri="{FF2B5EF4-FFF2-40B4-BE49-F238E27FC236}">
                  <a16:creationId xmlns:a16="http://schemas.microsoft.com/office/drawing/2014/main" id="{D1E9866D-5D72-493D-AFEC-E7FF062C85E5}"/>
                </a:ext>
              </a:extLst>
            </p:cNvPr>
            <p:cNvSpPr txBox="1"/>
            <p:nvPr/>
          </p:nvSpPr>
          <p:spPr>
            <a:xfrm>
              <a:off x="1183238" y="5789122"/>
              <a:ext cx="2720025" cy="492443"/>
            </a:xfrm>
            <a:prstGeom prst="rect">
              <a:avLst/>
            </a:prstGeom>
            <a:noFill/>
          </p:spPr>
          <p:txBody>
            <a:bodyPr wrap="square" lIns="0" r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User can access in Azure Monitor or directly from Azure Stack HCI resource</a:t>
              </a:r>
            </a:p>
          </p:txBody>
        </p:sp>
        <p:cxnSp>
          <p:nvCxnSpPr>
            <p:cNvPr id="26" name="Straight Arrow Connector 25">
              <a:extLst>
                <a:ext uri="{FF2B5EF4-FFF2-40B4-BE49-F238E27FC236}">
                  <a16:creationId xmlns:a16="http://schemas.microsoft.com/office/drawing/2014/main" id="{BD5D950C-30EC-4568-A34A-A6C827964FBE}"/>
                </a:ext>
              </a:extLst>
            </p:cNvPr>
            <p:cNvCxnSpPr>
              <a:cxnSpLocks/>
              <a:stCxn id="9" idx="3"/>
              <a:endCxn id="47" idx="1"/>
            </p:cNvCxnSpPr>
            <p:nvPr/>
          </p:nvCxnSpPr>
          <p:spPr>
            <a:xfrm>
              <a:off x="6352431" y="2775291"/>
              <a:ext cx="466386" cy="0"/>
            </a:xfrm>
            <a:prstGeom prst="straightConnector1">
              <a:avLst/>
            </a:prstGeom>
            <a:ln w="28575">
              <a:solidFill>
                <a:srgbClr val="50E6F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5313B4DD-F280-4A6D-BC8D-5FF64D13E89D}"/>
                </a:ext>
              </a:extLst>
            </p:cNvPr>
            <p:cNvCxnSpPr>
              <a:cxnSpLocks/>
            </p:cNvCxnSpPr>
            <p:nvPr/>
          </p:nvCxnSpPr>
          <p:spPr>
            <a:xfrm rot="5400000" flipV="1">
              <a:off x="4596321" y="2456237"/>
              <a:ext cx="0" cy="655396"/>
            </a:xfrm>
            <a:prstGeom prst="straightConnector1">
              <a:avLst/>
            </a:prstGeom>
            <a:noFill/>
            <a:ln w="28575" cap="rnd" cmpd="sng" algn="ctr">
              <a:solidFill>
                <a:srgbClr val="50E6FF"/>
              </a:solidFill>
              <a:prstDash val="solid"/>
              <a:round/>
              <a:tailEnd type="triangle"/>
            </a:ln>
            <a:effectLst/>
          </p:spPr>
        </p:cxnSp>
        <p:sp>
          <p:nvSpPr>
            <p:cNvPr id="75" name="Oval 74">
              <a:extLst>
                <a:ext uri="{FF2B5EF4-FFF2-40B4-BE49-F238E27FC236}">
                  <a16:creationId xmlns:a16="http://schemas.microsoft.com/office/drawing/2014/main" id="{36DDFEC2-0AD8-401B-9AFE-6BDDB07197E2}"/>
                </a:ext>
              </a:extLst>
            </p:cNvPr>
            <p:cNvSpPr/>
            <p:nvPr/>
          </p:nvSpPr>
          <p:spPr>
            <a:xfrm>
              <a:off x="4506393" y="2693351"/>
              <a:ext cx="182880" cy="182880"/>
            </a:xfrm>
            <a:prstGeom prst="ellipse">
              <a:avLst/>
            </a:prstGeom>
            <a:solidFill>
              <a:srgbClr val="000000"/>
            </a:solidFill>
            <a:ln w="12700" cap="flat" cmpd="sng" algn="ctr">
              <a:solidFill>
                <a:srgbClr val="50E6FF"/>
              </a:solid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4</a:t>
              </a:r>
            </a:p>
          </p:txBody>
        </p:sp>
      </p:grpSp>
    </p:spTree>
    <p:extLst>
      <p:ext uri="{BB962C8B-B14F-4D97-AF65-F5344CB8AC3E}">
        <p14:creationId xmlns:p14="http://schemas.microsoft.com/office/powerpoint/2010/main" val="2115271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BD1814A8-DA54-4133-8968-C71DED80521B}"/>
              </a:ext>
            </a:extLst>
          </p:cNvPr>
          <p:cNvSpPr txBox="1">
            <a:spLocks/>
          </p:cNvSpPr>
          <p:nvPr/>
        </p:nvSpPr>
        <p:spPr>
          <a:xfrm>
            <a:off x="1143000" y="2104315"/>
            <a:ext cx="6858000" cy="934871"/>
          </a:xfrm>
          <a:prstGeom prst="rect">
            <a:avLst/>
          </a:prstGeom>
          <a:noFill/>
        </p:spPr>
        <p:txBody>
          <a:bodyPr vert="horz" wrap="square" lIns="0" tIns="0" rIns="0" bIns="0" rtlCol="0" anchor="ctr"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2"/>
                </a:solidFill>
                <a:effectLst/>
                <a:latin typeface="+mj-lt"/>
                <a:ea typeface="+mn-ea"/>
                <a:cs typeface="Segoe UI" pitchFamily="34" charset="0"/>
              </a:defRPr>
            </a:lvl1pPr>
          </a:lstStyle>
          <a:p>
            <a:pPr algn="ctr" defTabSz="699557"/>
            <a:r>
              <a:rPr lang="en-US" sz="4050" b="1" spc="-38" dirty="0">
                <a:gradFill>
                  <a:gsLst>
                    <a:gs pos="100000">
                      <a:srgbClr val="50E6FF"/>
                    </a:gs>
                    <a:gs pos="0">
                      <a:srgbClr val="047AD5"/>
                    </a:gs>
                  </a:gsLst>
                  <a:lin ang="8100000" scaled="0"/>
                </a:gradFill>
                <a:latin typeface="Segoe UI"/>
              </a:rPr>
              <a:t>Azure Virtual Desktop</a:t>
            </a:r>
            <a:br>
              <a:rPr lang="en-US" sz="4050" b="1" spc="-38" dirty="0">
                <a:solidFill>
                  <a:srgbClr val="FFFFFF"/>
                </a:solidFill>
                <a:latin typeface="Segoe UI"/>
              </a:rPr>
            </a:br>
            <a:r>
              <a:rPr lang="en-US" sz="2700" spc="-38" dirty="0">
                <a:solidFill>
                  <a:srgbClr val="FFFFFF"/>
                </a:solidFill>
                <a:latin typeface="Segoe UI"/>
              </a:rPr>
              <a:t>for Azure Stack HCI (preview)</a:t>
            </a:r>
          </a:p>
        </p:txBody>
      </p:sp>
    </p:spTree>
    <p:extLst>
      <p:ext uri="{BB962C8B-B14F-4D97-AF65-F5344CB8AC3E}">
        <p14:creationId xmlns:p14="http://schemas.microsoft.com/office/powerpoint/2010/main" val="1971238888"/>
      </p:ext>
    </p:extLst>
  </p:cSld>
  <p:clrMapOvr>
    <a:masterClrMapping/>
  </p:clrMapOvr>
  <p:transition spd="slow">
    <p:fade thruBlk="1"/>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D764D7BA-8D2E-4D33-94B3-4153FE784F31}"/>
              </a:ext>
            </a:extLst>
          </p:cNvPr>
          <p:cNvSpPr txBox="1"/>
          <p:nvPr/>
        </p:nvSpPr>
        <p:spPr>
          <a:xfrm>
            <a:off x="939611" y="459486"/>
            <a:ext cx="7264809" cy="669414"/>
          </a:xfrm>
          <a:prstGeom prst="rect">
            <a:avLst/>
          </a:prstGeom>
          <a:noFill/>
        </p:spPr>
        <p:txBody>
          <a:bodyPr wrap="none" rtlCol="0">
            <a:spAutoFit/>
          </a:bodyPr>
          <a:lstStyle/>
          <a:p>
            <a:pPr algn="ctr" defTabSz="685800"/>
            <a:r>
              <a:rPr lang="en-US" sz="2250" b="1" dirty="0">
                <a:solidFill>
                  <a:srgbClr val="FFC000"/>
                </a:solidFill>
                <a:latin typeface="Segoe UI" panose="020B0502040204020203" pitchFamily="34" charset="0"/>
                <a:cs typeface="Segoe UI" panose="020B0502040204020203" pitchFamily="34" charset="0"/>
              </a:rPr>
              <a:t>Azure Virtual Desktop for Azure Stack HCI (preview)</a:t>
            </a:r>
            <a:endParaRPr lang="en-US" sz="2250" b="1" baseline="30000" dirty="0">
              <a:solidFill>
                <a:srgbClr val="FFC000"/>
              </a:solidFill>
              <a:latin typeface="Segoe UI" panose="020B0502040204020203" pitchFamily="34" charset="0"/>
              <a:cs typeface="Segoe UI" panose="020B0502040204020203" pitchFamily="34" charset="0"/>
            </a:endParaRPr>
          </a:p>
          <a:p>
            <a:pPr algn="ctr" defTabSz="685800"/>
            <a:r>
              <a:rPr lang="en-US" sz="1500" dirty="0">
                <a:solidFill>
                  <a:prstClr val="white">
                    <a:lumMod val="75000"/>
                  </a:prstClr>
                </a:solidFill>
                <a:latin typeface="Segoe UI" panose="020B0502040204020203" pitchFamily="34" charset="0"/>
                <a:cs typeface="Segoe UI" panose="020B0502040204020203" pitchFamily="34" charset="0"/>
              </a:rPr>
              <a:t>Extending the benefits of cloud-managed VDI to on-premises</a:t>
            </a:r>
          </a:p>
        </p:txBody>
      </p:sp>
      <p:grpSp>
        <p:nvGrpSpPr>
          <p:cNvPr id="48" name="Group 47">
            <a:extLst>
              <a:ext uri="{FF2B5EF4-FFF2-40B4-BE49-F238E27FC236}">
                <a16:creationId xmlns:a16="http://schemas.microsoft.com/office/drawing/2014/main" id="{DF2DFC36-1858-4F92-837B-C8A5A77B17D3}"/>
              </a:ext>
            </a:extLst>
          </p:cNvPr>
          <p:cNvGrpSpPr/>
          <p:nvPr/>
        </p:nvGrpSpPr>
        <p:grpSpPr>
          <a:xfrm>
            <a:off x="1554480" y="1565303"/>
            <a:ext cx="1645920" cy="2917784"/>
            <a:chOff x="2072640" y="2087070"/>
            <a:chExt cx="2194560" cy="3890379"/>
          </a:xfrm>
        </p:grpSpPr>
        <p:sp>
          <p:nvSpPr>
            <p:cNvPr id="6" name="TextBox 5">
              <a:extLst>
                <a:ext uri="{FF2B5EF4-FFF2-40B4-BE49-F238E27FC236}">
                  <a16:creationId xmlns:a16="http://schemas.microsoft.com/office/drawing/2014/main" id="{272F3C71-F850-44D7-B882-78BE496E22EB}"/>
                </a:ext>
              </a:extLst>
            </p:cNvPr>
            <p:cNvSpPr txBox="1"/>
            <p:nvPr/>
          </p:nvSpPr>
          <p:spPr>
            <a:xfrm>
              <a:off x="2072640" y="4884842"/>
              <a:ext cx="2194560" cy="1092607"/>
            </a:xfrm>
            <a:prstGeom prst="rect">
              <a:avLst/>
            </a:prstGeom>
            <a:noFill/>
          </p:spPr>
          <p:txBody>
            <a:bodyPr wrap="square">
              <a:spAutoFit/>
            </a:bodyPr>
            <a:lstStyle/>
            <a:p>
              <a:pPr algn="ctr" defTabSz="685800"/>
              <a:r>
                <a:rPr lang="en-US" sz="1125" b="1">
                  <a:solidFill>
                    <a:prstClr val="white"/>
                  </a:solidFill>
                  <a:latin typeface="Segoe UI" panose="020B0502040204020203" pitchFamily="34" charset="0"/>
                  <a:cs typeface="Segoe UI" panose="020B0502040204020203" pitchFamily="34" charset="0"/>
                </a:rPr>
                <a:t>Cloud control plane</a:t>
              </a:r>
            </a:p>
            <a:p>
              <a:pPr algn="ctr" defTabSz="685800"/>
              <a:endParaRPr lang="en-US" sz="900">
                <a:solidFill>
                  <a:prstClr val="white">
                    <a:lumMod val="75000"/>
                  </a:prstClr>
                </a:solidFill>
                <a:latin typeface="Segoe UI" panose="020B0502040204020203" pitchFamily="34" charset="0"/>
                <a:cs typeface="Segoe UI" panose="020B0502040204020203" pitchFamily="34" charset="0"/>
              </a:endParaRPr>
            </a:p>
            <a:p>
              <a:pPr algn="ctr" defTabSz="685800"/>
              <a:r>
                <a:rPr lang="en-US" sz="900">
                  <a:solidFill>
                    <a:prstClr val="white">
                      <a:lumMod val="75000"/>
                    </a:prstClr>
                  </a:solidFill>
                  <a:latin typeface="Segoe UI" panose="020B0502040204020203" pitchFamily="34" charset="0"/>
                  <a:cs typeface="Segoe UI" panose="020B0502040204020203" pitchFamily="34" charset="0"/>
                </a:rPr>
                <a:t>Fully managed, cloud-hosted VDI management plane</a:t>
              </a:r>
            </a:p>
          </p:txBody>
        </p:sp>
        <p:sp>
          <p:nvSpPr>
            <p:cNvPr id="3" name="Oval 2">
              <a:extLst>
                <a:ext uri="{FF2B5EF4-FFF2-40B4-BE49-F238E27FC236}">
                  <a16:creationId xmlns:a16="http://schemas.microsoft.com/office/drawing/2014/main" id="{F7F6786D-F4B3-41D5-A21D-F5EEC70F2F0E}"/>
                </a:ext>
              </a:extLst>
            </p:cNvPr>
            <p:cNvSpPr/>
            <p:nvPr/>
          </p:nvSpPr>
          <p:spPr>
            <a:xfrm>
              <a:off x="2072640" y="2087070"/>
              <a:ext cx="2194560" cy="2194560"/>
            </a:xfrm>
            <a:prstGeom prst="ellipse">
              <a:avLst/>
            </a:prstGeom>
            <a:gradFill>
              <a:gsLst>
                <a:gs pos="0">
                  <a:schemeClr val="tx1"/>
                </a:gs>
                <a:gs pos="100000">
                  <a:srgbClr val="02182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grpSp>
          <p:nvGrpSpPr>
            <p:cNvPr id="16" name="Group 15">
              <a:extLst>
                <a:ext uri="{FF2B5EF4-FFF2-40B4-BE49-F238E27FC236}">
                  <a16:creationId xmlns:a16="http://schemas.microsoft.com/office/drawing/2014/main" id="{375864E2-E0DC-4E40-81CE-9A80E8365B53}"/>
                </a:ext>
              </a:extLst>
            </p:cNvPr>
            <p:cNvGrpSpPr/>
            <p:nvPr/>
          </p:nvGrpSpPr>
          <p:grpSpPr>
            <a:xfrm>
              <a:off x="2672542" y="2727150"/>
              <a:ext cx="994755" cy="914400"/>
              <a:chOff x="1070161" y="3227081"/>
              <a:chExt cx="1303421" cy="1198132"/>
            </a:xfrm>
          </p:grpSpPr>
          <p:pic>
            <p:nvPicPr>
              <p:cNvPr id="17" name="Picture 16">
                <a:extLst>
                  <a:ext uri="{FF2B5EF4-FFF2-40B4-BE49-F238E27FC236}">
                    <a16:creationId xmlns:a16="http://schemas.microsoft.com/office/drawing/2014/main" id="{37837F73-973E-411D-9B42-3112661558C2}"/>
                  </a:ext>
                </a:extLst>
              </p:cNvPr>
              <p:cNvPicPr>
                <a:picLocks noChangeAspect="1"/>
              </p:cNvPicPr>
              <p:nvPr/>
            </p:nvPicPr>
            <p:blipFill>
              <a:blip r:embed="rId3" cstate="screen">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1070161" y="3227081"/>
                <a:ext cx="1303421" cy="914400"/>
              </a:xfrm>
              <a:prstGeom prst="rect">
                <a:avLst/>
              </a:prstGeom>
            </p:spPr>
          </p:pic>
          <p:pic>
            <p:nvPicPr>
              <p:cNvPr id="18" name="Picture 17">
                <a:extLst>
                  <a:ext uri="{FF2B5EF4-FFF2-40B4-BE49-F238E27FC236}">
                    <a16:creationId xmlns:a16="http://schemas.microsoft.com/office/drawing/2014/main" id="{2C2DF16E-A99E-422B-9560-8F7B249FB544}"/>
                  </a:ext>
                </a:extLst>
              </p:cNvPr>
              <p:cNvPicPr>
                <a:picLocks noChangeAspect="1"/>
              </p:cNvPicPr>
              <p:nvPr/>
            </p:nvPicPr>
            <p:blipFill>
              <a:blip r:embed="rId4" cstate="screen">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1696234" y="3785133"/>
                <a:ext cx="647983" cy="640080"/>
              </a:xfrm>
              <a:prstGeom prst="rect">
                <a:avLst/>
              </a:prstGeom>
            </p:spPr>
          </p:pic>
        </p:grpSp>
      </p:grpSp>
      <p:grpSp>
        <p:nvGrpSpPr>
          <p:cNvPr id="51" name="Group 50">
            <a:extLst>
              <a:ext uri="{FF2B5EF4-FFF2-40B4-BE49-F238E27FC236}">
                <a16:creationId xmlns:a16="http://schemas.microsoft.com/office/drawing/2014/main" id="{01FCAF3C-A33D-44AB-88CB-C53EF87E5C36}"/>
              </a:ext>
            </a:extLst>
          </p:cNvPr>
          <p:cNvGrpSpPr/>
          <p:nvPr/>
        </p:nvGrpSpPr>
        <p:grpSpPr>
          <a:xfrm>
            <a:off x="5943600" y="1565303"/>
            <a:ext cx="1645920" cy="2779285"/>
            <a:chOff x="7924800" y="2087070"/>
            <a:chExt cx="2194560" cy="3705713"/>
          </a:xfrm>
        </p:grpSpPr>
        <p:sp>
          <p:nvSpPr>
            <p:cNvPr id="30" name="TextBox 29">
              <a:extLst>
                <a:ext uri="{FF2B5EF4-FFF2-40B4-BE49-F238E27FC236}">
                  <a16:creationId xmlns:a16="http://schemas.microsoft.com/office/drawing/2014/main" id="{9F0C16E4-5C46-47B1-870D-3C2A6875FF06}"/>
                </a:ext>
              </a:extLst>
            </p:cNvPr>
            <p:cNvSpPr txBox="1"/>
            <p:nvPr/>
          </p:nvSpPr>
          <p:spPr>
            <a:xfrm>
              <a:off x="7924800" y="4884842"/>
              <a:ext cx="2194560" cy="907941"/>
            </a:xfrm>
            <a:prstGeom prst="rect">
              <a:avLst/>
            </a:prstGeom>
            <a:noFill/>
          </p:spPr>
          <p:txBody>
            <a:bodyPr wrap="square">
              <a:spAutoFit/>
            </a:bodyPr>
            <a:lstStyle/>
            <a:p>
              <a:pPr algn="ctr" defTabSz="685800"/>
              <a:r>
                <a:rPr lang="en-US" sz="1125" b="1">
                  <a:solidFill>
                    <a:prstClr val="white"/>
                  </a:solidFill>
                  <a:latin typeface="Segoe UI" panose="020B0502040204020203" pitchFamily="34" charset="0"/>
                  <a:cs typeface="Segoe UI" panose="020B0502040204020203" pitchFamily="34" charset="0"/>
                </a:rPr>
                <a:t>Lower latency</a:t>
              </a:r>
            </a:p>
            <a:p>
              <a:pPr algn="ctr" defTabSz="685800"/>
              <a:endParaRPr lang="en-US" sz="900">
                <a:solidFill>
                  <a:prstClr val="white">
                    <a:lumMod val="75000"/>
                  </a:prstClr>
                </a:solidFill>
                <a:latin typeface="Segoe UI" panose="020B0502040204020203" pitchFamily="34" charset="0"/>
                <a:cs typeface="Segoe UI" panose="020B0502040204020203" pitchFamily="34" charset="0"/>
              </a:endParaRPr>
            </a:p>
            <a:p>
              <a:pPr algn="ctr" defTabSz="685800"/>
              <a:r>
                <a:rPr lang="en-US" sz="900">
                  <a:solidFill>
                    <a:prstClr val="white">
                      <a:lumMod val="75000"/>
                    </a:prstClr>
                  </a:solidFill>
                  <a:latin typeface="Segoe UI" panose="020B0502040204020203" pitchFamily="34" charset="0"/>
                  <a:cs typeface="Segoe UI" panose="020B0502040204020203" pitchFamily="34" charset="0"/>
                </a:rPr>
                <a:t>Direct access to local session hosts with RDP Shortpath</a:t>
              </a:r>
            </a:p>
          </p:txBody>
        </p:sp>
        <p:sp>
          <p:nvSpPr>
            <p:cNvPr id="5" name="Oval 4">
              <a:extLst>
                <a:ext uri="{FF2B5EF4-FFF2-40B4-BE49-F238E27FC236}">
                  <a16:creationId xmlns:a16="http://schemas.microsoft.com/office/drawing/2014/main" id="{B91B962E-1E50-45A4-BFC9-43F84FC98ADB}"/>
                </a:ext>
              </a:extLst>
            </p:cNvPr>
            <p:cNvSpPr/>
            <p:nvPr/>
          </p:nvSpPr>
          <p:spPr>
            <a:xfrm>
              <a:off x="7924800" y="2087070"/>
              <a:ext cx="2194560" cy="2194560"/>
            </a:xfrm>
            <a:prstGeom prst="ellipse">
              <a:avLst/>
            </a:prstGeom>
            <a:gradFill>
              <a:gsLst>
                <a:gs pos="0">
                  <a:schemeClr val="tx1"/>
                </a:gs>
                <a:gs pos="100000">
                  <a:srgbClr val="02182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grpSp>
          <p:nvGrpSpPr>
            <p:cNvPr id="37" name="Group 36">
              <a:extLst>
                <a:ext uri="{FF2B5EF4-FFF2-40B4-BE49-F238E27FC236}">
                  <a16:creationId xmlns:a16="http://schemas.microsoft.com/office/drawing/2014/main" id="{C633FC06-4F3D-4CDF-859E-5E5959D2876A}"/>
                </a:ext>
              </a:extLst>
            </p:cNvPr>
            <p:cNvGrpSpPr/>
            <p:nvPr/>
          </p:nvGrpSpPr>
          <p:grpSpPr>
            <a:xfrm>
              <a:off x="8386457" y="2727150"/>
              <a:ext cx="1271246" cy="914400"/>
              <a:chOff x="6890385" y="2696194"/>
              <a:chExt cx="1271246" cy="914400"/>
            </a:xfrm>
          </p:grpSpPr>
          <p:pic>
            <p:nvPicPr>
              <p:cNvPr id="20" name="Picture 19">
                <a:extLst>
                  <a:ext uri="{FF2B5EF4-FFF2-40B4-BE49-F238E27FC236}">
                    <a16:creationId xmlns:a16="http://schemas.microsoft.com/office/drawing/2014/main" id="{074A6688-3781-4D74-B74A-4776285BC50F}"/>
                  </a:ext>
                </a:extLst>
              </p:cNvPr>
              <p:cNvPicPr>
                <a:picLocks noChangeAspect="1"/>
              </p:cNvPicPr>
              <p:nvPr/>
            </p:nvPicPr>
            <p:blipFill>
              <a:blip r:embed="rId5" cstate="screen">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7235582" y="2696194"/>
                <a:ext cx="926049" cy="914400"/>
              </a:xfrm>
              <a:prstGeom prst="rect">
                <a:avLst/>
              </a:prstGeom>
            </p:spPr>
          </p:pic>
          <p:grpSp>
            <p:nvGrpSpPr>
              <p:cNvPr id="29" name="Group 28">
                <a:extLst>
                  <a:ext uri="{FF2B5EF4-FFF2-40B4-BE49-F238E27FC236}">
                    <a16:creationId xmlns:a16="http://schemas.microsoft.com/office/drawing/2014/main" id="{6166D11E-7B26-4AD7-ADFE-FCA9C2FBBF8F}"/>
                  </a:ext>
                </a:extLst>
              </p:cNvPr>
              <p:cNvGrpSpPr/>
              <p:nvPr/>
            </p:nvGrpSpPr>
            <p:grpSpPr>
              <a:xfrm flipH="1">
                <a:off x="6890385" y="3000649"/>
                <a:ext cx="274320" cy="304800"/>
                <a:chOff x="4063181" y="2517129"/>
                <a:chExt cx="1158240" cy="304800"/>
              </a:xfrm>
            </p:grpSpPr>
            <p:cxnSp>
              <p:nvCxnSpPr>
                <p:cNvPr id="22" name="Straight Connector 21">
                  <a:extLst>
                    <a:ext uri="{FF2B5EF4-FFF2-40B4-BE49-F238E27FC236}">
                      <a16:creationId xmlns:a16="http://schemas.microsoft.com/office/drawing/2014/main" id="{B87111B4-AF71-430C-97A8-036056EFCC1B}"/>
                    </a:ext>
                  </a:extLst>
                </p:cNvPr>
                <p:cNvCxnSpPr>
                  <a:cxnSpLocks/>
                </p:cNvCxnSpPr>
                <p:nvPr/>
              </p:nvCxnSpPr>
              <p:spPr>
                <a:xfrm>
                  <a:off x="4063181" y="2517129"/>
                  <a:ext cx="579120" cy="0"/>
                </a:xfrm>
                <a:prstGeom prst="line">
                  <a:avLst/>
                </a:prstGeom>
                <a:ln w="38100" cap="rnd">
                  <a:solidFill>
                    <a:srgbClr val="2789E0"/>
                  </a:solidFill>
                  <a:roun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90BF07F-0FC3-4F9C-B711-17BF13BCEDF9}"/>
                    </a:ext>
                  </a:extLst>
                </p:cNvPr>
                <p:cNvCxnSpPr>
                  <a:cxnSpLocks/>
                </p:cNvCxnSpPr>
                <p:nvPr/>
              </p:nvCxnSpPr>
              <p:spPr>
                <a:xfrm>
                  <a:off x="4063181" y="2669529"/>
                  <a:ext cx="868680" cy="0"/>
                </a:xfrm>
                <a:prstGeom prst="line">
                  <a:avLst/>
                </a:prstGeom>
                <a:ln w="38100" cap="rnd">
                  <a:solidFill>
                    <a:srgbClr val="2789E0"/>
                  </a:solidFill>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5C8329C-C6FD-40FD-8F28-828DCA32566D}"/>
                    </a:ext>
                  </a:extLst>
                </p:cNvPr>
                <p:cNvCxnSpPr>
                  <a:cxnSpLocks/>
                </p:cNvCxnSpPr>
                <p:nvPr/>
              </p:nvCxnSpPr>
              <p:spPr>
                <a:xfrm>
                  <a:off x="4063181" y="2821929"/>
                  <a:ext cx="1158240" cy="0"/>
                </a:xfrm>
                <a:prstGeom prst="line">
                  <a:avLst/>
                </a:prstGeom>
                <a:ln w="38100" cap="rnd">
                  <a:solidFill>
                    <a:srgbClr val="2789E0"/>
                  </a:solidFill>
                  <a:round/>
                </a:ln>
              </p:spPr>
              <p:style>
                <a:lnRef idx="1">
                  <a:schemeClr val="accent1"/>
                </a:lnRef>
                <a:fillRef idx="0">
                  <a:schemeClr val="accent1"/>
                </a:fillRef>
                <a:effectRef idx="0">
                  <a:schemeClr val="accent1"/>
                </a:effectRef>
                <a:fontRef idx="minor">
                  <a:schemeClr val="tx1"/>
                </a:fontRef>
              </p:style>
            </p:cxnSp>
          </p:grpSp>
        </p:grpSp>
      </p:grpSp>
      <p:grpSp>
        <p:nvGrpSpPr>
          <p:cNvPr id="49" name="Group 48">
            <a:extLst>
              <a:ext uri="{FF2B5EF4-FFF2-40B4-BE49-F238E27FC236}">
                <a16:creationId xmlns:a16="http://schemas.microsoft.com/office/drawing/2014/main" id="{82AA6ECF-3305-465E-9990-D9A8030FD2B2}"/>
              </a:ext>
            </a:extLst>
          </p:cNvPr>
          <p:cNvGrpSpPr/>
          <p:nvPr/>
        </p:nvGrpSpPr>
        <p:grpSpPr>
          <a:xfrm>
            <a:off x="3749040" y="1565303"/>
            <a:ext cx="1645920" cy="2779285"/>
            <a:chOff x="4998720" y="2087070"/>
            <a:chExt cx="2194560" cy="3705713"/>
          </a:xfrm>
        </p:grpSpPr>
        <p:sp>
          <p:nvSpPr>
            <p:cNvPr id="8" name="TextBox 7">
              <a:extLst>
                <a:ext uri="{FF2B5EF4-FFF2-40B4-BE49-F238E27FC236}">
                  <a16:creationId xmlns:a16="http://schemas.microsoft.com/office/drawing/2014/main" id="{12329094-1900-4730-9C58-DE8F626952BE}"/>
                </a:ext>
              </a:extLst>
            </p:cNvPr>
            <p:cNvSpPr txBox="1"/>
            <p:nvPr/>
          </p:nvSpPr>
          <p:spPr>
            <a:xfrm>
              <a:off x="4998720" y="4884842"/>
              <a:ext cx="2194560" cy="907941"/>
            </a:xfrm>
            <a:prstGeom prst="rect">
              <a:avLst/>
            </a:prstGeom>
            <a:noFill/>
          </p:spPr>
          <p:txBody>
            <a:bodyPr wrap="square">
              <a:spAutoFit/>
            </a:bodyPr>
            <a:lstStyle/>
            <a:p>
              <a:pPr algn="ctr" defTabSz="685800"/>
              <a:r>
                <a:rPr lang="en-US" sz="1125" b="1">
                  <a:solidFill>
                    <a:prstClr val="white"/>
                  </a:solidFill>
                  <a:latin typeface="Segoe UI" panose="020B0502040204020203" pitchFamily="34" charset="0"/>
                  <a:cs typeface="Segoe UI" panose="020B0502040204020203" pitchFamily="34" charset="0"/>
                </a:rPr>
                <a:t>End-user experience</a:t>
              </a:r>
            </a:p>
            <a:p>
              <a:pPr algn="ctr" defTabSz="685800"/>
              <a:endParaRPr lang="en-US" sz="900">
                <a:solidFill>
                  <a:prstClr val="white">
                    <a:lumMod val="75000"/>
                  </a:prstClr>
                </a:solidFill>
                <a:latin typeface="Segoe UI" panose="020B0502040204020203" pitchFamily="34" charset="0"/>
                <a:cs typeface="Segoe UI" panose="020B0502040204020203" pitchFamily="34" charset="0"/>
              </a:endParaRPr>
            </a:p>
            <a:p>
              <a:pPr algn="ctr" defTabSz="685800"/>
              <a:r>
                <a:rPr lang="en-US" sz="900">
                  <a:solidFill>
                    <a:prstClr val="white">
                      <a:lumMod val="75000"/>
                    </a:prstClr>
                  </a:solidFill>
                  <a:latin typeface="Segoe UI" panose="020B0502040204020203" pitchFamily="34" charset="0"/>
                  <a:cs typeface="Segoe UI" panose="020B0502040204020203" pitchFamily="34" charset="0"/>
                </a:rPr>
                <a:t>Windows 10 and 11 Enterprise multi-session</a:t>
              </a:r>
            </a:p>
          </p:txBody>
        </p:sp>
        <p:sp>
          <p:nvSpPr>
            <p:cNvPr id="4" name="Oval 3">
              <a:extLst>
                <a:ext uri="{FF2B5EF4-FFF2-40B4-BE49-F238E27FC236}">
                  <a16:creationId xmlns:a16="http://schemas.microsoft.com/office/drawing/2014/main" id="{2F31DF2C-6803-49AF-9175-95E781E816BC}"/>
                </a:ext>
              </a:extLst>
            </p:cNvPr>
            <p:cNvSpPr/>
            <p:nvPr/>
          </p:nvSpPr>
          <p:spPr>
            <a:xfrm>
              <a:off x="4998720" y="2087070"/>
              <a:ext cx="2194560" cy="2194560"/>
            </a:xfrm>
            <a:prstGeom prst="ellipse">
              <a:avLst/>
            </a:prstGeom>
            <a:gradFill>
              <a:gsLst>
                <a:gs pos="0">
                  <a:schemeClr val="tx1"/>
                </a:gs>
                <a:gs pos="100000">
                  <a:srgbClr val="02182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grpSp>
          <p:nvGrpSpPr>
            <p:cNvPr id="40" name="Group 39">
              <a:extLst>
                <a:ext uri="{FF2B5EF4-FFF2-40B4-BE49-F238E27FC236}">
                  <a16:creationId xmlns:a16="http://schemas.microsoft.com/office/drawing/2014/main" id="{A0357065-A525-4755-8E06-81FC08DD43EB}"/>
                </a:ext>
              </a:extLst>
            </p:cNvPr>
            <p:cNvGrpSpPr/>
            <p:nvPr/>
          </p:nvGrpSpPr>
          <p:grpSpPr>
            <a:xfrm>
              <a:off x="5590146" y="2705198"/>
              <a:ext cx="1011713" cy="958305"/>
              <a:chOff x="4141785" y="2727150"/>
              <a:chExt cx="1287148" cy="1219200"/>
            </a:xfrm>
          </p:grpSpPr>
          <p:pic>
            <p:nvPicPr>
              <p:cNvPr id="14" name="Picture 13">
                <a:extLst>
                  <a:ext uri="{FF2B5EF4-FFF2-40B4-BE49-F238E27FC236}">
                    <a16:creationId xmlns:a16="http://schemas.microsoft.com/office/drawing/2014/main" id="{B707BB53-60E9-46E9-A131-5E564F0797FF}"/>
                  </a:ext>
                </a:extLst>
              </p:cNvPr>
              <p:cNvPicPr>
                <a:picLocks noChangeAspect="1"/>
              </p:cNvPicPr>
              <p:nvPr/>
            </p:nvPicPr>
            <p:blipFill>
              <a:blip r:embed="rId6" cstate="screen">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a:ext>
                </a:extLst>
              </a:blip>
              <a:srcRect/>
              <a:stretch/>
            </p:blipFill>
            <p:spPr>
              <a:xfrm>
                <a:off x="4141785" y="2727150"/>
                <a:ext cx="982349" cy="914400"/>
              </a:xfrm>
              <a:prstGeom prst="rect">
                <a:avLst/>
              </a:prstGeom>
            </p:spPr>
          </p:pic>
          <p:pic>
            <p:nvPicPr>
              <p:cNvPr id="38" name="Picture 37">
                <a:extLst>
                  <a:ext uri="{FF2B5EF4-FFF2-40B4-BE49-F238E27FC236}">
                    <a16:creationId xmlns:a16="http://schemas.microsoft.com/office/drawing/2014/main" id="{2AE44778-0C25-4974-9CF7-3BB618B995DB}"/>
                  </a:ext>
                </a:extLst>
              </p:cNvPr>
              <p:cNvPicPr>
                <a:picLocks noChangeAspect="1"/>
              </p:cNvPicPr>
              <p:nvPr/>
            </p:nvPicPr>
            <p:blipFill>
              <a:blip r:embed="rId8" cstate="screen">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a:stretch/>
            </p:blipFill>
            <p:spPr>
              <a:xfrm>
                <a:off x="4294184" y="2879550"/>
                <a:ext cx="982349" cy="914400"/>
              </a:xfrm>
              <a:prstGeom prst="rect">
                <a:avLst/>
              </a:prstGeom>
            </p:spPr>
          </p:pic>
          <p:pic>
            <p:nvPicPr>
              <p:cNvPr id="39" name="Picture 38">
                <a:extLst>
                  <a:ext uri="{FF2B5EF4-FFF2-40B4-BE49-F238E27FC236}">
                    <a16:creationId xmlns:a16="http://schemas.microsoft.com/office/drawing/2014/main" id="{B449069E-6975-41AA-9208-7EEC62C7DE6C}"/>
                  </a:ext>
                </a:extLst>
              </p:cNvPr>
              <p:cNvPicPr>
                <a:picLocks noChangeAspect="1"/>
              </p:cNvPicPr>
              <p:nvPr/>
            </p:nvPicPr>
            <p:blipFill>
              <a:blip r:embed="rId9" cstate="screen">
                <a:extLst>
                  <a:ext uri="{28A0092B-C50C-407E-A947-70E740481C1C}">
                    <a14:useLocalDpi xmlns:a14="http://schemas.microsoft.com/office/drawing/2010/main"/>
                  </a:ext>
                </a:extLst>
              </a:blip>
              <a:srcRect/>
              <a:stretch/>
            </p:blipFill>
            <p:spPr>
              <a:xfrm>
                <a:off x="4446584" y="3031950"/>
                <a:ext cx="982349" cy="914400"/>
              </a:xfrm>
              <a:prstGeom prst="rect">
                <a:avLst/>
              </a:prstGeom>
            </p:spPr>
          </p:pic>
        </p:grpSp>
      </p:grpSp>
    </p:spTree>
    <p:extLst>
      <p:ext uri="{BB962C8B-B14F-4D97-AF65-F5344CB8AC3E}">
        <p14:creationId xmlns:p14="http://schemas.microsoft.com/office/powerpoint/2010/main" val="1367043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500"/>
                                        <p:tgtEl>
                                          <p:spTgt spid="4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90D5B-DC66-287F-07EE-16C231C354E6}"/>
              </a:ext>
            </a:extLst>
          </p:cNvPr>
          <p:cNvSpPr>
            <a:spLocks noGrp="1"/>
          </p:cNvSpPr>
          <p:nvPr>
            <p:ph type="ctrTitle"/>
          </p:nvPr>
        </p:nvSpPr>
        <p:spPr/>
        <p:txBody>
          <a:bodyPr/>
          <a:lstStyle/>
          <a:p>
            <a:r>
              <a:rPr lang="nb-NO" dirty="0"/>
              <a:t>Demo</a:t>
            </a:r>
            <a:endParaRPr lang="en-US" dirty="0"/>
          </a:p>
        </p:txBody>
      </p:sp>
    </p:spTree>
    <p:extLst>
      <p:ext uri="{BB962C8B-B14F-4D97-AF65-F5344CB8AC3E}">
        <p14:creationId xmlns:p14="http://schemas.microsoft.com/office/powerpoint/2010/main" val="14161298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Rounded Corners 67">
            <a:extLst>
              <a:ext uri="{FF2B5EF4-FFF2-40B4-BE49-F238E27FC236}">
                <a16:creationId xmlns:a16="http://schemas.microsoft.com/office/drawing/2014/main" id="{B42E6C4D-DBE8-4158-99FB-A49A0E8B8B40}"/>
              </a:ext>
            </a:extLst>
          </p:cNvPr>
          <p:cNvSpPr/>
          <p:nvPr/>
        </p:nvSpPr>
        <p:spPr>
          <a:xfrm>
            <a:off x="532618" y="1590001"/>
            <a:ext cx="1714500" cy="1714500"/>
          </a:xfrm>
          <a:prstGeom prst="roundRect">
            <a:avLst/>
          </a:prstGeom>
          <a:noFill/>
          <a:ln>
            <a:gradFill>
              <a:gsLst>
                <a:gs pos="0">
                  <a:srgbClr val="000000"/>
                </a:gs>
                <a:gs pos="100000">
                  <a:srgbClr val="04345C"/>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70" name="Rectangle: Rounded Corners 69">
            <a:extLst>
              <a:ext uri="{FF2B5EF4-FFF2-40B4-BE49-F238E27FC236}">
                <a16:creationId xmlns:a16="http://schemas.microsoft.com/office/drawing/2014/main" id="{54610DDE-E466-4F31-875E-59E6DCD9C3DB}"/>
              </a:ext>
            </a:extLst>
          </p:cNvPr>
          <p:cNvSpPr/>
          <p:nvPr/>
        </p:nvSpPr>
        <p:spPr>
          <a:xfrm>
            <a:off x="2654039" y="1590001"/>
            <a:ext cx="1714500" cy="1714500"/>
          </a:xfrm>
          <a:prstGeom prst="roundRect">
            <a:avLst/>
          </a:prstGeom>
          <a:noFill/>
          <a:ln>
            <a:gradFill>
              <a:gsLst>
                <a:gs pos="0">
                  <a:srgbClr val="000000"/>
                </a:gs>
                <a:gs pos="100000">
                  <a:srgbClr val="04345C"/>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72" name="Rectangle: Rounded Corners 71">
            <a:extLst>
              <a:ext uri="{FF2B5EF4-FFF2-40B4-BE49-F238E27FC236}">
                <a16:creationId xmlns:a16="http://schemas.microsoft.com/office/drawing/2014/main" id="{F715A666-C97D-4AC7-93C3-97755DE50D4F}"/>
              </a:ext>
            </a:extLst>
          </p:cNvPr>
          <p:cNvSpPr/>
          <p:nvPr/>
        </p:nvSpPr>
        <p:spPr>
          <a:xfrm>
            <a:off x="4775461" y="1590001"/>
            <a:ext cx="1714500" cy="1714500"/>
          </a:xfrm>
          <a:prstGeom prst="roundRect">
            <a:avLst/>
          </a:prstGeom>
          <a:noFill/>
          <a:ln>
            <a:gradFill>
              <a:gsLst>
                <a:gs pos="0">
                  <a:srgbClr val="000000"/>
                </a:gs>
                <a:gs pos="100000">
                  <a:srgbClr val="04345C"/>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74" name="Rectangle: Rounded Corners 73">
            <a:extLst>
              <a:ext uri="{FF2B5EF4-FFF2-40B4-BE49-F238E27FC236}">
                <a16:creationId xmlns:a16="http://schemas.microsoft.com/office/drawing/2014/main" id="{29D3A7F7-A976-40F5-8939-18E346F2BEE2}"/>
              </a:ext>
            </a:extLst>
          </p:cNvPr>
          <p:cNvSpPr/>
          <p:nvPr/>
        </p:nvSpPr>
        <p:spPr>
          <a:xfrm>
            <a:off x="6896883" y="1590001"/>
            <a:ext cx="1714500" cy="1714500"/>
          </a:xfrm>
          <a:prstGeom prst="roundRect">
            <a:avLst/>
          </a:prstGeom>
          <a:noFill/>
          <a:ln>
            <a:gradFill>
              <a:gsLst>
                <a:gs pos="0">
                  <a:srgbClr val="000000"/>
                </a:gs>
                <a:gs pos="100000">
                  <a:srgbClr val="04345C"/>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4" name="TextBox 3">
            <a:extLst>
              <a:ext uri="{FF2B5EF4-FFF2-40B4-BE49-F238E27FC236}">
                <a16:creationId xmlns:a16="http://schemas.microsoft.com/office/drawing/2014/main" id="{12F412A2-F32B-41E2-B588-1A3B4C61610D}"/>
              </a:ext>
            </a:extLst>
          </p:cNvPr>
          <p:cNvSpPr txBox="1"/>
          <p:nvPr/>
        </p:nvSpPr>
        <p:spPr>
          <a:xfrm>
            <a:off x="1762245" y="459486"/>
            <a:ext cx="5619552" cy="669414"/>
          </a:xfrm>
          <a:prstGeom prst="rect">
            <a:avLst/>
          </a:prstGeom>
          <a:noFill/>
        </p:spPr>
        <p:txBody>
          <a:bodyPr wrap="none" rtlCol="0">
            <a:spAutoFit/>
          </a:bodyPr>
          <a:lstStyle/>
          <a:p>
            <a:pPr algn="ctr" defTabSz="685800"/>
            <a:r>
              <a:rPr lang="en-US" sz="2250" b="1" dirty="0">
                <a:solidFill>
                  <a:srgbClr val="FFC000"/>
                </a:solidFill>
                <a:latin typeface="Segoe UI" panose="020B0502040204020203" pitchFamily="34" charset="0"/>
                <a:cs typeface="Segoe UI" panose="020B0502040204020203" pitchFamily="34" charset="0"/>
              </a:rPr>
              <a:t>Review of Azure workloads and benefits</a:t>
            </a:r>
          </a:p>
          <a:p>
            <a:pPr algn="ctr" defTabSz="685800"/>
            <a:r>
              <a:rPr lang="en-US" sz="1500" dirty="0">
                <a:solidFill>
                  <a:prstClr val="white">
                    <a:lumMod val="75000"/>
                  </a:prstClr>
                </a:solidFill>
                <a:latin typeface="Segoe UI" panose="020B0502040204020203" pitchFamily="34" charset="0"/>
                <a:cs typeface="Segoe UI" panose="020B0502040204020203" pitchFamily="34" charset="0"/>
              </a:rPr>
              <a:t>available on Azure Stack HCI, version 21H2</a:t>
            </a:r>
            <a:endParaRPr lang="en-US" sz="1500" i="1" dirty="0">
              <a:solidFill>
                <a:prstClr val="white">
                  <a:lumMod val="75000"/>
                </a:prstClr>
              </a:solidFill>
              <a:latin typeface="Segoe UI" panose="020B0502040204020203" pitchFamily="34" charset="0"/>
              <a:cs typeface="Segoe UI" panose="020B0502040204020203" pitchFamily="34" charset="0"/>
            </a:endParaRPr>
          </a:p>
        </p:txBody>
      </p:sp>
      <p:pic>
        <p:nvPicPr>
          <p:cNvPr id="28" name="Picture 27">
            <a:extLst>
              <a:ext uri="{FF2B5EF4-FFF2-40B4-BE49-F238E27FC236}">
                <a16:creationId xmlns:a16="http://schemas.microsoft.com/office/drawing/2014/main" id="{0D89887C-C637-4D6D-BC35-802A7413CDED}"/>
              </a:ext>
            </a:extLst>
          </p:cNvPr>
          <p:cNvPicPr>
            <a:picLocks noChangeAspect="1"/>
          </p:cNvPicPr>
          <p:nvPr/>
        </p:nvPicPr>
        <p:blipFill>
          <a:blip r:embed="rId3" cstate="screen">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5242436" y="2104351"/>
            <a:ext cx="780549" cy="685800"/>
          </a:xfrm>
          <a:prstGeom prst="rect">
            <a:avLst/>
          </a:prstGeom>
        </p:spPr>
      </p:pic>
      <p:pic>
        <p:nvPicPr>
          <p:cNvPr id="30" name="Picture 29">
            <a:extLst>
              <a:ext uri="{FF2B5EF4-FFF2-40B4-BE49-F238E27FC236}">
                <a16:creationId xmlns:a16="http://schemas.microsoft.com/office/drawing/2014/main" id="{AD845B92-6A1F-4FBE-9548-A8D688F4A2B0}"/>
              </a:ext>
            </a:extLst>
          </p:cNvPr>
          <p:cNvPicPr>
            <a:picLocks noChangeAspect="1"/>
          </p:cNvPicPr>
          <p:nvPr/>
        </p:nvPicPr>
        <p:blipFill>
          <a:blip r:embed="rId4">
            <a:clrChange>
              <a:clrFrom>
                <a:srgbClr val="111111"/>
              </a:clrFrom>
              <a:clrTo>
                <a:srgbClr val="111111">
                  <a:alpha val="0"/>
                </a:srgbClr>
              </a:clrTo>
            </a:clrChange>
            <a:extLst>
              <a:ext uri="{28A0092B-C50C-407E-A947-70E740481C1C}">
                <a14:useLocalDpi xmlns:a14="http://schemas.microsoft.com/office/drawing/2010/main"/>
              </a:ext>
            </a:extLst>
          </a:blip>
          <a:srcRect/>
          <a:stretch/>
        </p:blipFill>
        <p:spPr>
          <a:xfrm>
            <a:off x="3125860" y="2104351"/>
            <a:ext cx="770860" cy="685800"/>
          </a:xfrm>
          <a:prstGeom prst="rect">
            <a:avLst/>
          </a:prstGeom>
        </p:spPr>
      </p:pic>
      <p:pic>
        <p:nvPicPr>
          <p:cNvPr id="32" name="Picture 31">
            <a:extLst>
              <a:ext uri="{FF2B5EF4-FFF2-40B4-BE49-F238E27FC236}">
                <a16:creationId xmlns:a16="http://schemas.microsoft.com/office/drawing/2014/main" id="{D4B94D24-72DC-4B50-9AF2-287B7C0E3FBA}"/>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7337978" y="2035771"/>
            <a:ext cx="832312" cy="822960"/>
          </a:xfrm>
          <a:prstGeom prst="rect">
            <a:avLst/>
          </a:prstGeom>
        </p:spPr>
      </p:pic>
      <p:pic>
        <p:nvPicPr>
          <p:cNvPr id="54" name="Picture 53">
            <a:extLst>
              <a:ext uri="{FF2B5EF4-FFF2-40B4-BE49-F238E27FC236}">
                <a16:creationId xmlns:a16="http://schemas.microsoft.com/office/drawing/2014/main" id="{512B7CA6-4D93-44C4-B0ED-FDF383AD3985}"/>
              </a:ext>
            </a:extLst>
          </p:cNvPr>
          <p:cNvPicPr>
            <a:picLocks noChangeAspect="1"/>
          </p:cNvPicPr>
          <p:nvPr/>
        </p:nvPicPr>
        <p:blipFill>
          <a:blip r:embed="rId6" cstate="screen">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1020704" y="2104351"/>
            <a:ext cx="738329" cy="685800"/>
          </a:xfrm>
          <a:prstGeom prst="rect">
            <a:avLst/>
          </a:prstGeom>
        </p:spPr>
      </p:pic>
      <p:sp>
        <p:nvSpPr>
          <p:cNvPr id="58" name="TextBox 57">
            <a:extLst>
              <a:ext uri="{FF2B5EF4-FFF2-40B4-BE49-F238E27FC236}">
                <a16:creationId xmlns:a16="http://schemas.microsoft.com/office/drawing/2014/main" id="{3960D357-3F53-4CAB-8BC2-B806A5F94BBD}"/>
              </a:ext>
            </a:extLst>
          </p:cNvPr>
          <p:cNvSpPr txBox="1"/>
          <p:nvPr/>
        </p:nvSpPr>
        <p:spPr>
          <a:xfrm>
            <a:off x="566908" y="3602520"/>
            <a:ext cx="1645920" cy="819455"/>
          </a:xfrm>
          <a:prstGeom prst="rect">
            <a:avLst/>
          </a:prstGeom>
          <a:noFill/>
        </p:spPr>
        <p:txBody>
          <a:bodyPr wrap="square">
            <a:spAutoFit/>
          </a:bodyPr>
          <a:lstStyle/>
          <a:p>
            <a:pPr algn="ctr" defTabSz="685800"/>
            <a:r>
              <a:rPr lang="en-US" sz="1125" b="1" dirty="0">
                <a:solidFill>
                  <a:prstClr val="white"/>
                </a:solidFill>
                <a:latin typeface="Segoe UI" panose="020B0502040204020203" pitchFamily="34" charset="0"/>
                <a:cs typeface="Segoe UI" panose="020B0502040204020203" pitchFamily="34" charset="0"/>
              </a:rPr>
              <a:t>Windows Server</a:t>
            </a:r>
          </a:p>
          <a:p>
            <a:pPr algn="ctr" defTabSz="685800"/>
            <a:endParaRPr lang="en-US" sz="900" dirty="0">
              <a:solidFill>
                <a:prstClr val="white">
                  <a:lumMod val="75000"/>
                </a:prstClr>
              </a:solidFill>
              <a:latin typeface="Segoe UI" panose="020B0502040204020203" pitchFamily="34" charset="0"/>
              <a:cs typeface="Segoe UI" panose="020B0502040204020203" pitchFamily="34" charset="0"/>
            </a:endParaRPr>
          </a:p>
          <a:p>
            <a:pPr algn="ctr" defTabSz="685800"/>
            <a:endParaRPr lang="en-US" sz="900" dirty="0">
              <a:solidFill>
                <a:prstClr val="white">
                  <a:lumMod val="75000"/>
                </a:prstClr>
              </a:solidFill>
              <a:latin typeface="Segoe UI" panose="020B0502040204020203" pitchFamily="34" charset="0"/>
              <a:cs typeface="Segoe UI" panose="020B0502040204020203" pitchFamily="34" charset="0"/>
            </a:endParaRPr>
          </a:p>
          <a:p>
            <a:pPr algn="ctr" defTabSz="685800"/>
            <a:r>
              <a:rPr lang="en-US" sz="900" dirty="0">
                <a:solidFill>
                  <a:prstClr val="white">
                    <a:lumMod val="75000"/>
                  </a:prstClr>
                </a:solidFill>
                <a:latin typeface="Segoe UI" panose="020B0502040204020203" pitchFamily="34" charset="0"/>
                <a:cs typeface="Segoe UI" panose="020B0502040204020203" pitchFamily="34" charset="0"/>
              </a:rPr>
              <a:t>Azure Edition (Preview), free ESUs, pay-as-you-go</a:t>
            </a:r>
          </a:p>
        </p:txBody>
      </p:sp>
      <p:sp>
        <p:nvSpPr>
          <p:cNvPr id="60" name="TextBox 59">
            <a:extLst>
              <a:ext uri="{FF2B5EF4-FFF2-40B4-BE49-F238E27FC236}">
                <a16:creationId xmlns:a16="http://schemas.microsoft.com/office/drawing/2014/main" id="{8C45DB51-1859-427F-8B96-D1A0643A0273}"/>
              </a:ext>
            </a:extLst>
          </p:cNvPr>
          <p:cNvSpPr txBox="1"/>
          <p:nvPr/>
        </p:nvSpPr>
        <p:spPr>
          <a:xfrm>
            <a:off x="6931173" y="3602519"/>
            <a:ext cx="1645920" cy="854080"/>
          </a:xfrm>
          <a:prstGeom prst="rect">
            <a:avLst/>
          </a:prstGeom>
          <a:noFill/>
        </p:spPr>
        <p:txBody>
          <a:bodyPr wrap="square">
            <a:spAutoFit/>
          </a:bodyPr>
          <a:lstStyle/>
          <a:p>
            <a:pPr algn="ctr" defTabSz="685800"/>
            <a:r>
              <a:rPr lang="en-US" sz="1125" b="1">
                <a:solidFill>
                  <a:prstClr val="white"/>
                </a:solidFill>
                <a:latin typeface="Segoe UI" panose="020B0502040204020203" pitchFamily="34" charset="0"/>
                <a:cs typeface="Segoe UI" panose="020B0502040204020203" pitchFamily="34" charset="0"/>
              </a:rPr>
              <a:t>Azure Virtual Desktop (preview)</a:t>
            </a:r>
          </a:p>
          <a:p>
            <a:pPr algn="ctr" defTabSz="685800"/>
            <a:endParaRPr lang="en-US" sz="900">
              <a:solidFill>
                <a:prstClr val="white">
                  <a:lumMod val="75000"/>
                </a:prstClr>
              </a:solidFill>
              <a:latin typeface="Segoe UI" panose="020B0502040204020203" pitchFamily="34" charset="0"/>
              <a:cs typeface="Segoe UI" panose="020B0502040204020203" pitchFamily="34" charset="0"/>
            </a:endParaRPr>
          </a:p>
          <a:p>
            <a:pPr algn="ctr" defTabSz="685800"/>
            <a:r>
              <a:rPr lang="en-US" sz="900">
                <a:solidFill>
                  <a:prstClr val="white">
                    <a:lumMod val="75000"/>
                  </a:prstClr>
                </a:solidFill>
                <a:latin typeface="Segoe UI" panose="020B0502040204020203" pitchFamily="34" charset="0"/>
                <a:cs typeface="Segoe UI" panose="020B0502040204020203" pitchFamily="34" charset="0"/>
              </a:rPr>
              <a:t>Cloud-hosted control plane, Windows multi-session</a:t>
            </a:r>
          </a:p>
        </p:txBody>
      </p:sp>
      <p:sp>
        <p:nvSpPr>
          <p:cNvPr id="64" name="TextBox 63">
            <a:extLst>
              <a:ext uri="{FF2B5EF4-FFF2-40B4-BE49-F238E27FC236}">
                <a16:creationId xmlns:a16="http://schemas.microsoft.com/office/drawing/2014/main" id="{F15A89F7-994F-415F-BC28-203B9FC607B8}"/>
              </a:ext>
            </a:extLst>
          </p:cNvPr>
          <p:cNvSpPr txBox="1"/>
          <p:nvPr/>
        </p:nvSpPr>
        <p:spPr>
          <a:xfrm>
            <a:off x="4809751" y="3602519"/>
            <a:ext cx="1645920" cy="854080"/>
          </a:xfrm>
          <a:prstGeom prst="rect">
            <a:avLst/>
          </a:prstGeom>
          <a:noFill/>
        </p:spPr>
        <p:txBody>
          <a:bodyPr wrap="square">
            <a:spAutoFit/>
          </a:bodyPr>
          <a:lstStyle/>
          <a:p>
            <a:pPr algn="ctr" defTabSz="685800"/>
            <a:r>
              <a:rPr lang="en-US" sz="1125" b="1">
                <a:solidFill>
                  <a:prstClr val="white"/>
                </a:solidFill>
                <a:latin typeface="Segoe UI" panose="020B0502040204020203" pitchFamily="34" charset="0"/>
                <a:cs typeface="Segoe UI" panose="020B0502040204020203" pitchFamily="34" charset="0"/>
              </a:rPr>
              <a:t>PaaS services</a:t>
            </a:r>
          </a:p>
          <a:p>
            <a:pPr algn="ctr" defTabSz="685800"/>
            <a:r>
              <a:rPr lang="en-US" sz="1125" b="1">
                <a:solidFill>
                  <a:prstClr val="white"/>
                </a:solidFill>
                <a:latin typeface="Segoe UI" panose="020B0502040204020203" pitchFamily="34" charset="0"/>
                <a:cs typeface="Segoe UI" panose="020B0502040204020203" pitchFamily="34" charset="0"/>
              </a:rPr>
              <a:t>(preview)</a:t>
            </a:r>
          </a:p>
          <a:p>
            <a:pPr algn="ctr" defTabSz="685800"/>
            <a:endParaRPr lang="en-US" sz="900">
              <a:solidFill>
                <a:prstClr val="white">
                  <a:lumMod val="75000"/>
                </a:prstClr>
              </a:solidFill>
              <a:latin typeface="Segoe UI" panose="020B0502040204020203" pitchFamily="34" charset="0"/>
              <a:cs typeface="Segoe UI" panose="020B0502040204020203" pitchFamily="34" charset="0"/>
            </a:endParaRPr>
          </a:p>
          <a:p>
            <a:pPr algn="ctr" defTabSz="685800"/>
            <a:r>
              <a:rPr lang="en-US" sz="900">
                <a:solidFill>
                  <a:prstClr val="white">
                    <a:lumMod val="75000"/>
                  </a:prstClr>
                </a:solidFill>
                <a:latin typeface="Segoe UI" panose="020B0502040204020203" pitchFamily="34" charset="0"/>
                <a:cs typeface="Segoe UI" panose="020B0502040204020203" pitchFamily="34" charset="0"/>
              </a:rPr>
              <a:t>Managed SQL, App services, Functions, Logic Apps</a:t>
            </a:r>
          </a:p>
        </p:txBody>
      </p:sp>
      <p:sp>
        <p:nvSpPr>
          <p:cNvPr id="66" name="TextBox 65">
            <a:extLst>
              <a:ext uri="{FF2B5EF4-FFF2-40B4-BE49-F238E27FC236}">
                <a16:creationId xmlns:a16="http://schemas.microsoft.com/office/drawing/2014/main" id="{C3DDDE6F-22D1-49E2-B2F8-3E786DB14505}"/>
              </a:ext>
            </a:extLst>
          </p:cNvPr>
          <p:cNvSpPr txBox="1"/>
          <p:nvPr/>
        </p:nvSpPr>
        <p:spPr>
          <a:xfrm>
            <a:off x="2563103" y="3602520"/>
            <a:ext cx="1896373" cy="819455"/>
          </a:xfrm>
          <a:prstGeom prst="rect">
            <a:avLst/>
          </a:prstGeom>
          <a:noFill/>
        </p:spPr>
        <p:txBody>
          <a:bodyPr wrap="square">
            <a:spAutoFit/>
          </a:bodyPr>
          <a:lstStyle/>
          <a:p>
            <a:pPr algn="ctr" defTabSz="685800"/>
            <a:r>
              <a:rPr lang="en-US" sz="1125" b="1">
                <a:solidFill>
                  <a:prstClr val="white"/>
                </a:solidFill>
                <a:latin typeface="Segoe UI" panose="020B0502040204020203" pitchFamily="34" charset="0"/>
                <a:cs typeface="Segoe UI" panose="020B0502040204020203" pitchFamily="34" charset="0"/>
              </a:rPr>
              <a:t>Azure Kubernetes Service</a:t>
            </a:r>
          </a:p>
          <a:p>
            <a:pPr algn="ctr" defTabSz="685800"/>
            <a:endParaRPr lang="en-US" sz="900">
              <a:solidFill>
                <a:prstClr val="white">
                  <a:lumMod val="75000"/>
                </a:prstClr>
              </a:solidFill>
              <a:latin typeface="Segoe UI" panose="020B0502040204020203" pitchFamily="34" charset="0"/>
              <a:cs typeface="Segoe UI" panose="020B0502040204020203" pitchFamily="34" charset="0"/>
            </a:endParaRPr>
          </a:p>
          <a:p>
            <a:pPr algn="ctr" defTabSz="685800"/>
            <a:endParaRPr lang="en-US" sz="900">
              <a:solidFill>
                <a:prstClr val="white">
                  <a:lumMod val="75000"/>
                </a:prstClr>
              </a:solidFill>
              <a:latin typeface="Segoe UI" panose="020B0502040204020203" pitchFamily="34" charset="0"/>
              <a:cs typeface="Segoe UI" panose="020B0502040204020203" pitchFamily="34" charset="0"/>
            </a:endParaRPr>
          </a:p>
          <a:p>
            <a:pPr algn="ctr" defTabSz="685800"/>
            <a:r>
              <a:rPr lang="en-US" sz="900">
                <a:solidFill>
                  <a:prstClr val="white">
                    <a:lumMod val="75000"/>
                  </a:prstClr>
                </a:solidFill>
                <a:latin typeface="Segoe UI" panose="020B0502040204020203" pitchFamily="34" charset="0"/>
                <a:cs typeface="Segoe UI" panose="020B0502040204020203" pitchFamily="34" charset="0"/>
              </a:rPr>
              <a:t>Deploy and manage Windows</a:t>
            </a:r>
            <a:br>
              <a:rPr lang="en-US" sz="900">
                <a:solidFill>
                  <a:prstClr val="white">
                    <a:lumMod val="75000"/>
                  </a:prstClr>
                </a:solidFill>
                <a:latin typeface="Segoe UI" panose="020B0502040204020203" pitchFamily="34" charset="0"/>
                <a:cs typeface="Segoe UI" panose="020B0502040204020203" pitchFamily="34" charset="0"/>
              </a:rPr>
            </a:br>
            <a:r>
              <a:rPr lang="en-US" sz="900">
                <a:solidFill>
                  <a:prstClr val="white">
                    <a:lumMod val="75000"/>
                  </a:prstClr>
                </a:solidFill>
                <a:latin typeface="Segoe UI" panose="020B0502040204020203" pitchFamily="34" charset="0"/>
                <a:cs typeface="Segoe UI" panose="020B0502040204020203" pitchFamily="34" charset="0"/>
              </a:rPr>
              <a:t>and Linux containers</a:t>
            </a:r>
          </a:p>
        </p:txBody>
      </p:sp>
    </p:spTree>
    <p:extLst>
      <p:ext uri="{BB962C8B-B14F-4D97-AF65-F5344CB8AC3E}">
        <p14:creationId xmlns:p14="http://schemas.microsoft.com/office/powerpoint/2010/main" val="10470935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TextBox 190">
            <a:extLst>
              <a:ext uri="{FF2B5EF4-FFF2-40B4-BE49-F238E27FC236}">
                <a16:creationId xmlns:a16="http://schemas.microsoft.com/office/drawing/2014/main" id="{7F6592A8-7FE1-422A-9DE2-74B9FD304080}"/>
              </a:ext>
            </a:extLst>
          </p:cNvPr>
          <p:cNvSpPr txBox="1"/>
          <p:nvPr/>
        </p:nvSpPr>
        <p:spPr>
          <a:xfrm>
            <a:off x="457200" y="459486"/>
            <a:ext cx="6974730" cy="669414"/>
          </a:xfrm>
          <a:prstGeom prst="rect">
            <a:avLst/>
          </a:prstGeom>
          <a:noFill/>
        </p:spPr>
        <p:txBody>
          <a:bodyPr wrap="none" rtlCol="0">
            <a:spAutoFit/>
          </a:bodyPr>
          <a:lstStyle/>
          <a:p>
            <a:pPr defTabSz="685800"/>
            <a:r>
              <a:rPr lang="en-US" sz="2250" b="1" dirty="0">
                <a:solidFill>
                  <a:srgbClr val="FFC000"/>
                </a:solidFill>
                <a:latin typeface="Segoe UI" panose="020B0502040204020203" pitchFamily="34" charset="0"/>
                <a:cs typeface="Segoe UI" panose="020B0502040204020203" pitchFamily="34" charset="0"/>
              </a:rPr>
              <a:t>Roadmap: Extensions planned for Azure Stack HCI</a:t>
            </a:r>
            <a:br>
              <a:rPr lang="en-US" sz="2250" b="1" dirty="0">
                <a:solidFill>
                  <a:prstClr val="white"/>
                </a:solidFill>
                <a:latin typeface="Segoe UI" panose="020B0502040204020203" pitchFamily="34" charset="0"/>
                <a:cs typeface="Segoe UI" panose="020B0502040204020203" pitchFamily="34" charset="0"/>
              </a:rPr>
            </a:br>
            <a:r>
              <a:rPr lang="en-US" sz="1500" dirty="0">
                <a:solidFill>
                  <a:prstClr val="white"/>
                </a:solidFill>
                <a:latin typeface="Segoe UI" panose="020B0502040204020203" pitchFamily="34" charset="0"/>
                <a:cs typeface="Segoe UI" panose="020B0502040204020203" pitchFamily="34" charset="0"/>
              </a:rPr>
              <a:t>Adding powerful new functionality through the extension mechanism</a:t>
            </a:r>
          </a:p>
        </p:txBody>
      </p:sp>
      <p:grpSp>
        <p:nvGrpSpPr>
          <p:cNvPr id="258" name="Group 257">
            <a:extLst>
              <a:ext uri="{FF2B5EF4-FFF2-40B4-BE49-F238E27FC236}">
                <a16:creationId xmlns:a16="http://schemas.microsoft.com/office/drawing/2014/main" id="{EB88FD08-8538-44D3-B499-190047DF7DF9}"/>
              </a:ext>
            </a:extLst>
          </p:cNvPr>
          <p:cNvGrpSpPr/>
          <p:nvPr/>
        </p:nvGrpSpPr>
        <p:grpSpPr>
          <a:xfrm>
            <a:off x="7436011" y="1440181"/>
            <a:ext cx="1250789" cy="2431733"/>
            <a:chOff x="9914681" y="1920241"/>
            <a:chExt cx="1667719" cy="3242310"/>
          </a:xfrm>
        </p:grpSpPr>
        <p:sp>
          <p:nvSpPr>
            <p:cNvPr id="222" name="Rectangle 221">
              <a:extLst>
                <a:ext uri="{FF2B5EF4-FFF2-40B4-BE49-F238E27FC236}">
                  <a16:creationId xmlns:a16="http://schemas.microsoft.com/office/drawing/2014/main" id="{1E85DABE-487C-4143-B90B-B325F660E910}"/>
                </a:ext>
              </a:extLst>
            </p:cNvPr>
            <p:cNvSpPr/>
            <p:nvPr/>
          </p:nvSpPr>
          <p:spPr bwMode="auto">
            <a:xfrm>
              <a:off x="9914681" y="1920241"/>
              <a:ext cx="1667719" cy="3242310"/>
            </a:xfrm>
            <a:prstGeom prst="rect">
              <a:avLst/>
            </a:prstGeom>
            <a:solidFill>
              <a:srgbClr val="FFFFFF">
                <a:alpha val="10000"/>
              </a:srgbClr>
            </a:solidFill>
            <a:ln w="12700" cap="flat" cmpd="sng" algn="ctr">
              <a:solidFill>
                <a:srgbClr val="000000">
                  <a:lumMod val="75000"/>
                  <a:lumOff val="25000"/>
                </a:srgbClr>
              </a:solidFill>
              <a:prstDash val="solid"/>
              <a:miter lim="800000"/>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171450" lvl="1" defTabSz="685800">
                <a:defRPr/>
              </a:pPr>
              <a:endParaRPr lang="en-US" sz="825" kern="0">
                <a:solidFill>
                  <a:srgbClr val="FFFFFF"/>
                </a:solidFill>
                <a:latin typeface="Segoe UI"/>
              </a:endParaRPr>
            </a:p>
          </p:txBody>
        </p:sp>
        <p:sp>
          <p:nvSpPr>
            <p:cNvPr id="203" name="TextBox 202">
              <a:extLst>
                <a:ext uri="{FF2B5EF4-FFF2-40B4-BE49-F238E27FC236}">
                  <a16:creationId xmlns:a16="http://schemas.microsoft.com/office/drawing/2014/main" id="{8F636FC5-F5BD-41C5-A237-0ABFA027EFFD}"/>
                </a:ext>
              </a:extLst>
            </p:cNvPr>
            <p:cNvSpPr txBox="1"/>
            <p:nvPr/>
          </p:nvSpPr>
          <p:spPr>
            <a:xfrm>
              <a:off x="10063084" y="3705585"/>
              <a:ext cx="1370912" cy="492443"/>
            </a:xfrm>
            <a:prstGeom prst="rect">
              <a:avLst/>
            </a:prstGeom>
            <a:noFill/>
          </p:spPr>
          <p:txBody>
            <a:bodyPr wrap="square" rtlCol="0">
              <a:spAutoFit/>
            </a:bodyPr>
            <a:lstStyle/>
            <a:p>
              <a:pPr algn="ctr" defTabSz="685800">
                <a:defRPr/>
              </a:pPr>
              <a:r>
                <a:rPr lang="en-US" sz="900" b="1">
                  <a:solidFill>
                    <a:prstClr val="white"/>
                  </a:solidFill>
                  <a:latin typeface="Segoe UI" panose="020B0502040204020203" pitchFamily="34" charset="0"/>
                  <a:cs typeface="Segoe UI" panose="020B0502040204020203" pitchFamily="34" charset="0"/>
                </a:rPr>
                <a:t>And stay tuned for others!</a:t>
              </a:r>
            </a:p>
          </p:txBody>
        </p:sp>
        <p:sp>
          <p:nvSpPr>
            <p:cNvPr id="205" name="TextBox 204">
              <a:extLst>
                <a:ext uri="{FF2B5EF4-FFF2-40B4-BE49-F238E27FC236}">
                  <a16:creationId xmlns:a16="http://schemas.microsoft.com/office/drawing/2014/main" id="{6BA3EF95-F1B2-4946-B27B-23092EF72F5B}"/>
                </a:ext>
              </a:extLst>
            </p:cNvPr>
            <p:cNvSpPr txBox="1"/>
            <p:nvPr/>
          </p:nvSpPr>
          <p:spPr>
            <a:xfrm>
              <a:off x="9925580" y="2380790"/>
              <a:ext cx="1645920" cy="738664"/>
            </a:xfrm>
            <a:prstGeom prst="rect">
              <a:avLst/>
            </a:prstGeom>
            <a:noFill/>
          </p:spPr>
          <p:txBody>
            <a:bodyPr wrap="square" rtlCol="0">
              <a:spAutoFit/>
            </a:bodyPr>
            <a:lstStyle/>
            <a:p>
              <a:pPr algn="ctr" defTabSz="685800">
                <a:defRPr/>
              </a:pPr>
              <a:r>
                <a:rPr lang="en-US" sz="3000" b="1">
                  <a:solidFill>
                    <a:prstClr val="white"/>
                  </a:solidFill>
                  <a:latin typeface="Segoe UI" panose="020B0502040204020203" pitchFamily="34" charset="0"/>
                  <a:cs typeface="Segoe UI" panose="020B0502040204020203" pitchFamily="34" charset="0"/>
                </a:rPr>
                <a:t>…</a:t>
              </a:r>
            </a:p>
          </p:txBody>
        </p:sp>
      </p:grpSp>
      <p:grpSp>
        <p:nvGrpSpPr>
          <p:cNvPr id="253" name="Group 252">
            <a:extLst>
              <a:ext uri="{FF2B5EF4-FFF2-40B4-BE49-F238E27FC236}">
                <a16:creationId xmlns:a16="http://schemas.microsoft.com/office/drawing/2014/main" id="{38BDA457-6B27-4C01-9CC1-13ED2EF61BD1}"/>
              </a:ext>
            </a:extLst>
          </p:cNvPr>
          <p:cNvGrpSpPr/>
          <p:nvPr/>
        </p:nvGrpSpPr>
        <p:grpSpPr>
          <a:xfrm>
            <a:off x="454938" y="1440181"/>
            <a:ext cx="1250789" cy="2512952"/>
            <a:chOff x="606583" y="1920241"/>
            <a:chExt cx="1667719" cy="3350602"/>
          </a:xfrm>
        </p:grpSpPr>
        <p:sp>
          <p:nvSpPr>
            <p:cNvPr id="199" name="Rectangle 198">
              <a:extLst>
                <a:ext uri="{FF2B5EF4-FFF2-40B4-BE49-F238E27FC236}">
                  <a16:creationId xmlns:a16="http://schemas.microsoft.com/office/drawing/2014/main" id="{5B5E52C7-B3DC-4EB8-96E2-219C237EA650}"/>
                </a:ext>
              </a:extLst>
            </p:cNvPr>
            <p:cNvSpPr/>
            <p:nvPr/>
          </p:nvSpPr>
          <p:spPr bwMode="auto">
            <a:xfrm>
              <a:off x="606583" y="1920241"/>
              <a:ext cx="1667719" cy="3242310"/>
            </a:xfrm>
            <a:prstGeom prst="rect">
              <a:avLst/>
            </a:prstGeom>
            <a:solidFill>
              <a:srgbClr val="FFFFFF">
                <a:alpha val="10000"/>
              </a:srgbClr>
            </a:solidFill>
            <a:ln w="12700" cap="flat" cmpd="sng" algn="ctr">
              <a:solidFill>
                <a:srgbClr val="000000">
                  <a:lumMod val="75000"/>
                  <a:lumOff val="25000"/>
                </a:srgbClr>
              </a:solidFill>
              <a:prstDash val="solid"/>
              <a:miter lim="800000"/>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171450" lvl="1" defTabSz="685800">
                <a:defRPr/>
              </a:pPr>
              <a:endParaRPr lang="en-US" sz="825" kern="0">
                <a:solidFill>
                  <a:srgbClr val="FFFFFF"/>
                </a:solidFill>
                <a:latin typeface="Segoe UI"/>
              </a:endParaRPr>
            </a:p>
          </p:txBody>
        </p:sp>
        <p:sp>
          <p:nvSpPr>
            <p:cNvPr id="111" name="TextBox 110">
              <a:extLst>
                <a:ext uri="{FF2B5EF4-FFF2-40B4-BE49-F238E27FC236}">
                  <a16:creationId xmlns:a16="http://schemas.microsoft.com/office/drawing/2014/main" id="{92F37E7E-72ED-48DA-8C7C-BB38835DC17B}"/>
                </a:ext>
              </a:extLst>
            </p:cNvPr>
            <p:cNvSpPr txBox="1"/>
            <p:nvPr/>
          </p:nvSpPr>
          <p:spPr>
            <a:xfrm>
              <a:off x="617482" y="3705585"/>
              <a:ext cx="1645920" cy="307776"/>
            </a:xfrm>
            <a:prstGeom prst="rect">
              <a:avLst/>
            </a:prstGeom>
            <a:noFill/>
          </p:spPr>
          <p:txBody>
            <a:bodyPr wrap="square" rtlCol="0">
              <a:spAutoFit/>
            </a:bodyPr>
            <a:lstStyle/>
            <a:p>
              <a:pPr algn="ctr" defTabSz="685800">
                <a:defRPr/>
              </a:pPr>
              <a:r>
                <a:rPr lang="en-US" sz="900" b="1">
                  <a:solidFill>
                    <a:prstClr val="white"/>
                  </a:solidFill>
                  <a:latin typeface="Segoe UI" panose="020B0502040204020203" pitchFamily="34" charset="0"/>
                  <a:cs typeface="Segoe UI" panose="020B0502040204020203" pitchFamily="34" charset="0"/>
                </a:rPr>
                <a:t>Monitoring</a:t>
              </a:r>
            </a:p>
          </p:txBody>
        </p:sp>
        <p:sp>
          <p:nvSpPr>
            <p:cNvPr id="113" name="TextBox 112">
              <a:extLst>
                <a:ext uri="{FF2B5EF4-FFF2-40B4-BE49-F238E27FC236}">
                  <a16:creationId xmlns:a16="http://schemas.microsoft.com/office/drawing/2014/main" id="{185816E0-7A56-4BCE-98D5-F371319B958B}"/>
                </a:ext>
              </a:extLst>
            </p:cNvPr>
            <p:cNvSpPr txBox="1"/>
            <p:nvPr/>
          </p:nvSpPr>
          <p:spPr>
            <a:xfrm>
              <a:off x="774498" y="3984113"/>
              <a:ext cx="1331888" cy="276999"/>
            </a:xfrm>
            <a:prstGeom prst="rect">
              <a:avLst/>
            </a:prstGeom>
            <a:noFill/>
          </p:spPr>
          <p:txBody>
            <a:bodyPr wrap="square" rtlCol="0">
              <a:spAutoFit/>
            </a:bodyPr>
            <a:lstStyle/>
            <a:p>
              <a:pPr algn="ctr" defTabSz="685800">
                <a:defRPr/>
              </a:pPr>
              <a:r>
                <a:rPr lang="en-US" sz="750">
                  <a:solidFill>
                    <a:prstClr val="white">
                      <a:lumMod val="75000"/>
                    </a:prstClr>
                  </a:solidFill>
                  <a:latin typeface="Segoe UI" panose="020B0502040204020203" pitchFamily="34" charset="0"/>
                  <a:cs typeface="Segoe UI" panose="020B0502040204020203" pitchFamily="34" charset="0"/>
                </a:rPr>
                <a:t>MMA/AMA ext.</a:t>
              </a:r>
            </a:p>
          </p:txBody>
        </p:sp>
        <p:sp>
          <p:nvSpPr>
            <p:cNvPr id="143" name="TextBox 142">
              <a:extLst>
                <a:ext uri="{FF2B5EF4-FFF2-40B4-BE49-F238E27FC236}">
                  <a16:creationId xmlns:a16="http://schemas.microsoft.com/office/drawing/2014/main" id="{187CE588-A70A-4FBD-9E45-726567049553}"/>
                </a:ext>
              </a:extLst>
            </p:cNvPr>
            <p:cNvSpPr txBox="1"/>
            <p:nvPr/>
          </p:nvSpPr>
          <p:spPr>
            <a:xfrm>
              <a:off x="708922" y="4235966"/>
              <a:ext cx="1463040" cy="492443"/>
            </a:xfrm>
            <a:prstGeom prst="rect">
              <a:avLst/>
            </a:prstGeom>
            <a:noFill/>
          </p:spPr>
          <p:txBody>
            <a:bodyPr wrap="square" rtlCol="0">
              <a:spAutoFit/>
            </a:bodyPr>
            <a:lstStyle/>
            <a:p>
              <a:pPr algn="ctr" defTabSz="685800">
                <a:defRPr/>
              </a:pPr>
              <a:r>
                <a:rPr lang="en-US" sz="600" b="1">
                  <a:solidFill>
                    <a:prstClr val="white"/>
                  </a:solidFill>
                  <a:latin typeface="Segoe UI" panose="020B0502040204020203" pitchFamily="34" charset="0"/>
                  <a:cs typeface="Segoe UI" panose="020B0502040204020203" pitchFamily="34" charset="0"/>
                </a:rPr>
                <a:t>Send logs, metrics, alerts from OS to Azure Monitor</a:t>
              </a:r>
            </a:p>
          </p:txBody>
        </p:sp>
        <p:sp>
          <p:nvSpPr>
            <p:cNvPr id="179" name="Rectangle: Rounded Corners 178">
              <a:extLst>
                <a:ext uri="{FF2B5EF4-FFF2-40B4-BE49-F238E27FC236}">
                  <a16:creationId xmlns:a16="http://schemas.microsoft.com/office/drawing/2014/main" id="{6C840292-EA86-4BD1-8142-25A8C027B71D}"/>
                </a:ext>
              </a:extLst>
            </p:cNvPr>
            <p:cNvSpPr/>
            <p:nvPr/>
          </p:nvSpPr>
          <p:spPr>
            <a:xfrm>
              <a:off x="891802" y="5042243"/>
              <a:ext cx="1097280" cy="2286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600" b="1">
                  <a:solidFill>
                    <a:srgbClr val="50E6FF"/>
                  </a:solidFill>
                  <a:latin typeface="Segoe UI" panose="020B0502040204020203" pitchFamily="34" charset="0"/>
                  <a:cs typeface="Segoe UI" panose="020B0502040204020203" pitchFamily="34" charset="0"/>
                </a:rPr>
                <a:t>Public Preview</a:t>
              </a:r>
            </a:p>
          </p:txBody>
        </p:sp>
        <p:pic>
          <p:nvPicPr>
            <p:cNvPr id="211" name="Picture 210">
              <a:extLst>
                <a:ext uri="{FF2B5EF4-FFF2-40B4-BE49-F238E27FC236}">
                  <a16:creationId xmlns:a16="http://schemas.microsoft.com/office/drawing/2014/main" id="{1818EA9F-076F-4A18-8B13-4B621F77FBC6}"/>
                </a:ext>
              </a:extLst>
            </p:cNvPr>
            <p:cNvPicPr>
              <a:picLocks noChangeAspect="1"/>
            </p:cNvPicPr>
            <p:nvPr/>
          </p:nvPicPr>
          <p:blipFill>
            <a:blip r:embed="rId3" cstate="screen">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973146" y="2380790"/>
              <a:ext cx="934592" cy="914400"/>
            </a:xfrm>
            <a:prstGeom prst="rect">
              <a:avLst/>
            </a:prstGeom>
          </p:spPr>
        </p:pic>
      </p:grpSp>
      <p:grpSp>
        <p:nvGrpSpPr>
          <p:cNvPr id="255" name="Group 254">
            <a:extLst>
              <a:ext uri="{FF2B5EF4-FFF2-40B4-BE49-F238E27FC236}">
                <a16:creationId xmlns:a16="http://schemas.microsoft.com/office/drawing/2014/main" id="{1BC3A95E-1284-4A5D-8239-E594650C9C82}"/>
              </a:ext>
            </a:extLst>
          </p:cNvPr>
          <p:cNvGrpSpPr/>
          <p:nvPr/>
        </p:nvGrpSpPr>
        <p:grpSpPr>
          <a:xfrm>
            <a:off x="3237070" y="1440181"/>
            <a:ext cx="1250789" cy="2512952"/>
            <a:chOff x="4316093" y="1920241"/>
            <a:chExt cx="1667719" cy="3350602"/>
          </a:xfrm>
        </p:grpSpPr>
        <p:sp>
          <p:nvSpPr>
            <p:cNvPr id="226" name="Rectangle 225">
              <a:extLst>
                <a:ext uri="{FF2B5EF4-FFF2-40B4-BE49-F238E27FC236}">
                  <a16:creationId xmlns:a16="http://schemas.microsoft.com/office/drawing/2014/main" id="{A13C4558-8FC6-4818-BFB3-ABF9D4ECCDA1}"/>
                </a:ext>
              </a:extLst>
            </p:cNvPr>
            <p:cNvSpPr/>
            <p:nvPr/>
          </p:nvSpPr>
          <p:spPr bwMode="auto">
            <a:xfrm>
              <a:off x="4316093" y="1920241"/>
              <a:ext cx="1667719" cy="3242310"/>
            </a:xfrm>
            <a:prstGeom prst="rect">
              <a:avLst/>
            </a:prstGeom>
            <a:solidFill>
              <a:srgbClr val="FFFFFF">
                <a:alpha val="10000"/>
              </a:srgbClr>
            </a:solidFill>
            <a:ln w="12700" cap="flat" cmpd="sng" algn="ctr">
              <a:solidFill>
                <a:srgbClr val="000000">
                  <a:lumMod val="75000"/>
                  <a:lumOff val="25000"/>
                </a:srgbClr>
              </a:solidFill>
              <a:prstDash val="solid"/>
              <a:miter lim="800000"/>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171450" lvl="1" defTabSz="685800">
                <a:defRPr/>
              </a:pPr>
              <a:endParaRPr lang="en-US" sz="825" kern="0">
                <a:solidFill>
                  <a:srgbClr val="FFFFFF"/>
                </a:solidFill>
                <a:latin typeface="Segoe UI"/>
              </a:endParaRPr>
            </a:p>
          </p:txBody>
        </p:sp>
        <p:sp>
          <p:nvSpPr>
            <p:cNvPr id="123" name="TextBox 122">
              <a:extLst>
                <a:ext uri="{FF2B5EF4-FFF2-40B4-BE49-F238E27FC236}">
                  <a16:creationId xmlns:a16="http://schemas.microsoft.com/office/drawing/2014/main" id="{043AE41D-D9D6-40C2-9CD3-549C2F66FDB4}"/>
                </a:ext>
              </a:extLst>
            </p:cNvPr>
            <p:cNvSpPr txBox="1"/>
            <p:nvPr/>
          </p:nvSpPr>
          <p:spPr>
            <a:xfrm>
              <a:off x="4326992" y="3703537"/>
              <a:ext cx="1645920" cy="307776"/>
            </a:xfrm>
            <a:prstGeom prst="rect">
              <a:avLst/>
            </a:prstGeom>
            <a:noFill/>
          </p:spPr>
          <p:txBody>
            <a:bodyPr wrap="square" rtlCol="0">
              <a:spAutoFit/>
            </a:bodyPr>
            <a:lstStyle/>
            <a:p>
              <a:pPr algn="ctr" defTabSz="685800">
                <a:defRPr/>
              </a:pPr>
              <a:r>
                <a:rPr lang="en-US" sz="900" b="1">
                  <a:solidFill>
                    <a:prstClr val="white"/>
                  </a:solidFill>
                  <a:latin typeface="Segoe UI" panose="020B0502040204020203" pitchFamily="34" charset="0"/>
                  <a:cs typeface="Segoe UI" panose="020B0502040204020203" pitchFamily="34" charset="0"/>
                </a:rPr>
                <a:t>Automanage</a:t>
              </a:r>
            </a:p>
          </p:txBody>
        </p:sp>
        <p:sp>
          <p:nvSpPr>
            <p:cNvPr id="125" name="TextBox 124">
              <a:extLst>
                <a:ext uri="{FF2B5EF4-FFF2-40B4-BE49-F238E27FC236}">
                  <a16:creationId xmlns:a16="http://schemas.microsoft.com/office/drawing/2014/main" id="{624D09A2-9A4B-4C37-B64B-63BE3EE4B0B7}"/>
                </a:ext>
              </a:extLst>
            </p:cNvPr>
            <p:cNvSpPr txBox="1"/>
            <p:nvPr/>
          </p:nvSpPr>
          <p:spPr>
            <a:xfrm>
              <a:off x="4331282" y="3982065"/>
              <a:ext cx="1637340" cy="276999"/>
            </a:xfrm>
            <a:prstGeom prst="rect">
              <a:avLst/>
            </a:prstGeom>
            <a:noFill/>
          </p:spPr>
          <p:txBody>
            <a:bodyPr wrap="square" rtlCol="0">
              <a:spAutoFit/>
            </a:bodyPr>
            <a:lstStyle/>
            <a:p>
              <a:pPr algn="ctr" defTabSz="685800">
                <a:defRPr/>
              </a:pPr>
              <a:r>
                <a:rPr lang="en-US" sz="750">
                  <a:solidFill>
                    <a:prstClr val="white">
                      <a:lumMod val="75000"/>
                    </a:prstClr>
                  </a:solidFill>
                  <a:latin typeface="Segoe UI" panose="020B0502040204020203" pitchFamily="34" charset="0"/>
                  <a:cs typeface="Segoe UI" panose="020B0502040204020203" pitchFamily="34" charset="0"/>
                </a:rPr>
                <a:t>Guest Configuration ext.</a:t>
              </a:r>
            </a:p>
          </p:txBody>
        </p:sp>
        <p:sp>
          <p:nvSpPr>
            <p:cNvPr id="145" name="TextBox 144">
              <a:extLst>
                <a:ext uri="{FF2B5EF4-FFF2-40B4-BE49-F238E27FC236}">
                  <a16:creationId xmlns:a16="http://schemas.microsoft.com/office/drawing/2014/main" id="{8B02AA1F-4859-491D-A1D9-8BED406ABBFC}"/>
                </a:ext>
              </a:extLst>
            </p:cNvPr>
            <p:cNvSpPr txBox="1"/>
            <p:nvPr/>
          </p:nvSpPr>
          <p:spPr>
            <a:xfrm>
              <a:off x="4418432" y="4233918"/>
              <a:ext cx="1463040" cy="369332"/>
            </a:xfrm>
            <a:prstGeom prst="rect">
              <a:avLst/>
            </a:prstGeom>
            <a:noFill/>
          </p:spPr>
          <p:txBody>
            <a:bodyPr wrap="square" rtlCol="0">
              <a:spAutoFit/>
            </a:bodyPr>
            <a:lstStyle/>
            <a:p>
              <a:pPr algn="ctr" defTabSz="685800">
                <a:defRPr/>
              </a:pPr>
              <a:r>
                <a:rPr lang="en-US" sz="600" b="1">
                  <a:solidFill>
                    <a:prstClr val="white"/>
                  </a:solidFill>
                  <a:latin typeface="Segoe UI" panose="020B0502040204020203" pitchFamily="34" charset="0"/>
                  <a:cs typeface="Segoe UI" panose="020B0502040204020203" pitchFamily="34" charset="0"/>
                </a:rPr>
                <a:t>Audit and remediate OS configuration via DSC</a:t>
              </a:r>
            </a:p>
          </p:txBody>
        </p:sp>
        <p:sp>
          <p:nvSpPr>
            <p:cNvPr id="153" name="Rectangle: Rounded Corners 152">
              <a:extLst>
                <a:ext uri="{FF2B5EF4-FFF2-40B4-BE49-F238E27FC236}">
                  <a16:creationId xmlns:a16="http://schemas.microsoft.com/office/drawing/2014/main" id="{9C4003CB-F507-4E1D-BCE8-8E6C538DE873}"/>
                </a:ext>
              </a:extLst>
            </p:cNvPr>
            <p:cNvSpPr/>
            <p:nvPr/>
          </p:nvSpPr>
          <p:spPr>
            <a:xfrm>
              <a:off x="4601312" y="5042243"/>
              <a:ext cx="1097280" cy="228600"/>
            </a:xfrm>
            <a:prstGeom prst="round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600" b="1">
                  <a:solidFill>
                    <a:srgbClr val="0070C0"/>
                  </a:solidFill>
                  <a:latin typeface="Segoe UI" panose="020B0502040204020203" pitchFamily="34" charset="0"/>
                  <a:cs typeface="Segoe UI" panose="020B0502040204020203" pitchFamily="34" charset="0"/>
                </a:rPr>
                <a:t>Private Preview</a:t>
              </a:r>
            </a:p>
          </p:txBody>
        </p:sp>
        <p:pic>
          <p:nvPicPr>
            <p:cNvPr id="213" name="Picture 212">
              <a:extLst>
                <a:ext uri="{FF2B5EF4-FFF2-40B4-BE49-F238E27FC236}">
                  <a16:creationId xmlns:a16="http://schemas.microsoft.com/office/drawing/2014/main" id="{EFA6B880-B944-4115-B446-59B00D05E9C8}"/>
                </a:ext>
              </a:extLst>
            </p:cNvPr>
            <p:cNvPicPr>
              <a:picLocks noChangeAspect="1"/>
            </p:cNvPicPr>
            <p:nvPr/>
          </p:nvPicPr>
          <p:blipFill>
            <a:blip r:embed="rId4" cstate="screen">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4710141" y="2426510"/>
              <a:ext cx="879623" cy="822960"/>
            </a:xfrm>
            <a:prstGeom prst="rect">
              <a:avLst/>
            </a:prstGeom>
          </p:spPr>
        </p:pic>
      </p:grpSp>
      <p:grpSp>
        <p:nvGrpSpPr>
          <p:cNvPr id="257" name="Group 256">
            <a:extLst>
              <a:ext uri="{FF2B5EF4-FFF2-40B4-BE49-F238E27FC236}">
                <a16:creationId xmlns:a16="http://schemas.microsoft.com/office/drawing/2014/main" id="{6DDF2A2A-A147-418F-B1DA-80107F46FE56}"/>
              </a:ext>
            </a:extLst>
          </p:cNvPr>
          <p:cNvGrpSpPr/>
          <p:nvPr/>
        </p:nvGrpSpPr>
        <p:grpSpPr>
          <a:xfrm>
            <a:off x="6040248" y="1440181"/>
            <a:ext cx="1250789" cy="2512952"/>
            <a:chOff x="8053663" y="1920241"/>
            <a:chExt cx="1667719" cy="3350602"/>
          </a:xfrm>
        </p:grpSpPr>
        <p:sp>
          <p:nvSpPr>
            <p:cNvPr id="230" name="Rectangle 229">
              <a:extLst>
                <a:ext uri="{FF2B5EF4-FFF2-40B4-BE49-F238E27FC236}">
                  <a16:creationId xmlns:a16="http://schemas.microsoft.com/office/drawing/2014/main" id="{D267C61D-0643-483D-8FB9-4D38E602A593}"/>
                </a:ext>
              </a:extLst>
            </p:cNvPr>
            <p:cNvSpPr/>
            <p:nvPr/>
          </p:nvSpPr>
          <p:spPr bwMode="auto">
            <a:xfrm>
              <a:off x="8053663" y="1920241"/>
              <a:ext cx="1667719" cy="3242310"/>
            </a:xfrm>
            <a:prstGeom prst="rect">
              <a:avLst/>
            </a:prstGeom>
            <a:solidFill>
              <a:srgbClr val="FFFFFF">
                <a:alpha val="10000"/>
              </a:srgbClr>
            </a:solidFill>
            <a:ln w="12700" cap="flat" cmpd="sng" algn="ctr">
              <a:solidFill>
                <a:srgbClr val="000000">
                  <a:lumMod val="75000"/>
                  <a:lumOff val="25000"/>
                </a:srgbClr>
              </a:solidFill>
              <a:prstDash val="solid"/>
              <a:miter lim="800000"/>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171450" lvl="1" defTabSz="685800">
                <a:defRPr/>
              </a:pPr>
              <a:endParaRPr lang="en-US" sz="825" kern="0">
                <a:solidFill>
                  <a:srgbClr val="FFFFFF"/>
                </a:solidFill>
                <a:latin typeface="Segoe UI"/>
              </a:endParaRPr>
            </a:p>
          </p:txBody>
        </p:sp>
        <p:sp>
          <p:nvSpPr>
            <p:cNvPr id="135" name="TextBox 134">
              <a:extLst>
                <a:ext uri="{FF2B5EF4-FFF2-40B4-BE49-F238E27FC236}">
                  <a16:creationId xmlns:a16="http://schemas.microsoft.com/office/drawing/2014/main" id="{EB770231-AF3C-403A-B77A-DB445081E4C3}"/>
                </a:ext>
              </a:extLst>
            </p:cNvPr>
            <p:cNvSpPr txBox="1"/>
            <p:nvPr/>
          </p:nvSpPr>
          <p:spPr>
            <a:xfrm>
              <a:off x="8207584" y="3984113"/>
              <a:ext cx="1359876" cy="276999"/>
            </a:xfrm>
            <a:prstGeom prst="rect">
              <a:avLst/>
            </a:prstGeom>
            <a:noFill/>
          </p:spPr>
          <p:txBody>
            <a:bodyPr wrap="square" rtlCol="0">
              <a:spAutoFit/>
            </a:bodyPr>
            <a:lstStyle/>
            <a:p>
              <a:pPr algn="ctr" defTabSz="685800">
                <a:defRPr/>
              </a:pPr>
              <a:r>
                <a:rPr lang="en-US" sz="750">
                  <a:solidFill>
                    <a:prstClr val="white">
                      <a:lumMod val="75000"/>
                    </a:prstClr>
                  </a:solidFill>
                  <a:latin typeface="Segoe UI" panose="020B0502040204020203" pitchFamily="34" charset="0"/>
                  <a:cs typeface="Segoe UI" panose="020B0502040204020203" pitchFamily="34" charset="0"/>
                </a:rPr>
                <a:t>Run Cmd v2 ext.</a:t>
              </a:r>
            </a:p>
          </p:txBody>
        </p:sp>
        <p:sp>
          <p:nvSpPr>
            <p:cNvPr id="137" name="TextBox 136">
              <a:extLst>
                <a:ext uri="{FF2B5EF4-FFF2-40B4-BE49-F238E27FC236}">
                  <a16:creationId xmlns:a16="http://schemas.microsoft.com/office/drawing/2014/main" id="{187D515D-5EA3-4051-B540-8759CC5D30E2}"/>
                </a:ext>
              </a:extLst>
            </p:cNvPr>
            <p:cNvSpPr txBox="1"/>
            <p:nvPr/>
          </p:nvSpPr>
          <p:spPr>
            <a:xfrm>
              <a:off x="8064562" y="3705585"/>
              <a:ext cx="1645920" cy="307776"/>
            </a:xfrm>
            <a:prstGeom prst="rect">
              <a:avLst/>
            </a:prstGeom>
            <a:noFill/>
          </p:spPr>
          <p:txBody>
            <a:bodyPr wrap="square" rtlCol="0">
              <a:spAutoFit/>
            </a:bodyPr>
            <a:lstStyle/>
            <a:p>
              <a:pPr algn="ctr" defTabSz="685800">
                <a:defRPr/>
              </a:pPr>
              <a:r>
                <a:rPr lang="en-US" sz="900" b="1">
                  <a:solidFill>
                    <a:prstClr val="white"/>
                  </a:solidFill>
                  <a:latin typeface="Segoe UI" panose="020B0502040204020203" pitchFamily="34" charset="0"/>
                  <a:cs typeface="Segoe UI" panose="020B0502040204020203" pitchFamily="34" charset="0"/>
                </a:rPr>
                <a:t>PowerShell</a:t>
              </a:r>
            </a:p>
          </p:txBody>
        </p:sp>
        <p:sp>
          <p:nvSpPr>
            <p:cNvPr id="151" name="TextBox 150">
              <a:extLst>
                <a:ext uri="{FF2B5EF4-FFF2-40B4-BE49-F238E27FC236}">
                  <a16:creationId xmlns:a16="http://schemas.microsoft.com/office/drawing/2014/main" id="{58F1C1DF-D063-4A32-9E32-03084AE7479E}"/>
                </a:ext>
              </a:extLst>
            </p:cNvPr>
            <p:cNvSpPr txBox="1"/>
            <p:nvPr/>
          </p:nvSpPr>
          <p:spPr>
            <a:xfrm>
              <a:off x="8156002" y="4235966"/>
              <a:ext cx="1463040" cy="492443"/>
            </a:xfrm>
            <a:prstGeom prst="rect">
              <a:avLst/>
            </a:prstGeom>
            <a:noFill/>
          </p:spPr>
          <p:txBody>
            <a:bodyPr wrap="square" rtlCol="0">
              <a:spAutoFit/>
            </a:bodyPr>
            <a:lstStyle/>
            <a:p>
              <a:pPr algn="ctr" defTabSz="685800">
                <a:defRPr/>
              </a:pPr>
              <a:r>
                <a:rPr lang="en-US" sz="600" b="1">
                  <a:solidFill>
                    <a:prstClr val="white"/>
                  </a:solidFill>
                  <a:latin typeface="Segoe UI" panose="020B0502040204020203" pitchFamily="34" charset="0"/>
                  <a:cs typeface="Segoe UI" panose="020B0502040204020203" pitchFamily="34" charset="0"/>
                </a:rPr>
                <a:t>Run any cmdlet or script against one or every node</a:t>
              </a:r>
            </a:p>
          </p:txBody>
        </p:sp>
        <p:sp>
          <p:nvSpPr>
            <p:cNvPr id="185" name="Rectangle: Rounded Corners 184">
              <a:extLst>
                <a:ext uri="{FF2B5EF4-FFF2-40B4-BE49-F238E27FC236}">
                  <a16:creationId xmlns:a16="http://schemas.microsoft.com/office/drawing/2014/main" id="{785A6EFD-C489-49D6-B409-CF68A9EBAA41}"/>
                </a:ext>
              </a:extLst>
            </p:cNvPr>
            <p:cNvSpPr/>
            <p:nvPr/>
          </p:nvSpPr>
          <p:spPr>
            <a:xfrm>
              <a:off x="8338882" y="5042243"/>
              <a:ext cx="1097280" cy="2286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600" b="1">
                  <a:solidFill>
                    <a:prstClr val="black">
                      <a:lumMod val="95000"/>
                      <a:lumOff val="5000"/>
                    </a:prstClr>
                  </a:solidFill>
                  <a:latin typeface="Segoe UI" panose="020B0502040204020203" pitchFamily="34" charset="0"/>
                  <a:cs typeface="Segoe UI" panose="020B0502040204020203" pitchFamily="34" charset="0"/>
                </a:rPr>
                <a:t>In planning</a:t>
              </a:r>
            </a:p>
          </p:txBody>
        </p:sp>
        <p:pic>
          <p:nvPicPr>
            <p:cNvPr id="217" name="Picture 216">
              <a:extLst>
                <a:ext uri="{FF2B5EF4-FFF2-40B4-BE49-F238E27FC236}">
                  <a16:creationId xmlns:a16="http://schemas.microsoft.com/office/drawing/2014/main" id="{18BB9FC4-C9F3-493A-8A1C-557FDD45424F}"/>
                </a:ext>
              </a:extLst>
            </p:cNvPr>
            <p:cNvPicPr>
              <a:picLocks noChangeAspect="1"/>
            </p:cNvPicPr>
            <p:nvPr/>
          </p:nvPicPr>
          <p:blipFill>
            <a:blip r:embed="rId5" cstate="screen">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8438242" y="2472230"/>
              <a:ext cx="898560" cy="731520"/>
            </a:xfrm>
            <a:prstGeom prst="rect">
              <a:avLst/>
            </a:prstGeom>
          </p:spPr>
        </p:pic>
      </p:grpSp>
      <p:grpSp>
        <p:nvGrpSpPr>
          <p:cNvPr id="256" name="Group 255">
            <a:extLst>
              <a:ext uri="{FF2B5EF4-FFF2-40B4-BE49-F238E27FC236}">
                <a16:creationId xmlns:a16="http://schemas.microsoft.com/office/drawing/2014/main" id="{9DE60741-98E8-488C-9CA3-4CE0CC33E1D0}"/>
              </a:ext>
            </a:extLst>
          </p:cNvPr>
          <p:cNvGrpSpPr/>
          <p:nvPr/>
        </p:nvGrpSpPr>
        <p:grpSpPr>
          <a:xfrm>
            <a:off x="4644487" y="1440181"/>
            <a:ext cx="1250789" cy="2512952"/>
            <a:chOff x="6192648" y="1920241"/>
            <a:chExt cx="1667719" cy="3350602"/>
          </a:xfrm>
        </p:grpSpPr>
        <p:sp>
          <p:nvSpPr>
            <p:cNvPr id="228" name="Rectangle 227">
              <a:extLst>
                <a:ext uri="{FF2B5EF4-FFF2-40B4-BE49-F238E27FC236}">
                  <a16:creationId xmlns:a16="http://schemas.microsoft.com/office/drawing/2014/main" id="{63CC9AFA-1C77-4847-B4B1-CBD627DDCC0F}"/>
                </a:ext>
              </a:extLst>
            </p:cNvPr>
            <p:cNvSpPr/>
            <p:nvPr/>
          </p:nvSpPr>
          <p:spPr bwMode="auto">
            <a:xfrm>
              <a:off x="6192648" y="1920241"/>
              <a:ext cx="1667719" cy="3242310"/>
            </a:xfrm>
            <a:prstGeom prst="rect">
              <a:avLst/>
            </a:prstGeom>
            <a:solidFill>
              <a:srgbClr val="FFFFFF">
                <a:alpha val="10000"/>
              </a:srgbClr>
            </a:solidFill>
            <a:ln w="12700" cap="flat" cmpd="sng" algn="ctr">
              <a:solidFill>
                <a:srgbClr val="000000">
                  <a:lumMod val="75000"/>
                  <a:lumOff val="25000"/>
                </a:srgbClr>
              </a:solidFill>
              <a:prstDash val="solid"/>
              <a:miter lim="800000"/>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171450" lvl="1" defTabSz="685800">
                <a:defRPr/>
              </a:pPr>
              <a:endParaRPr lang="en-US" sz="825" kern="0">
                <a:solidFill>
                  <a:srgbClr val="FFFFFF"/>
                </a:solidFill>
                <a:latin typeface="Segoe UI"/>
              </a:endParaRPr>
            </a:p>
          </p:txBody>
        </p:sp>
        <p:sp>
          <p:nvSpPr>
            <p:cNvPr id="127" name="TextBox 126">
              <a:extLst>
                <a:ext uri="{FF2B5EF4-FFF2-40B4-BE49-F238E27FC236}">
                  <a16:creationId xmlns:a16="http://schemas.microsoft.com/office/drawing/2014/main" id="{81751F85-6130-4269-8A43-3A45079D05A5}"/>
                </a:ext>
              </a:extLst>
            </p:cNvPr>
            <p:cNvSpPr txBox="1"/>
            <p:nvPr/>
          </p:nvSpPr>
          <p:spPr>
            <a:xfrm>
              <a:off x="6247601" y="3982065"/>
              <a:ext cx="1557812" cy="276999"/>
            </a:xfrm>
            <a:prstGeom prst="rect">
              <a:avLst/>
            </a:prstGeom>
            <a:noFill/>
          </p:spPr>
          <p:txBody>
            <a:bodyPr wrap="square" rtlCol="0">
              <a:spAutoFit/>
            </a:bodyPr>
            <a:lstStyle/>
            <a:p>
              <a:pPr algn="ctr" defTabSz="685800">
                <a:defRPr/>
              </a:pPr>
              <a:r>
                <a:rPr lang="en-US" sz="750">
                  <a:solidFill>
                    <a:prstClr val="white">
                      <a:lumMod val="75000"/>
                    </a:prstClr>
                  </a:solidFill>
                  <a:latin typeface="Segoe UI" panose="020B0502040204020203" pitchFamily="34" charset="0"/>
                  <a:cs typeface="Segoe UI" panose="020B0502040204020203" pitchFamily="34" charset="0"/>
                </a:rPr>
                <a:t>ASR H2A agent ext.</a:t>
              </a:r>
            </a:p>
          </p:txBody>
        </p:sp>
        <p:sp>
          <p:nvSpPr>
            <p:cNvPr id="129" name="TextBox 128">
              <a:extLst>
                <a:ext uri="{FF2B5EF4-FFF2-40B4-BE49-F238E27FC236}">
                  <a16:creationId xmlns:a16="http://schemas.microsoft.com/office/drawing/2014/main" id="{B080E1A0-FA33-4FD7-A1E2-EA0FF1D88B2B}"/>
                </a:ext>
              </a:extLst>
            </p:cNvPr>
            <p:cNvSpPr txBox="1"/>
            <p:nvPr/>
          </p:nvSpPr>
          <p:spPr>
            <a:xfrm>
              <a:off x="6203547" y="3705585"/>
              <a:ext cx="1645920" cy="307776"/>
            </a:xfrm>
            <a:prstGeom prst="rect">
              <a:avLst/>
            </a:prstGeom>
            <a:noFill/>
          </p:spPr>
          <p:txBody>
            <a:bodyPr wrap="square" rtlCol="0">
              <a:spAutoFit/>
            </a:bodyPr>
            <a:lstStyle/>
            <a:p>
              <a:pPr algn="ctr" defTabSz="685800">
                <a:defRPr/>
              </a:pPr>
              <a:r>
                <a:rPr lang="en-US" sz="900" b="1">
                  <a:solidFill>
                    <a:prstClr val="white"/>
                  </a:solidFill>
                  <a:latin typeface="Segoe UI" panose="020B0502040204020203" pitchFamily="34" charset="0"/>
                  <a:cs typeface="Segoe UI" panose="020B0502040204020203" pitchFamily="34" charset="0"/>
                </a:rPr>
                <a:t>Disaster recovery</a:t>
              </a:r>
            </a:p>
          </p:txBody>
        </p:sp>
        <p:sp>
          <p:nvSpPr>
            <p:cNvPr id="147" name="TextBox 146">
              <a:extLst>
                <a:ext uri="{FF2B5EF4-FFF2-40B4-BE49-F238E27FC236}">
                  <a16:creationId xmlns:a16="http://schemas.microsoft.com/office/drawing/2014/main" id="{102EE26B-B415-4844-AD90-70C58CEFDF17}"/>
                </a:ext>
              </a:extLst>
            </p:cNvPr>
            <p:cNvSpPr txBox="1"/>
            <p:nvPr/>
          </p:nvSpPr>
          <p:spPr>
            <a:xfrm>
              <a:off x="6294987" y="4235966"/>
              <a:ext cx="1463040" cy="369332"/>
            </a:xfrm>
            <a:prstGeom prst="rect">
              <a:avLst/>
            </a:prstGeom>
            <a:noFill/>
          </p:spPr>
          <p:txBody>
            <a:bodyPr wrap="square" rtlCol="0">
              <a:spAutoFit/>
            </a:bodyPr>
            <a:lstStyle/>
            <a:p>
              <a:pPr algn="ctr" defTabSz="685800">
                <a:defRPr/>
              </a:pPr>
              <a:r>
                <a:rPr lang="en-US" sz="600" b="1">
                  <a:solidFill>
                    <a:prstClr val="white"/>
                  </a:solidFill>
                  <a:latin typeface="Segoe UI" panose="020B0502040204020203" pitchFamily="34" charset="0"/>
                  <a:cs typeface="Segoe UI" panose="020B0502040204020203" pitchFamily="34" charset="0"/>
                </a:rPr>
                <a:t>Replicate VMs into Recovery Services Vault</a:t>
              </a:r>
            </a:p>
          </p:txBody>
        </p:sp>
        <p:sp>
          <p:nvSpPr>
            <p:cNvPr id="195" name="Rectangle: Rounded Corners 194">
              <a:extLst>
                <a:ext uri="{FF2B5EF4-FFF2-40B4-BE49-F238E27FC236}">
                  <a16:creationId xmlns:a16="http://schemas.microsoft.com/office/drawing/2014/main" id="{03973BBC-D992-4975-8448-018659551401}"/>
                </a:ext>
              </a:extLst>
            </p:cNvPr>
            <p:cNvSpPr/>
            <p:nvPr/>
          </p:nvSpPr>
          <p:spPr>
            <a:xfrm>
              <a:off x="6477867" y="5042243"/>
              <a:ext cx="1097280" cy="2286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600" b="1">
                  <a:solidFill>
                    <a:prstClr val="black">
                      <a:lumMod val="95000"/>
                      <a:lumOff val="5000"/>
                    </a:prstClr>
                  </a:solidFill>
                  <a:latin typeface="Segoe UI" panose="020B0502040204020203" pitchFamily="34" charset="0"/>
                  <a:cs typeface="Segoe UI" panose="020B0502040204020203" pitchFamily="34" charset="0"/>
                </a:rPr>
                <a:t>In development</a:t>
              </a:r>
            </a:p>
          </p:txBody>
        </p:sp>
        <p:pic>
          <p:nvPicPr>
            <p:cNvPr id="219" name="Picture 218">
              <a:extLst>
                <a:ext uri="{FF2B5EF4-FFF2-40B4-BE49-F238E27FC236}">
                  <a16:creationId xmlns:a16="http://schemas.microsoft.com/office/drawing/2014/main" id="{CCF0DCA5-09FD-49C4-8000-20833C40A2A9}"/>
                </a:ext>
              </a:extLst>
            </p:cNvPr>
            <p:cNvPicPr>
              <a:picLocks noChangeAspect="1"/>
            </p:cNvPicPr>
            <p:nvPr/>
          </p:nvPicPr>
          <p:blipFill>
            <a:blip r:embed="rId6" cstate="screen">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6509760" y="2380790"/>
              <a:ext cx="1033494" cy="914400"/>
            </a:xfrm>
            <a:prstGeom prst="rect">
              <a:avLst/>
            </a:prstGeom>
          </p:spPr>
        </p:pic>
      </p:grpSp>
      <p:sp>
        <p:nvSpPr>
          <p:cNvPr id="248" name="Arrow: Right 247">
            <a:extLst>
              <a:ext uri="{FF2B5EF4-FFF2-40B4-BE49-F238E27FC236}">
                <a16:creationId xmlns:a16="http://schemas.microsoft.com/office/drawing/2014/main" id="{81F40F0E-1EB5-4177-8431-28299A83BC06}"/>
              </a:ext>
            </a:extLst>
          </p:cNvPr>
          <p:cNvSpPr/>
          <p:nvPr/>
        </p:nvSpPr>
        <p:spPr>
          <a:xfrm>
            <a:off x="454938" y="4418095"/>
            <a:ext cx="8231863" cy="265919"/>
          </a:xfrm>
          <a:prstGeom prst="rightArrow">
            <a:avLst/>
          </a:prstGeom>
          <a:gradFill>
            <a:gsLst>
              <a:gs pos="0">
                <a:srgbClr val="50E6FF"/>
              </a:gs>
              <a:gs pos="100000">
                <a:srgbClr val="047AD5"/>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grpSp>
        <p:nvGrpSpPr>
          <p:cNvPr id="254" name="Group 253">
            <a:extLst>
              <a:ext uri="{FF2B5EF4-FFF2-40B4-BE49-F238E27FC236}">
                <a16:creationId xmlns:a16="http://schemas.microsoft.com/office/drawing/2014/main" id="{B36EE680-8CE5-4ABD-81E5-2EC1435631B8}"/>
              </a:ext>
            </a:extLst>
          </p:cNvPr>
          <p:cNvGrpSpPr/>
          <p:nvPr/>
        </p:nvGrpSpPr>
        <p:grpSpPr>
          <a:xfrm>
            <a:off x="1852439" y="1440181"/>
            <a:ext cx="1250789" cy="2512952"/>
            <a:chOff x="2469918" y="1920241"/>
            <a:chExt cx="1667719" cy="3350602"/>
          </a:xfrm>
        </p:grpSpPr>
        <p:sp>
          <p:nvSpPr>
            <p:cNvPr id="224" name="Rectangle 223">
              <a:extLst>
                <a:ext uri="{FF2B5EF4-FFF2-40B4-BE49-F238E27FC236}">
                  <a16:creationId xmlns:a16="http://schemas.microsoft.com/office/drawing/2014/main" id="{68901D1E-D05A-41AF-805F-9F20272FC247}"/>
                </a:ext>
              </a:extLst>
            </p:cNvPr>
            <p:cNvSpPr/>
            <p:nvPr/>
          </p:nvSpPr>
          <p:spPr bwMode="auto">
            <a:xfrm>
              <a:off x="2469918" y="1920241"/>
              <a:ext cx="1667719" cy="3242310"/>
            </a:xfrm>
            <a:prstGeom prst="rect">
              <a:avLst/>
            </a:prstGeom>
            <a:solidFill>
              <a:srgbClr val="FFFFFF">
                <a:alpha val="10000"/>
              </a:srgbClr>
            </a:solidFill>
            <a:ln w="12700" cap="flat" cmpd="sng" algn="ctr">
              <a:solidFill>
                <a:srgbClr val="000000">
                  <a:lumMod val="75000"/>
                  <a:lumOff val="25000"/>
                </a:srgbClr>
              </a:solidFill>
              <a:prstDash val="solid"/>
              <a:miter lim="800000"/>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171450" lvl="1" defTabSz="685800">
                <a:defRPr/>
              </a:pPr>
              <a:endParaRPr lang="en-US" sz="825" kern="0">
                <a:solidFill>
                  <a:srgbClr val="FFFFFF"/>
                </a:solidFill>
                <a:latin typeface="Segoe UI"/>
              </a:endParaRPr>
            </a:p>
          </p:txBody>
        </p:sp>
        <p:sp>
          <p:nvSpPr>
            <p:cNvPr id="131" name="TextBox 130">
              <a:extLst>
                <a:ext uri="{FF2B5EF4-FFF2-40B4-BE49-F238E27FC236}">
                  <a16:creationId xmlns:a16="http://schemas.microsoft.com/office/drawing/2014/main" id="{386A58A3-28D8-448D-89B2-8542B769F483}"/>
                </a:ext>
              </a:extLst>
            </p:cNvPr>
            <p:cNvSpPr txBox="1"/>
            <p:nvPr/>
          </p:nvSpPr>
          <p:spPr>
            <a:xfrm>
              <a:off x="2480817" y="3982065"/>
              <a:ext cx="1645920" cy="276999"/>
            </a:xfrm>
            <a:prstGeom prst="rect">
              <a:avLst/>
            </a:prstGeom>
            <a:noFill/>
          </p:spPr>
          <p:txBody>
            <a:bodyPr wrap="square" rtlCol="0">
              <a:spAutoFit/>
            </a:bodyPr>
            <a:lstStyle/>
            <a:p>
              <a:pPr algn="ctr" defTabSz="685800">
                <a:defRPr/>
              </a:pPr>
              <a:r>
                <a:rPr lang="en-US" sz="750">
                  <a:solidFill>
                    <a:prstClr val="white">
                      <a:lumMod val="75000"/>
                    </a:prstClr>
                  </a:solidFill>
                  <a:latin typeface="Segoe UI" panose="020B0502040204020203" pitchFamily="34" charset="0"/>
                  <a:cs typeface="Segoe UI" panose="020B0502040204020203" pitchFamily="34" charset="0"/>
                </a:rPr>
                <a:t>WAC-in-Portal ext.</a:t>
              </a:r>
            </a:p>
          </p:txBody>
        </p:sp>
        <p:sp>
          <p:nvSpPr>
            <p:cNvPr id="133" name="TextBox 132">
              <a:extLst>
                <a:ext uri="{FF2B5EF4-FFF2-40B4-BE49-F238E27FC236}">
                  <a16:creationId xmlns:a16="http://schemas.microsoft.com/office/drawing/2014/main" id="{9E9908EB-1815-48A4-A1D5-69B34C9CC133}"/>
                </a:ext>
              </a:extLst>
            </p:cNvPr>
            <p:cNvSpPr txBox="1"/>
            <p:nvPr/>
          </p:nvSpPr>
          <p:spPr>
            <a:xfrm>
              <a:off x="2480817" y="3703537"/>
              <a:ext cx="1645920" cy="307776"/>
            </a:xfrm>
            <a:prstGeom prst="rect">
              <a:avLst/>
            </a:prstGeom>
            <a:noFill/>
          </p:spPr>
          <p:txBody>
            <a:bodyPr wrap="square" rtlCol="0">
              <a:spAutoFit/>
            </a:bodyPr>
            <a:lstStyle/>
            <a:p>
              <a:pPr algn="ctr" defTabSz="685800">
                <a:defRPr/>
              </a:pPr>
              <a:r>
                <a:rPr lang="en-US" sz="900" b="1">
                  <a:solidFill>
                    <a:prstClr val="white"/>
                  </a:solidFill>
                  <a:latin typeface="Segoe UI" panose="020B0502040204020203" pitchFamily="34" charset="0"/>
                  <a:cs typeface="Segoe UI" panose="020B0502040204020203" pitchFamily="34" charset="0"/>
                </a:rPr>
                <a:t>Management</a:t>
              </a:r>
            </a:p>
          </p:txBody>
        </p:sp>
        <p:sp>
          <p:nvSpPr>
            <p:cNvPr id="149" name="TextBox 148">
              <a:extLst>
                <a:ext uri="{FF2B5EF4-FFF2-40B4-BE49-F238E27FC236}">
                  <a16:creationId xmlns:a16="http://schemas.microsoft.com/office/drawing/2014/main" id="{5DAB69A2-9F10-4993-9E40-2257216C65C1}"/>
                </a:ext>
              </a:extLst>
            </p:cNvPr>
            <p:cNvSpPr txBox="1"/>
            <p:nvPr/>
          </p:nvSpPr>
          <p:spPr>
            <a:xfrm>
              <a:off x="2572257" y="4233918"/>
              <a:ext cx="1463040" cy="369332"/>
            </a:xfrm>
            <a:prstGeom prst="rect">
              <a:avLst/>
            </a:prstGeom>
            <a:noFill/>
          </p:spPr>
          <p:txBody>
            <a:bodyPr wrap="square" rtlCol="0">
              <a:spAutoFit/>
            </a:bodyPr>
            <a:lstStyle/>
            <a:p>
              <a:pPr algn="ctr" defTabSz="685800">
                <a:defRPr/>
              </a:pPr>
              <a:r>
                <a:rPr lang="en-US" sz="600" b="1">
                  <a:solidFill>
                    <a:prstClr val="white"/>
                  </a:solidFill>
                  <a:latin typeface="Segoe UI" panose="020B0502040204020203" pitchFamily="34" charset="0"/>
                  <a:cs typeface="Segoe UI" panose="020B0502040204020203" pitchFamily="34" charset="0"/>
                </a:rPr>
                <a:t>Depth management without leaving Portal</a:t>
              </a:r>
            </a:p>
          </p:txBody>
        </p:sp>
        <p:pic>
          <p:nvPicPr>
            <p:cNvPr id="215" name="Picture 214">
              <a:extLst>
                <a:ext uri="{FF2B5EF4-FFF2-40B4-BE49-F238E27FC236}">
                  <a16:creationId xmlns:a16="http://schemas.microsoft.com/office/drawing/2014/main" id="{0EB98094-8330-4615-BE48-46CE41433A23}"/>
                </a:ext>
              </a:extLst>
            </p:cNvPr>
            <p:cNvPicPr>
              <a:picLocks noChangeAspect="1"/>
            </p:cNvPicPr>
            <p:nvPr/>
          </p:nvPicPr>
          <p:blipFill>
            <a:blip r:embed="rId7" cstate="screen">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2885766" y="2380790"/>
              <a:ext cx="836023" cy="914400"/>
            </a:xfrm>
            <a:prstGeom prst="rect">
              <a:avLst/>
            </a:prstGeom>
          </p:spPr>
        </p:pic>
        <p:sp>
          <p:nvSpPr>
            <p:cNvPr id="252" name="Rectangle: Rounded Corners 251">
              <a:extLst>
                <a:ext uri="{FF2B5EF4-FFF2-40B4-BE49-F238E27FC236}">
                  <a16:creationId xmlns:a16="http://schemas.microsoft.com/office/drawing/2014/main" id="{684861E5-57B4-4C86-9EC4-4BB8EC7F13D4}"/>
                </a:ext>
              </a:extLst>
            </p:cNvPr>
            <p:cNvSpPr/>
            <p:nvPr/>
          </p:nvSpPr>
          <p:spPr>
            <a:xfrm>
              <a:off x="2755137" y="5042243"/>
              <a:ext cx="1097280" cy="2286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600" b="1">
                  <a:solidFill>
                    <a:prstClr val="black">
                      <a:lumMod val="95000"/>
                      <a:lumOff val="5000"/>
                    </a:prstClr>
                  </a:solidFill>
                  <a:latin typeface="Segoe UI" panose="020B0502040204020203" pitchFamily="34" charset="0"/>
                  <a:cs typeface="Segoe UI" panose="020B0502040204020203" pitchFamily="34" charset="0"/>
                </a:rPr>
                <a:t>In development</a:t>
              </a:r>
            </a:p>
          </p:txBody>
        </p:sp>
      </p:grpSp>
    </p:spTree>
    <p:extLst>
      <p:ext uri="{BB962C8B-B14F-4D97-AF65-F5344CB8AC3E}">
        <p14:creationId xmlns:p14="http://schemas.microsoft.com/office/powerpoint/2010/main" val="4202295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3"/>
                                        </p:tgtEl>
                                        <p:attrNameLst>
                                          <p:attrName>style.visibility</p:attrName>
                                        </p:attrNameLst>
                                      </p:cBhvr>
                                      <p:to>
                                        <p:strVal val="visible"/>
                                      </p:to>
                                    </p:set>
                                    <p:animEffect transition="in" filter="fade">
                                      <p:cBhvr>
                                        <p:cTn id="7" dur="250"/>
                                        <p:tgtEl>
                                          <p:spTgt spid="253"/>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254"/>
                                        </p:tgtEl>
                                        <p:attrNameLst>
                                          <p:attrName>style.visibility</p:attrName>
                                        </p:attrNameLst>
                                      </p:cBhvr>
                                      <p:to>
                                        <p:strVal val="visible"/>
                                      </p:to>
                                    </p:set>
                                    <p:animEffect transition="in" filter="fade">
                                      <p:cBhvr>
                                        <p:cTn id="11" dur="250"/>
                                        <p:tgtEl>
                                          <p:spTgt spid="254"/>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55"/>
                                        </p:tgtEl>
                                        <p:attrNameLst>
                                          <p:attrName>style.visibility</p:attrName>
                                        </p:attrNameLst>
                                      </p:cBhvr>
                                      <p:to>
                                        <p:strVal val="visible"/>
                                      </p:to>
                                    </p:set>
                                    <p:animEffect transition="in" filter="fade">
                                      <p:cBhvr>
                                        <p:cTn id="15" dur="250"/>
                                        <p:tgtEl>
                                          <p:spTgt spid="255"/>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256"/>
                                        </p:tgtEl>
                                        <p:attrNameLst>
                                          <p:attrName>style.visibility</p:attrName>
                                        </p:attrNameLst>
                                      </p:cBhvr>
                                      <p:to>
                                        <p:strVal val="visible"/>
                                      </p:to>
                                    </p:set>
                                    <p:animEffect transition="in" filter="fade">
                                      <p:cBhvr>
                                        <p:cTn id="19" dur="250"/>
                                        <p:tgtEl>
                                          <p:spTgt spid="256"/>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257"/>
                                        </p:tgtEl>
                                        <p:attrNameLst>
                                          <p:attrName>style.visibility</p:attrName>
                                        </p:attrNameLst>
                                      </p:cBhvr>
                                      <p:to>
                                        <p:strVal val="visible"/>
                                      </p:to>
                                    </p:set>
                                    <p:animEffect transition="in" filter="fade">
                                      <p:cBhvr>
                                        <p:cTn id="23" dur="250"/>
                                        <p:tgtEl>
                                          <p:spTgt spid="257"/>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258"/>
                                        </p:tgtEl>
                                        <p:attrNameLst>
                                          <p:attrName>style.visibility</p:attrName>
                                        </p:attrNameLst>
                                      </p:cBhvr>
                                      <p:to>
                                        <p:strVal val="visible"/>
                                      </p:to>
                                    </p:set>
                                    <p:animEffect transition="in" filter="fade">
                                      <p:cBhvr>
                                        <p:cTn id="27" dur="250"/>
                                        <p:tgtEl>
                                          <p:spTgt spid="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5627AF8-106F-4056-BBAE-0538C434335F}"/>
              </a:ext>
            </a:extLst>
          </p:cNvPr>
          <p:cNvSpPr txBox="1"/>
          <p:nvPr/>
        </p:nvSpPr>
        <p:spPr>
          <a:xfrm>
            <a:off x="537211" y="2190877"/>
            <a:ext cx="4491990" cy="784830"/>
          </a:xfrm>
          <a:prstGeom prst="rect">
            <a:avLst/>
          </a:prstGeom>
          <a:noFill/>
        </p:spPr>
        <p:txBody>
          <a:bodyPr wrap="square" rtlCol="0">
            <a:spAutoFit/>
          </a:bodyPr>
          <a:lstStyle/>
          <a:p>
            <a:pPr defTabSz="685800"/>
            <a:r>
              <a:rPr lang="en-US" sz="2250" b="1">
                <a:solidFill>
                  <a:prstClr val="white"/>
                </a:solidFill>
                <a:latin typeface="Segoe UI" panose="020B0502040204020203" pitchFamily="34" charset="0"/>
                <a:cs typeface="Segoe UI" panose="020B0502040204020203" pitchFamily="34" charset="0"/>
              </a:rPr>
              <a:t>Provision and manage VMs from the Azure Portal</a:t>
            </a:r>
            <a:endParaRPr lang="en-US" sz="2250" b="1" baseline="30000">
              <a:solidFill>
                <a:srgbClr val="50E6FF"/>
              </a:solidFill>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6DFAA189-DCFE-4D8D-983E-F84B1E7D87B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2"/>
          <a:stretch/>
        </p:blipFill>
        <p:spPr>
          <a:xfrm>
            <a:off x="5264944" y="1"/>
            <a:ext cx="3879056" cy="5143499"/>
          </a:xfrm>
          <a:prstGeom prst="rect">
            <a:avLst/>
          </a:prstGeom>
        </p:spPr>
      </p:pic>
      <p:sp>
        <p:nvSpPr>
          <p:cNvPr id="7" name="Arrow: Right 6">
            <a:extLst>
              <a:ext uri="{FF2B5EF4-FFF2-40B4-BE49-F238E27FC236}">
                <a16:creationId xmlns:a16="http://schemas.microsoft.com/office/drawing/2014/main" id="{6A4DE6EA-2E8D-4E11-8A1B-DEF0A8FF7C1B}"/>
              </a:ext>
            </a:extLst>
          </p:cNvPr>
          <p:cNvSpPr/>
          <p:nvPr/>
        </p:nvSpPr>
        <p:spPr>
          <a:xfrm rot="2700000" flipH="1">
            <a:off x="6188204" y="2951666"/>
            <a:ext cx="733806" cy="363474"/>
          </a:xfrm>
          <a:prstGeom prst="rightArrow">
            <a:avLst/>
          </a:prstGeom>
          <a:gradFill>
            <a:gsLst>
              <a:gs pos="0">
                <a:srgbClr val="50E6FF"/>
              </a:gs>
              <a:gs pos="100000">
                <a:srgbClr val="047AD5"/>
              </a:gs>
            </a:gsLst>
            <a:lin ang="2700000" scaled="0"/>
          </a:gradFill>
          <a:ln w="1905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9" name="TextBox 18">
            <a:extLst>
              <a:ext uri="{FF2B5EF4-FFF2-40B4-BE49-F238E27FC236}">
                <a16:creationId xmlns:a16="http://schemas.microsoft.com/office/drawing/2014/main" id="{7FDF9163-9801-4329-B267-E31E9ECBD98A}"/>
              </a:ext>
            </a:extLst>
          </p:cNvPr>
          <p:cNvSpPr txBox="1"/>
          <p:nvPr/>
        </p:nvSpPr>
        <p:spPr>
          <a:xfrm>
            <a:off x="622936" y="1862242"/>
            <a:ext cx="617798" cy="230832"/>
          </a:xfrm>
          <a:prstGeom prst="rect">
            <a:avLst/>
          </a:prstGeom>
          <a:solidFill>
            <a:srgbClr val="FFC000"/>
          </a:solidFill>
        </p:spPr>
        <p:txBody>
          <a:bodyPr wrap="none" lIns="68580" tIns="34290" rIns="68580" bIns="34290" rtlCol="0">
            <a:spAutoFit/>
          </a:bodyPr>
          <a:lstStyle/>
          <a:p>
            <a:pPr defTabSz="685800">
              <a:defRPr/>
            </a:pPr>
            <a:r>
              <a:rPr lang="en-US" sz="1050" kern="0" dirty="0">
                <a:gradFill flip="none" rotWithShape="1">
                  <a:gsLst>
                    <a:gs pos="0">
                      <a:srgbClr val="000000"/>
                    </a:gs>
                    <a:gs pos="100000">
                      <a:srgbClr val="000000"/>
                    </a:gs>
                  </a:gsLst>
                  <a:lin ang="2700000" scaled="1"/>
                  <a:tileRect/>
                </a:gradFill>
                <a:latin typeface="Segoe UI Semibold"/>
              </a:rPr>
              <a:t>Preview</a:t>
            </a:r>
          </a:p>
        </p:txBody>
      </p:sp>
    </p:spTree>
    <p:extLst>
      <p:ext uri="{BB962C8B-B14F-4D97-AF65-F5344CB8AC3E}">
        <p14:creationId xmlns:p14="http://schemas.microsoft.com/office/powerpoint/2010/main" val="2397323798"/>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decel="100000" fill="hold" grpId="1" nodeType="withEffect">
                                  <p:stCondLst>
                                    <p:cond delay="0"/>
                                  </p:stCondLst>
                                  <p:childTnLst>
                                    <p:animMotion origin="layout" path="M 2.77778E-7 7.40741E-7 L 2.77778E-7 0.01975 " pathEditMode="relative" rAng="0" ptsTypes="AA">
                                      <p:cBhvr>
                                        <p:cTn id="9" dur="500" spd="-100000" fill="hold"/>
                                        <p:tgtEl>
                                          <p:spTgt spid="19"/>
                                        </p:tgtEl>
                                        <p:attrNameLst>
                                          <p:attrName>ppt_x</p:attrName>
                                          <p:attrName>ppt_y</p:attrName>
                                        </p:attrNameLst>
                                      </p:cBhvr>
                                      <p:rCtr x="0" y="98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D764D7BA-8D2E-4D33-94B3-4153FE784F31}"/>
              </a:ext>
            </a:extLst>
          </p:cNvPr>
          <p:cNvSpPr txBox="1"/>
          <p:nvPr/>
        </p:nvSpPr>
        <p:spPr>
          <a:xfrm>
            <a:off x="1116839" y="459486"/>
            <a:ext cx="6910354" cy="669414"/>
          </a:xfrm>
          <a:prstGeom prst="rect">
            <a:avLst/>
          </a:prstGeom>
          <a:noFill/>
        </p:spPr>
        <p:txBody>
          <a:bodyPr wrap="none" rtlCol="0">
            <a:spAutoFit/>
          </a:bodyPr>
          <a:lstStyle/>
          <a:p>
            <a:pPr algn="ctr" defTabSz="685800"/>
            <a:r>
              <a:rPr lang="en-US" sz="2250" b="1" dirty="0">
                <a:solidFill>
                  <a:srgbClr val="FFC000"/>
                </a:solidFill>
                <a:latin typeface="Segoe UI" panose="020B0502040204020203" pitchFamily="34" charset="0"/>
                <a:cs typeface="Segoe UI" panose="020B0502040204020203" pitchFamily="34" charset="0"/>
              </a:rPr>
              <a:t>Provision and manage VMs from the Azure Portal</a:t>
            </a:r>
            <a:endParaRPr lang="en-US" sz="2250" b="1" baseline="30000" dirty="0">
              <a:solidFill>
                <a:srgbClr val="FFC000"/>
              </a:solidFill>
              <a:latin typeface="Segoe UI" panose="020B0502040204020203" pitchFamily="34" charset="0"/>
              <a:cs typeface="Segoe UI" panose="020B0502040204020203" pitchFamily="34" charset="0"/>
            </a:endParaRPr>
          </a:p>
          <a:p>
            <a:pPr algn="ctr" defTabSz="685800"/>
            <a:r>
              <a:rPr lang="en-US" sz="1500" dirty="0">
                <a:solidFill>
                  <a:prstClr val="white">
                    <a:lumMod val="75000"/>
                  </a:prstClr>
                </a:solidFill>
                <a:latin typeface="Segoe UI" panose="020B0502040204020203" pitchFamily="34" charset="0"/>
                <a:cs typeface="Segoe UI" panose="020B0502040204020203" pitchFamily="34" charset="0"/>
              </a:rPr>
              <a:t>with Arc-enabled VM management for Azure Stack HCI (preview)</a:t>
            </a:r>
          </a:p>
        </p:txBody>
      </p:sp>
      <p:grpSp>
        <p:nvGrpSpPr>
          <p:cNvPr id="29" name="Group 28">
            <a:extLst>
              <a:ext uri="{FF2B5EF4-FFF2-40B4-BE49-F238E27FC236}">
                <a16:creationId xmlns:a16="http://schemas.microsoft.com/office/drawing/2014/main" id="{ED803EDA-EC3B-49A6-B7FE-37F5488720DB}"/>
              </a:ext>
            </a:extLst>
          </p:cNvPr>
          <p:cNvGrpSpPr/>
          <p:nvPr/>
        </p:nvGrpSpPr>
        <p:grpSpPr>
          <a:xfrm>
            <a:off x="457200" y="1565303"/>
            <a:ext cx="1645920" cy="2779285"/>
            <a:chOff x="609600" y="2087070"/>
            <a:chExt cx="2194560" cy="3705713"/>
          </a:xfrm>
        </p:grpSpPr>
        <p:sp>
          <p:nvSpPr>
            <p:cNvPr id="6" name="TextBox 5">
              <a:extLst>
                <a:ext uri="{FF2B5EF4-FFF2-40B4-BE49-F238E27FC236}">
                  <a16:creationId xmlns:a16="http://schemas.microsoft.com/office/drawing/2014/main" id="{272F3C71-F850-44D7-B882-78BE496E22EB}"/>
                </a:ext>
              </a:extLst>
            </p:cNvPr>
            <p:cNvSpPr txBox="1"/>
            <p:nvPr/>
          </p:nvSpPr>
          <p:spPr>
            <a:xfrm>
              <a:off x="609600" y="4884842"/>
              <a:ext cx="2194560" cy="907941"/>
            </a:xfrm>
            <a:prstGeom prst="rect">
              <a:avLst/>
            </a:prstGeom>
            <a:noFill/>
          </p:spPr>
          <p:txBody>
            <a:bodyPr wrap="square">
              <a:spAutoFit/>
            </a:bodyPr>
            <a:lstStyle/>
            <a:p>
              <a:pPr algn="ctr" defTabSz="685800"/>
              <a:r>
                <a:rPr lang="en-US" sz="1125" b="1">
                  <a:solidFill>
                    <a:prstClr val="white"/>
                  </a:solidFill>
                  <a:latin typeface="Segoe UI" panose="020B0502040204020203" pitchFamily="34" charset="0"/>
                  <a:cs typeface="Segoe UI" panose="020B0502040204020203" pitchFamily="34" charset="0"/>
                </a:rPr>
                <a:t>Azure Portal</a:t>
              </a:r>
            </a:p>
            <a:p>
              <a:pPr algn="ctr" defTabSz="685800"/>
              <a:endParaRPr lang="en-US" sz="900">
                <a:solidFill>
                  <a:prstClr val="white">
                    <a:lumMod val="75000"/>
                  </a:prstClr>
                </a:solidFill>
                <a:latin typeface="Segoe UI" panose="020B0502040204020203" pitchFamily="34" charset="0"/>
                <a:cs typeface="Segoe UI" panose="020B0502040204020203" pitchFamily="34" charset="0"/>
              </a:endParaRPr>
            </a:p>
            <a:p>
              <a:pPr algn="ctr" defTabSz="685800"/>
              <a:r>
                <a:rPr lang="en-US" sz="900">
                  <a:solidFill>
                    <a:prstClr val="white">
                      <a:lumMod val="75000"/>
                    </a:prstClr>
                  </a:solidFill>
                  <a:latin typeface="Segoe UI" panose="020B0502040204020203" pitchFamily="34" charset="0"/>
                  <a:cs typeface="Segoe UI" panose="020B0502040204020203" pitchFamily="34" charset="0"/>
                </a:rPr>
                <a:t>Consistent user experience across cloud and edge</a:t>
              </a:r>
            </a:p>
          </p:txBody>
        </p:sp>
        <p:sp>
          <p:nvSpPr>
            <p:cNvPr id="3" name="Oval 2">
              <a:extLst>
                <a:ext uri="{FF2B5EF4-FFF2-40B4-BE49-F238E27FC236}">
                  <a16:creationId xmlns:a16="http://schemas.microsoft.com/office/drawing/2014/main" id="{F7F6786D-F4B3-41D5-A21D-F5EEC70F2F0E}"/>
                </a:ext>
              </a:extLst>
            </p:cNvPr>
            <p:cNvSpPr/>
            <p:nvPr/>
          </p:nvSpPr>
          <p:spPr>
            <a:xfrm>
              <a:off x="609600" y="2087070"/>
              <a:ext cx="2194560" cy="2194560"/>
            </a:xfrm>
            <a:prstGeom prst="ellipse">
              <a:avLst/>
            </a:prstGeom>
            <a:gradFill>
              <a:gsLst>
                <a:gs pos="0">
                  <a:schemeClr val="tx1"/>
                </a:gs>
                <a:gs pos="100000">
                  <a:srgbClr val="02182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13" name="Picture 12">
              <a:extLst>
                <a:ext uri="{FF2B5EF4-FFF2-40B4-BE49-F238E27FC236}">
                  <a16:creationId xmlns:a16="http://schemas.microsoft.com/office/drawing/2014/main" id="{F836033A-E0BB-43F6-B38A-404A70FD42B8}"/>
                </a:ext>
              </a:extLst>
            </p:cNvPr>
            <p:cNvPicPr>
              <a:picLocks noChangeAspect="1"/>
            </p:cNvPicPr>
            <p:nvPr/>
          </p:nvPicPr>
          <p:blipFill>
            <a:blip r:embed="rId2" cstate="screen">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1254696" y="2818590"/>
              <a:ext cx="904369" cy="731520"/>
            </a:xfrm>
            <a:prstGeom prst="rect">
              <a:avLst/>
            </a:prstGeom>
          </p:spPr>
        </p:pic>
      </p:grpSp>
      <p:grpSp>
        <p:nvGrpSpPr>
          <p:cNvPr id="33" name="Group 32">
            <a:extLst>
              <a:ext uri="{FF2B5EF4-FFF2-40B4-BE49-F238E27FC236}">
                <a16:creationId xmlns:a16="http://schemas.microsoft.com/office/drawing/2014/main" id="{16292FC9-C41C-4F39-BFA2-66EB83C9F8A7}"/>
              </a:ext>
            </a:extLst>
          </p:cNvPr>
          <p:cNvGrpSpPr/>
          <p:nvPr/>
        </p:nvGrpSpPr>
        <p:grpSpPr>
          <a:xfrm>
            <a:off x="2651760" y="1565303"/>
            <a:ext cx="1645920" cy="2779285"/>
            <a:chOff x="3535680" y="2087070"/>
            <a:chExt cx="2194560" cy="3705713"/>
          </a:xfrm>
        </p:grpSpPr>
        <p:sp>
          <p:nvSpPr>
            <p:cNvPr id="8" name="TextBox 7">
              <a:extLst>
                <a:ext uri="{FF2B5EF4-FFF2-40B4-BE49-F238E27FC236}">
                  <a16:creationId xmlns:a16="http://schemas.microsoft.com/office/drawing/2014/main" id="{12329094-1900-4730-9C58-DE8F626952BE}"/>
                </a:ext>
              </a:extLst>
            </p:cNvPr>
            <p:cNvSpPr txBox="1"/>
            <p:nvPr/>
          </p:nvSpPr>
          <p:spPr>
            <a:xfrm>
              <a:off x="3535680" y="4884842"/>
              <a:ext cx="2194560" cy="907941"/>
            </a:xfrm>
            <a:prstGeom prst="rect">
              <a:avLst/>
            </a:prstGeom>
            <a:noFill/>
          </p:spPr>
          <p:txBody>
            <a:bodyPr wrap="square">
              <a:spAutoFit/>
            </a:bodyPr>
            <a:lstStyle/>
            <a:p>
              <a:pPr algn="ctr" defTabSz="685800"/>
              <a:r>
                <a:rPr lang="en-US" sz="1125" b="1">
                  <a:solidFill>
                    <a:prstClr val="white"/>
                  </a:solidFill>
                  <a:latin typeface="Segoe UI" panose="020B0502040204020203" pitchFamily="34" charset="0"/>
                  <a:cs typeface="Segoe UI" panose="020B0502040204020203" pitchFamily="34" charset="0"/>
                </a:rPr>
                <a:t>ARM templates</a:t>
              </a:r>
            </a:p>
            <a:p>
              <a:pPr algn="ctr" defTabSz="685800"/>
              <a:endParaRPr lang="en-US" sz="900">
                <a:solidFill>
                  <a:prstClr val="white">
                    <a:lumMod val="75000"/>
                  </a:prstClr>
                </a:solidFill>
                <a:latin typeface="Segoe UI" panose="020B0502040204020203" pitchFamily="34" charset="0"/>
                <a:cs typeface="Segoe UI" panose="020B0502040204020203" pitchFamily="34" charset="0"/>
              </a:endParaRPr>
            </a:p>
            <a:p>
              <a:pPr algn="ctr" defTabSz="685800"/>
              <a:r>
                <a:rPr lang="en-US" sz="900">
                  <a:solidFill>
                    <a:prstClr val="white">
                      <a:lumMod val="75000"/>
                    </a:prstClr>
                  </a:solidFill>
                  <a:latin typeface="Segoe UI" panose="020B0502040204020203" pitchFamily="34" charset="0"/>
                  <a:cs typeface="Segoe UI" panose="020B0502040204020203" pitchFamily="34" charset="0"/>
                </a:rPr>
                <a:t>Automate VM deployments with ARM templates</a:t>
              </a:r>
            </a:p>
          </p:txBody>
        </p:sp>
        <p:sp>
          <p:nvSpPr>
            <p:cNvPr id="4" name="Oval 3">
              <a:extLst>
                <a:ext uri="{FF2B5EF4-FFF2-40B4-BE49-F238E27FC236}">
                  <a16:creationId xmlns:a16="http://schemas.microsoft.com/office/drawing/2014/main" id="{2F31DF2C-6803-49AF-9175-95E781E816BC}"/>
                </a:ext>
              </a:extLst>
            </p:cNvPr>
            <p:cNvSpPr/>
            <p:nvPr/>
          </p:nvSpPr>
          <p:spPr>
            <a:xfrm>
              <a:off x="3535680" y="2087070"/>
              <a:ext cx="2194560" cy="2194560"/>
            </a:xfrm>
            <a:prstGeom prst="ellipse">
              <a:avLst/>
            </a:prstGeom>
            <a:gradFill>
              <a:gsLst>
                <a:gs pos="0">
                  <a:schemeClr val="tx1"/>
                </a:gs>
                <a:gs pos="100000">
                  <a:srgbClr val="02182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14" name="Picture 13">
              <a:extLst>
                <a:ext uri="{FF2B5EF4-FFF2-40B4-BE49-F238E27FC236}">
                  <a16:creationId xmlns:a16="http://schemas.microsoft.com/office/drawing/2014/main" id="{C82D7F26-3F66-428F-8090-F5334C2D0800}"/>
                </a:ext>
              </a:extLst>
            </p:cNvPr>
            <p:cNvPicPr>
              <a:picLocks noChangeAspect="1"/>
            </p:cNvPicPr>
            <p:nvPr/>
          </p:nvPicPr>
          <p:blipFill>
            <a:blip r:embed="rId3" cstate="screen">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4142454" y="2727150"/>
              <a:ext cx="981012" cy="914400"/>
            </a:xfrm>
            <a:prstGeom prst="rect">
              <a:avLst/>
            </a:prstGeom>
          </p:spPr>
        </p:pic>
      </p:grpSp>
      <p:grpSp>
        <p:nvGrpSpPr>
          <p:cNvPr id="35" name="Group 34">
            <a:extLst>
              <a:ext uri="{FF2B5EF4-FFF2-40B4-BE49-F238E27FC236}">
                <a16:creationId xmlns:a16="http://schemas.microsoft.com/office/drawing/2014/main" id="{B3B68839-46EF-489E-809F-2A26E4AD0F96}"/>
              </a:ext>
            </a:extLst>
          </p:cNvPr>
          <p:cNvGrpSpPr/>
          <p:nvPr/>
        </p:nvGrpSpPr>
        <p:grpSpPr>
          <a:xfrm>
            <a:off x="4846320" y="1565303"/>
            <a:ext cx="1645920" cy="2779285"/>
            <a:chOff x="6461760" y="2087070"/>
            <a:chExt cx="2194560" cy="3705713"/>
          </a:xfrm>
        </p:grpSpPr>
        <p:sp>
          <p:nvSpPr>
            <p:cNvPr id="30" name="TextBox 29">
              <a:extLst>
                <a:ext uri="{FF2B5EF4-FFF2-40B4-BE49-F238E27FC236}">
                  <a16:creationId xmlns:a16="http://schemas.microsoft.com/office/drawing/2014/main" id="{9F0C16E4-5C46-47B1-870D-3C2A6875FF06}"/>
                </a:ext>
              </a:extLst>
            </p:cNvPr>
            <p:cNvSpPr txBox="1"/>
            <p:nvPr/>
          </p:nvSpPr>
          <p:spPr>
            <a:xfrm>
              <a:off x="6461760" y="4884842"/>
              <a:ext cx="2194560" cy="907941"/>
            </a:xfrm>
            <a:prstGeom prst="rect">
              <a:avLst/>
            </a:prstGeom>
            <a:noFill/>
          </p:spPr>
          <p:txBody>
            <a:bodyPr wrap="square">
              <a:spAutoFit/>
            </a:bodyPr>
            <a:lstStyle/>
            <a:p>
              <a:pPr algn="ctr" defTabSz="685800"/>
              <a:r>
                <a:rPr lang="en-US" sz="1125" b="1">
                  <a:solidFill>
                    <a:prstClr val="white"/>
                  </a:solidFill>
                  <a:latin typeface="Segoe UI" panose="020B0502040204020203" pitchFamily="34" charset="0"/>
                  <a:cs typeface="Segoe UI" panose="020B0502040204020203" pitchFamily="34" charset="0"/>
                </a:rPr>
                <a:t>RBAC and self-service</a:t>
              </a:r>
            </a:p>
            <a:p>
              <a:pPr algn="ctr" defTabSz="685800"/>
              <a:endParaRPr lang="en-US" sz="900">
                <a:solidFill>
                  <a:prstClr val="white">
                    <a:lumMod val="75000"/>
                  </a:prstClr>
                </a:solidFill>
                <a:latin typeface="Segoe UI" panose="020B0502040204020203" pitchFamily="34" charset="0"/>
                <a:cs typeface="Segoe UI" panose="020B0502040204020203" pitchFamily="34" charset="0"/>
              </a:endParaRPr>
            </a:p>
            <a:p>
              <a:pPr algn="ctr" defTabSz="685800"/>
              <a:r>
                <a:rPr lang="en-US" sz="900">
                  <a:solidFill>
                    <a:prstClr val="white">
                      <a:lumMod val="75000"/>
                    </a:prstClr>
                  </a:solidFill>
                  <a:latin typeface="Segoe UI" panose="020B0502040204020203" pitchFamily="34" charset="0"/>
                  <a:cs typeface="Segoe UI" panose="020B0502040204020203" pitchFamily="34" charset="0"/>
                </a:rPr>
                <a:t>Users can access their VMs only, not the host fabric</a:t>
              </a:r>
            </a:p>
          </p:txBody>
        </p:sp>
        <p:sp>
          <p:nvSpPr>
            <p:cNvPr id="5" name="Oval 4">
              <a:extLst>
                <a:ext uri="{FF2B5EF4-FFF2-40B4-BE49-F238E27FC236}">
                  <a16:creationId xmlns:a16="http://schemas.microsoft.com/office/drawing/2014/main" id="{B91B962E-1E50-45A4-BFC9-43F84FC98ADB}"/>
                </a:ext>
              </a:extLst>
            </p:cNvPr>
            <p:cNvSpPr/>
            <p:nvPr/>
          </p:nvSpPr>
          <p:spPr>
            <a:xfrm>
              <a:off x="6461760" y="2087070"/>
              <a:ext cx="2194560" cy="2194560"/>
            </a:xfrm>
            <a:prstGeom prst="ellipse">
              <a:avLst/>
            </a:prstGeom>
            <a:gradFill>
              <a:gsLst>
                <a:gs pos="0">
                  <a:schemeClr val="tx1"/>
                </a:gs>
                <a:gs pos="100000">
                  <a:srgbClr val="02182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15" name="Picture 14">
              <a:extLst>
                <a:ext uri="{FF2B5EF4-FFF2-40B4-BE49-F238E27FC236}">
                  <a16:creationId xmlns:a16="http://schemas.microsoft.com/office/drawing/2014/main" id="{5B47E642-A7A0-4DBC-B205-F4689720F6CB}"/>
                </a:ext>
              </a:extLst>
            </p:cNvPr>
            <p:cNvPicPr>
              <a:picLocks noChangeAspect="1"/>
            </p:cNvPicPr>
            <p:nvPr/>
          </p:nvPicPr>
          <p:blipFill>
            <a:blip r:embed="rId4" cstate="screen">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7114418" y="2818590"/>
              <a:ext cx="889245" cy="731520"/>
            </a:xfrm>
            <a:prstGeom prst="rect">
              <a:avLst/>
            </a:prstGeom>
          </p:spPr>
        </p:pic>
      </p:grpSp>
      <p:grpSp>
        <p:nvGrpSpPr>
          <p:cNvPr id="37" name="Group 36">
            <a:extLst>
              <a:ext uri="{FF2B5EF4-FFF2-40B4-BE49-F238E27FC236}">
                <a16:creationId xmlns:a16="http://schemas.microsoft.com/office/drawing/2014/main" id="{220CB03C-7610-42B8-8B3D-CCBE55FFF64F}"/>
              </a:ext>
            </a:extLst>
          </p:cNvPr>
          <p:cNvGrpSpPr/>
          <p:nvPr/>
        </p:nvGrpSpPr>
        <p:grpSpPr>
          <a:xfrm>
            <a:off x="7040880" y="1565303"/>
            <a:ext cx="1645920" cy="2779285"/>
            <a:chOff x="9387840" y="2087070"/>
            <a:chExt cx="2194560" cy="3705713"/>
          </a:xfrm>
        </p:grpSpPr>
        <p:sp>
          <p:nvSpPr>
            <p:cNvPr id="9" name="Oval 8">
              <a:extLst>
                <a:ext uri="{FF2B5EF4-FFF2-40B4-BE49-F238E27FC236}">
                  <a16:creationId xmlns:a16="http://schemas.microsoft.com/office/drawing/2014/main" id="{2075E4E1-2030-40A1-A1C9-A355616799CC}"/>
                </a:ext>
              </a:extLst>
            </p:cNvPr>
            <p:cNvSpPr/>
            <p:nvPr/>
          </p:nvSpPr>
          <p:spPr>
            <a:xfrm>
              <a:off x="9387840" y="2087070"/>
              <a:ext cx="2194560" cy="2194560"/>
            </a:xfrm>
            <a:prstGeom prst="ellipse">
              <a:avLst/>
            </a:prstGeom>
            <a:gradFill>
              <a:gsLst>
                <a:gs pos="0">
                  <a:schemeClr val="tx1"/>
                </a:gs>
                <a:gs pos="100000">
                  <a:srgbClr val="02182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2" name="TextBox 11">
              <a:extLst>
                <a:ext uri="{FF2B5EF4-FFF2-40B4-BE49-F238E27FC236}">
                  <a16:creationId xmlns:a16="http://schemas.microsoft.com/office/drawing/2014/main" id="{9967EBA1-A6B2-4328-952F-6F44AF774E2D}"/>
                </a:ext>
              </a:extLst>
            </p:cNvPr>
            <p:cNvSpPr txBox="1"/>
            <p:nvPr/>
          </p:nvSpPr>
          <p:spPr>
            <a:xfrm>
              <a:off x="9387840" y="4884842"/>
              <a:ext cx="2194560" cy="907941"/>
            </a:xfrm>
            <a:prstGeom prst="rect">
              <a:avLst/>
            </a:prstGeom>
            <a:noFill/>
          </p:spPr>
          <p:txBody>
            <a:bodyPr wrap="square">
              <a:spAutoFit/>
            </a:bodyPr>
            <a:lstStyle/>
            <a:p>
              <a:pPr algn="ctr" defTabSz="685800"/>
              <a:r>
                <a:rPr lang="en-US" sz="1125" b="1">
                  <a:solidFill>
                    <a:prstClr val="white"/>
                  </a:solidFill>
                  <a:latin typeface="Segoe UI" panose="020B0502040204020203" pitchFamily="34" charset="0"/>
                  <a:cs typeface="Segoe UI" panose="020B0502040204020203" pitchFamily="34" charset="0"/>
                </a:rPr>
                <a:t>Arc-enabled guests</a:t>
              </a:r>
            </a:p>
            <a:p>
              <a:pPr algn="ctr" defTabSz="685800"/>
              <a:endParaRPr lang="en-US" sz="900">
                <a:solidFill>
                  <a:prstClr val="white">
                    <a:lumMod val="75000"/>
                  </a:prstClr>
                </a:solidFill>
                <a:latin typeface="Segoe UI" panose="020B0502040204020203" pitchFamily="34" charset="0"/>
                <a:cs typeface="Segoe UI" panose="020B0502040204020203" pitchFamily="34" charset="0"/>
              </a:endParaRPr>
            </a:p>
            <a:p>
              <a:pPr algn="ctr" defTabSz="685800"/>
              <a:r>
                <a:rPr lang="en-US" sz="900">
                  <a:solidFill>
                    <a:prstClr val="white">
                      <a:lumMod val="75000"/>
                    </a:prstClr>
                  </a:solidFill>
                  <a:latin typeface="Segoe UI" panose="020B0502040204020203" pitchFamily="34" charset="0"/>
                  <a:cs typeface="Segoe UI" panose="020B0502040204020203" pitchFamily="34" charset="0"/>
                </a:rPr>
                <a:t>Manage and monitor the guest OS and apps</a:t>
              </a:r>
            </a:p>
          </p:txBody>
        </p:sp>
        <p:pic>
          <p:nvPicPr>
            <p:cNvPr id="19" name="Picture 18">
              <a:extLst>
                <a:ext uri="{FF2B5EF4-FFF2-40B4-BE49-F238E27FC236}">
                  <a16:creationId xmlns:a16="http://schemas.microsoft.com/office/drawing/2014/main" id="{68C78794-AC3B-42F2-8BA5-4EA6B7B32C6C}"/>
                </a:ext>
              </a:extLst>
            </p:cNvPr>
            <p:cNvPicPr>
              <a:picLocks noChangeAspect="1"/>
            </p:cNvPicPr>
            <p:nvPr/>
          </p:nvPicPr>
          <p:blipFill>
            <a:blip r:embed="rId5" cstate="screen">
              <a:clrChange>
                <a:clrFrom>
                  <a:srgbClr val="000000"/>
                </a:clrFrom>
                <a:clrTo>
                  <a:srgbClr val="000000">
                    <a:alpha val="0"/>
                  </a:srgbClr>
                </a:clrTo>
              </a:clrChange>
              <a:alphaModFix/>
              <a:grayscl/>
              <a:extLst>
                <a:ext uri="{28A0092B-C50C-407E-A947-70E740481C1C}">
                  <a14:useLocalDpi xmlns:a14="http://schemas.microsoft.com/office/drawing/2010/main"/>
                </a:ext>
              </a:extLst>
            </a:blip>
            <a:stretch>
              <a:fillRect/>
            </a:stretch>
          </p:blipFill>
          <p:spPr>
            <a:xfrm>
              <a:off x="10066020" y="2727150"/>
              <a:ext cx="838200" cy="914400"/>
            </a:xfrm>
            <a:prstGeom prst="rect">
              <a:avLst/>
            </a:prstGeom>
          </p:spPr>
        </p:pic>
        <p:sp>
          <p:nvSpPr>
            <p:cNvPr id="23" name="Rectangle: Rounded Corners 22">
              <a:extLst>
                <a:ext uri="{FF2B5EF4-FFF2-40B4-BE49-F238E27FC236}">
                  <a16:creationId xmlns:a16="http://schemas.microsoft.com/office/drawing/2014/main" id="{EE9A9F74-1007-4A65-83AB-4A09B6C33911}"/>
                </a:ext>
              </a:extLst>
            </p:cNvPr>
            <p:cNvSpPr/>
            <p:nvPr/>
          </p:nvSpPr>
          <p:spPr>
            <a:xfrm>
              <a:off x="9936480" y="4167330"/>
              <a:ext cx="1097280" cy="2286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600" b="1">
                  <a:solidFill>
                    <a:prstClr val="black"/>
                  </a:solidFill>
                  <a:latin typeface="Segoe UI" panose="020B0502040204020203" pitchFamily="34" charset="0"/>
                  <a:cs typeface="Segoe UI" panose="020B0502040204020203" pitchFamily="34" charset="0"/>
                </a:rPr>
                <a:t>COMING SOON</a:t>
              </a:r>
            </a:p>
          </p:txBody>
        </p:sp>
      </p:grpSp>
    </p:spTree>
    <p:extLst>
      <p:ext uri="{BB962C8B-B14F-4D97-AF65-F5344CB8AC3E}">
        <p14:creationId xmlns:p14="http://schemas.microsoft.com/office/powerpoint/2010/main" val="22552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rgbClr val="02182A"/>
            </a:gs>
            <a:gs pos="100000">
              <a:schemeClr val="tx1"/>
            </a:gs>
          </a:gsLst>
          <a:lin ang="8100000" scaled="0"/>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E18DB1-41C2-B52D-1BE3-B345E1E70A65}"/>
              </a:ext>
            </a:extLst>
          </p:cNvPr>
          <p:cNvSpPr>
            <a:spLocks noGrp="1"/>
          </p:cNvSpPr>
          <p:nvPr>
            <p:ph type="ctrTitle"/>
          </p:nvPr>
        </p:nvSpPr>
        <p:spPr/>
        <p:txBody>
          <a:bodyPr/>
          <a:lstStyle/>
          <a:p>
            <a:r>
              <a:rPr lang="nb-NO" dirty="0"/>
              <a:t>Demo</a:t>
            </a:r>
            <a:endParaRPr lang="en-US" dirty="0"/>
          </a:p>
        </p:txBody>
      </p:sp>
    </p:spTree>
    <p:extLst>
      <p:ext uri="{BB962C8B-B14F-4D97-AF65-F5344CB8AC3E}">
        <p14:creationId xmlns:p14="http://schemas.microsoft.com/office/powerpoint/2010/main" val="25866767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9774597-00D2-4536-B13E-CC4D51E4470C}"/>
              </a:ext>
            </a:extLst>
          </p:cNvPr>
          <p:cNvSpPr/>
          <p:nvPr/>
        </p:nvSpPr>
        <p:spPr bwMode="auto">
          <a:xfrm>
            <a:off x="458343" y="1508828"/>
            <a:ext cx="4046220" cy="2921726"/>
          </a:xfrm>
          <a:prstGeom prst="rect">
            <a:avLst/>
          </a:prstGeom>
          <a:solidFill>
            <a:srgbClr val="FFFFFF">
              <a:alpha val="10000"/>
            </a:srgbClr>
          </a:solidFill>
          <a:ln w="12700" cap="flat" cmpd="sng" algn="ctr">
            <a:solidFill>
              <a:srgbClr val="000000">
                <a:lumMod val="75000"/>
                <a:lumOff val="25000"/>
              </a:srgbClr>
            </a:solidFill>
            <a:prstDash val="solid"/>
            <a:miter lim="800000"/>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171450" lvl="1" defTabSz="685800">
              <a:defRPr/>
            </a:pPr>
            <a:endParaRPr lang="en-US" sz="825" kern="0">
              <a:solidFill>
                <a:srgbClr val="FFFFFF"/>
              </a:solidFill>
              <a:latin typeface="Segoe UI"/>
            </a:endParaRPr>
          </a:p>
        </p:txBody>
      </p:sp>
      <p:sp>
        <p:nvSpPr>
          <p:cNvPr id="27" name="Rectangle 26">
            <a:extLst>
              <a:ext uri="{FF2B5EF4-FFF2-40B4-BE49-F238E27FC236}">
                <a16:creationId xmlns:a16="http://schemas.microsoft.com/office/drawing/2014/main" id="{B4326112-DF20-4BB9-9BA1-64B959C65C3D}"/>
              </a:ext>
            </a:extLst>
          </p:cNvPr>
          <p:cNvSpPr/>
          <p:nvPr/>
        </p:nvSpPr>
        <p:spPr bwMode="auto">
          <a:xfrm>
            <a:off x="4639438" y="1508828"/>
            <a:ext cx="4046220" cy="2921726"/>
          </a:xfrm>
          <a:prstGeom prst="rect">
            <a:avLst/>
          </a:prstGeom>
          <a:solidFill>
            <a:srgbClr val="FFFFFF">
              <a:alpha val="10000"/>
            </a:srgbClr>
          </a:solidFill>
          <a:ln w="12700" cap="flat" cmpd="sng" algn="ctr">
            <a:solidFill>
              <a:srgbClr val="000000">
                <a:lumMod val="75000"/>
                <a:lumOff val="25000"/>
              </a:srgbClr>
            </a:solidFill>
            <a:prstDash val="solid"/>
            <a:miter lim="800000"/>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171450" lvl="1" defTabSz="685800">
              <a:defRPr/>
            </a:pPr>
            <a:endParaRPr lang="en-US" sz="825" kern="0">
              <a:solidFill>
                <a:srgbClr val="FFFFFF"/>
              </a:solidFill>
              <a:latin typeface="Segoe UI"/>
            </a:endParaRPr>
          </a:p>
        </p:txBody>
      </p:sp>
      <p:sp>
        <p:nvSpPr>
          <p:cNvPr id="8" name="TextBox 7">
            <a:extLst>
              <a:ext uri="{FF2B5EF4-FFF2-40B4-BE49-F238E27FC236}">
                <a16:creationId xmlns:a16="http://schemas.microsoft.com/office/drawing/2014/main" id="{A565F065-792C-4DD7-B8B7-56F8E7EADF45}"/>
              </a:ext>
            </a:extLst>
          </p:cNvPr>
          <p:cNvSpPr txBox="1"/>
          <p:nvPr/>
        </p:nvSpPr>
        <p:spPr>
          <a:xfrm>
            <a:off x="1865330" y="459486"/>
            <a:ext cx="5413341" cy="669414"/>
          </a:xfrm>
          <a:prstGeom prst="rect">
            <a:avLst/>
          </a:prstGeom>
          <a:noFill/>
        </p:spPr>
        <p:txBody>
          <a:bodyPr wrap="none" rtlCol="0">
            <a:spAutoFit/>
          </a:bodyPr>
          <a:lstStyle/>
          <a:p>
            <a:pPr algn="ctr" defTabSz="685800"/>
            <a:r>
              <a:rPr lang="en-US" sz="2250" b="1" dirty="0">
                <a:solidFill>
                  <a:srgbClr val="FFC000"/>
                </a:solidFill>
                <a:latin typeface="Segoe UI" panose="020B0502040204020203" pitchFamily="34" charset="0"/>
                <a:cs typeface="Segoe UI" panose="020B0502040204020203" pitchFamily="34" charset="0"/>
              </a:rPr>
              <a:t>Azure Backup and Azure Site Recovery</a:t>
            </a:r>
          </a:p>
          <a:p>
            <a:pPr algn="ctr" defTabSz="685800"/>
            <a:r>
              <a:rPr lang="en-US" sz="1500" dirty="0">
                <a:solidFill>
                  <a:prstClr val="white">
                    <a:lumMod val="75000"/>
                  </a:prstClr>
                </a:solidFill>
                <a:latin typeface="Segoe UI" panose="020B0502040204020203" pitchFamily="34" charset="0"/>
                <a:cs typeface="Segoe UI" panose="020B0502040204020203" pitchFamily="34" charset="0"/>
              </a:rPr>
              <a:t>Official support for Azure Stack HCI, version 21H2</a:t>
            </a:r>
          </a:p>
        </p:txBody>
      </p:sp>
      <p:sp>
        <p:nvSpPr>
          <p:cNvPr id="19" name="TextBox 18">
            <a:extLst>
              <a:ext uri="{FF2B5EF4-FFF2-40B4-BE49-F238E27FC236}">
                <a16:creationId xmlns:a16="http://schemas.microsoft.com/office/drawing/2014/main" id="{8C593107-3CF2-4937-9BD9-E73E4AFDB560}"/>
              </a:ext>
            </a:extLst>
          </p:cNvPr>
          <p:cNvSpPr txBox="1"/>
          <p:nvPr/>
        </p:nvSpPr>
        <p:spPr>
          <a:xfrm>
            <a:off x="5513988" y="2982896"/>
            <a:ext cx="2343334" cy="369332"/>
          </a:xfrm>
          <a:prstGeom prst="rect">
            <a:avLst/>
          </a:prstGeom>
          <a:noFill/>
        </p:spPr>
        <p:txBody>
          <a:bodyPr wrap="none" rtlCol="0">
            <a:spAutoFit/>
          </a:bodyPr>
          <a:lstStyle/>
          <a:p>
            <a:pPr defTabSz="685800"/>
            <a:r>
              <a:rPr lang="en-US" b="1">
                <a:solidFill>
                  <a:prstClr val="white"/>
                </a:solidFill>
                <a:latin typeface="Segoe UI" panose="020B0502040204020203" pitchFamily="34" charset="0"/>
                <a:cs typeface="Segoe UI" panose="020B0502040204020203" pitchFamily="34" charset="0"/>
              </a:rPr>
              <a:t>Azure Site Recovery</a:t>
            </a:r>
            <a:endParaRPr lang="en-US" sz="1500">
              <a:solidFill>
                <a:prstClr val="white"/>
              </a:solidFill>
              <a:latin typeface="Segoe UI" panose="020B0502040204020203" pitchFamily="34" charset="0"/>
              <a:cs typeface="Segoe UI" panose="020B0502040204020203" pitchFamily="34" charset="0"/>
            </a:endParaRPr>
          </a:p>
        </p:txBody>
      </p:sp>
      <p:pic>
        <p:nvPicPr>
          <p:cNvPr id="10" name="Picture 9">
            <a:extLst>
              <a:ext uri="{FF2B5EF4-FFF2-40B4-BE49-F238E27FC236}">
                <a16:creationId xmlns:a16="http://schemas.microsoft.com/office/drawing/2014/main" id="{6BDD3572-8866-4EB2-A3A0-F80DFD6F28B8}"/>
              </a:ext>
            </a:extLst>
          </p:cNvPr>
          <p:cNvPicPr>
            <a:picLocks noChangeAspect="1"/>
          </p:cNvPicPr>
          <p:nvPr/>
        </p:nvPicPr>
        <p:blipFill rotWithShape="1">
          <a:blip r:embed="rId3" cstate="screen">
            <a:clrChange>
              <a:clrFrom>
                <a:srgbClr val="000000"/>
              </a:clrFrom>
              <a:clrTo>
                <a:srgbClr val="000000">
                  <a:alpha val="0"/>
                </a:srgbClr>
              </a:clrTo>
            </a:clrChange>
            <a:extLst>
              <a:ext uri="{28A0092B-C50C-407E-A947-70E740481C1C}">
                <a14:useLocalDpi xmlns:a14="http://schemas.microsoft.com/office/drawing/2010/main"/>
              </a:ext>
            </a:extLst>
          </a:blip>
          <a:srcRect/>
          <a:stretch/>
        </p:blipFill>
        <p:spPr>
          <a:xfrm>
            <a:off x="1887966" y="1792704"/>
            <a:ext cx="1186975" cy="1028700"/>
          </a:xfrm>
          <a:prstGeom prst="rect">
            <a:avLst/>
          </a:prstGeom>
        </p:spPr>
      </p:pic>
      <p:pic>
        <p:nvPicPr>
          <p:cNvPr id="14" name="Picture 13">
            <a:extLst>
              <a:ext uri="{FF2B5EF4-FFF2-40B4-BE49-F238E27FC236}">
                <a16:creationId xmlns:a16="http://schemas.microsoft.com/office/drawing/2014/main" id="{D0BD2017-A35C-4034-BBA3-3EE41F59F157}"/>
              </a:ext>
            </a:extLst>
          </p:cNvPr>
          <p:cNvPicPr>
            <a:picLocks noChangeAspect="1"/>
          </p:cNvPicPr>
          <p:nvPr/>
        </p:nvPicPr>
        <p:blipFill>
          <a:blip r:embed="rId4" cstate="screen">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6061891" y="1792705"/>
            <a:ext cx="1201316" cy="1028700"/>
          </a:xfrm>
          <a:prstGeom prst="rect">
            <a:avLst/>
          </a:prstGeom>
        </p:spPr>
      </p:pic>
      <p:sp>
        <p:nvSpPr>
          <p:cNvPr id="29" name="Rectangle: Rounded Corners 28">
            <a:extLst>
              <a:ext uri="{FF2B5EF4-FFF2-40B4-BE49-F238E27FC236}">
                <a16:creationId xmlns:a16="http://schemas.microsoft.com/office/drawing/2014/main" id="{B715D51F-7210-45F5-AE81-999D6AE7925F}"/>
              </a:ext>
            </a:extLst>
          </p:cNvPr>
          <p:cNvSpPr/>
          <p:nvPr/>
        </p:nvSpPr>
        <p:spPr>
          <a:xfrm>
            <a:off x="1761363" y="4279481"/>
            <a:ext cx="1440180" cy="274320"/>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013" b="1">
                <a:solidFill>
                  <a:prstClr val="white"/>
                </a:solidFill>
                <a:latin typeface="Segoe UI" panose="020B0502040204020203" pitchFamily="34" charset="0"/>
                <a:cs typeface="Segoe UI" panose="020B0502040204020203" pitchFamily="34" charset="0"/>
              </a:rPr>
              <a:t>Supported</a:t>
            </a:r>
          </a:p>
        </p:txBody>
      </p:sp>
      <p:sp>
        <p:nvSpPr>
          <p:cNvPr id="31" name="TextBox 30">
            <a:extLst>
              <a:ext uri="{FF2B5EF4-FFF2-40B4-BE49-F238E27FC236}">
                <a16:creationId xmlns:a16="http://schemas.microsoft.com/office/drawing/2014/main" id="{D0BAF1B3-B2CB-4F7E-A1C3-0851673DE9E6}"/>
              </a:ext>
            </a:extLst>
          </p:cNvPr>
          <p:cNvSpPr txBox="1"/>
          <p:nvPr/>
        </p:nvSpPr>
        <p:spPr>
          <a:xfrm>
            <a:off x="1669668" y="2982896"/>
            <a:ext cx="1669752" cy="369332"/>
          </a:xfrm>
          <a:prstGeom prst="rect">
            <a:avLst/>
          </a:prstGeom>
          <a:noFill/>
        </p:spPr>
        <p:txBody>
          <a:bodyPr wrap="none" rtlCol="0">
            <a:spAutoFit/>
          </a:bodyPr>
          <a:lstStyle/>
          <a:p>
            <a:pPr defTabSz="685800"/>
            <a:r>
              <a:rPr lang="en-US" b="1">
                <a:solidFill>
                  <a:prstClr val="white"/>
                </a:solidFill>
                <a:latin typeface="Segoe UI" panose="020B0502040204020203" pitchFamily="34" charset="0"/>
                <a:cs typeface="Segoe UI" panose="020B0502040204020203" pitchFamily="34" charset="0"/>
              </a:rPr>
              <a:t>Azure Backup</a:t>
            </a:r>
            <a:endParaRPr lang="en-US" sz="1500">
              <a:solidFill>
                <a:prstClr val="white"/>
              </a:solidFill>
              <a:latin typeface="Segoe UI" panose="020B0502040204020203" pitchFamily="34" charset="0"/>
              <a:cs typeface="Segoe UI" panose="020B0502040204020203" pitchFamily="34" charset="0"/>
            </a:endParaRPr>
          </a:p>
        </p:txBody>
      </p:sp>
      <p:sp>
        <p:nvSpPr>
          <p:cNvPr id="54" name="TextBox 53">
            <a:extLst>
              <a:ext uri="{FF2B5EF4-FFF2-40B4-BE49-F238E27FC236}">
                <a16:creationId xmlns:a16="http://schemas.microsoft.com/office/drawing/2014/main" id="{55D6D885-AF7D-4C49-8802-14CCCD5AB124}"/>
              </a:ext>
            </a:extLst>
          </p:cNvPr>
          <p:cNvSpPr txBox="1"/>
          <p:nvPr/>
        </p:nvSpPr>
        <p:spPr>
          <a:xfrm>
            <a:off x="1235076" y="3476965"/>
            <a:ext cx="2492754" cy="507831"/>
          </a:xfrm>
          <a:prstGeom prst="rect">
            <a:avLst/>
          </a:prstGeom>
          <a:noFill/>
        </p:spPr>
        <p:txBody>
          <a:bodyPr wrap="square">
            <a:spAutoFit/>
          </a:bodyPr>
          <a:lstStyle/>
          <a:p>
            <a:pPr algn="ctr" defTabSz="685800"/>
            <a:r>
              <a:rPr lang="en-US" sz="900">
                <a:solidFill>
                  <a:prstClr val="white">
                    <a:lumMod val="75000"/>
                  </a:prstClr>
                </a:solidFill>
                <a:latin typeface="Segoe UI" panose="020B0502040204020203" pitchFamily="34" charset="0"/>
                <a:ea typeface="Calibri" panose="020F0502020204030204" pitchFamily="34" charset="0"/>
              </a:rPr>
              <a:t>With MABS v3 UR2, backup Azure Stack HCI host (System State/BMR) and VMs running on the Azure Stack HCI cluster. </a:t>
            </a:r>
            <a:endParaRPr lang="en-US" sz="900">
              <a:solidFill>
                <a:prstClr val="white">
                  <a:lumMod val="75000"/>
                </a:prstClr>
              </a:solidFill>
              <a:latin typeface="Calibri" panose="020F0502020204030204"/>
            </a:endParaRPr>
          </a:p>
        </p:txBody>
      </p:sp>
      <p:sp>
        <p:nvSpPr>
          <p:cNvPr id="56" name="TextBox 55">
            <a:extLst>
              <a:ext uri="{FF2B5EF4-FFF2-40B4-BE49-F238E27FC236}">
                <a16:creationId xmlns:a16="http://schemas.microsoft.com/office/drawing/2014/main" id="{563EA272-054C-4A34-AA85-3A33A866AA57}"/>
              </a:ext>
            </a:extLst>
          </p:cNvPr>
          <p:cNvSpPr txBox="1"/>
          <p:nvPr/>
        </p:nvSpPr>
        <p:spPr>
          <a:xfrm>
            <a:off x="5311651" y="3476965"/>
            <a:ext cx="2746499" cy="507831"/>
          </a:xfrm>
          <a:prstGeom prst="rect">
            <a:avLst/>
          </a:prstGeom>
          <a:noFill/>
        </p:spPr>
        <p:txBody>
          <a:bodyPr wrap="square">
            <a:spAutoFit/>
          </a:bodyPr>
          <a:lstStyle/>
          <a:p>
            <a:pPr algn="ctr" defTabSz="685800"/>
            <a:r>
              <a:rPr lang="en-US" sz="900">
                <a:solidFill>
                  <a:prstClr val="white">
                    <a:lumMod val="75000"/>
                  </a:prstClr>
                </a:solidFill>
                <a:latin typeface="Segoe UI" panose="020B0502040204020203" pitchFamily="34" charset="0"/>
                <a:ea typeface="Calibri" panose="020F0502020204030204" pitchFamily="34" charset="0"/>
              </a:rPr>
              <a:t>“Hyper-V to Azure” scenario has been validated and docs will be updated to show support when 21H2 is generally available. </a:t>
            </a:r>
            <a:endParaRPr lang="en-US" sz="900">
              <a:solidFill>
                <a:prstClr val="white">
                  <a:lumMod val="75000"/>
                </a:prstClr>
              </a:solidFill>
              <a:latin typeface="Calibri" panose="020F0502020204030204"/>
            </a:endParaRPr>
          </a:p>
        </p:txBody>
      </p:sp>
      <p:sp>
        <p:nvSpPr>
          <p:cNvPr id="58" name="Rectangle: Rounded Corners 57">
            <a:extLst>
              <a:ext uri="{FF2B5EF4-FFF2-40B4-BE49-F238E27FC236}">
                <a16:creationId xmlns:a16="http://schemas.microsoft.com/office/drawing/2014/main" id="{7A763852-048D-46C8-A4DF-075895AED35C}"/>
              </a:ext>
            </a:extLst>
          </p:cNvPr>
          <p:cNvSpPr/>
          <p:nvPr/>
        </p:nvSpPr>
        <p:spPr>
          <a:xfrm>
            <a:off x="5942458" y="4279481"/>
            <a:ext cx="1440180" cy="274320"/>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013" b="1">
                <a:solidFill>
                  <a:prstClr val="white"/>
                </a:solidFill>
                <a:latin typeface="Segoe UI" panose="020B0502040204020203" pitchFamily="34" charset="0"/>
                <a:cs typeface="Segoe UI" panose="020B0502040204020203" pitchFamily="34" charset="0"/>
              </a:rPr>
              <a:t>Supported</a:t>
            </a:r>
          </a:p>
        </p:txBody>
      </p:sp>
    </p:spTree>
    <p:extLst>
      <p:ext uri="{BB962C8B-B14F-4D97-AF65-F5344CB8AC3E}">
        <p14:creationId xmlns:p14="http://schemas.microsoft.com/office/powerpoint/2010/main" val="289262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D32EAD-6813-AC42-92B9-2E2622650223}"/>
              </a:ext>
            </a:extLst>
          </p:cNvPr>
          <p:cNvSpPr>
            <a:spLocks noGrp="1"/>
          </p:cNvSpPr>
          <p:nvPr>
            <p:ph type="ctrTitle"/>
          </p:nvPr>
        </p:nvSpPr>
        <p:spPr>
          <a:xfrm>
            <a:off x="539552" y="128864"/>
            <a:ext cx="8064896" cy="720080"/>
          </a:xfrm>
        </p:spPr>
        <p:txBody>
          <a:bodyPr>
            <a:noAutofit/>
          </a:bodyPr>
          <a:lstStyle/>
          <a:p>
            <a:r>
              <a:rPr lang="en-US" dirty="0">
                <a:solidFill>
                  <a:srgbClr val="FFC000"/>
                </a:solidFill>
                <a:cs typeface="Segoe UI"/>
              </a:rPr>
              <a:t>What is hyperconvergence?</a:t>
            </a:r>
          </a:p>
        </p:txBody>
      </p:sp>
      <p:sp>
        <p:nvSpPr>
          <p:cNvPr id="994" name="Rectangle 993">
            <a:extLst>
              <a:ext uri="{FF2B5EF4-FFF2-40B4-BE49-F238E27FC236}">
                <a16:creationId xmlns:a16="http://schemas.microsoft.com/office/drawing/2014/main" id="{CB421A84-F37E-4349-82A2-D69EFB639DF7}"/>
              </a:ext>
              <a:ext uri="{C183D7F6-B498-43B3-948B-1728B52AA6E4}">
                <adec:decorative xmlns:adec="http://schemas.microsoft.com/office/drawing/2017/decorative" val="1"/>
              </a:ext>
            </a:extLst>
          </p:cNvPr>
          <p:cNvSpPr/>
          <p:nvPr/>
        </p:nvSpPr>
        <p:spPr bwMode="auto">
          <a:xfrm>
            <a:off x="1" y="1165859"/>
            <a:ext cx="3718838" cy="3583188"/>
          </a:xfrm>
          <a:prstGeom prst="rect">
            <a:avLst/>
          </a:prstGeom>
          <a:noFill/>
          <a:ln>
            <a:noFill/>
            <a:headEnd type="none" w="med" len="med"/>
            <a:tailEnd type="none" w="med" len="med"/>
          </a:ln>
          <a:effectLst>
            <a:outerShdw blurRad="381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solidFill>
                <a:srgbClr val="FFFFFF"/>
              </a:solidFill>
              <a:latin typeface="Segoe UI"/>
              <a:ea typeface="Segoe UI" pitchFamily="34" charset="0"/>
              <a:cs typeface="Segoe UI" pitchFamily="34" charset="0"/>
            </a:endParaRPr>
          </a:p>
        </p:txBody>
      </p:sp>
      <p:sp>
        <p:nvSpPr>
          <p:cNvPr id="1045" name="TextBox 1044">
            <a:extLst>
              <a:ext uri="{FF2B5EF4-FFF2-40B4-BE49-F238E27FC236}">
                <a16:creationId xmlns:a16="http://schemas.microsoft.com/office/drawing/2014/main" id="{2CA75AA1-C344-485C-9F14-D9CDD7DE51E5}"/>
              </a:ext>
            </a:extLst>
          </p:cNvPr>
          <p:cNvSpPr txBox="1"/>
          <p:nvPr/>
        </p:nvSpPr>
        <p:spPr>
          <a:xfrm>
            <a:off x="909844" y="1333926"/>
            <a:ext cx="1067600" cy="161583"/>
          </a:xfrm>
          <a:prstGeom prst="rect">
            <a:avLst/>
          </a:prstGeom>
          <a:noFill/>
        </p:spPr>
        <p:txBody>
          <a:bodyPr wrap="none" lIns="0" tIns="0" rIns="0" bIns="0" rtlCol="0" anchor="ctr">
            <a:spAutoFit/>
          </a:bodyPr>
          <a:lstStyle/>
          <a:p>
            <a:pPr algn="r" defTabSz="685800">
              <a:defRPr/>
            </a:pPr>
            <a:r>
              <a:rPr lang="en-US" sz="1050" dirty="0">
                <a:solidFill>
                  <a:srgbClr val="FFFFFF"/>
                </a:solidFill>
                <a:latin typeface="Segoe UI Semibold"/>
                <a:cs typeface="Segoe UI" panose="020B0502040204020203" pitchFamily="34" charset="0"/>
              </a:rPr>
              <a:t>Ethernet switches</a:t>
            </a:r>
          </a:p>
        </p:txBody>
      </p:sp>
      <p:sp>
        <p:nvSpPr>
          <p:cNvPr id="1167" name="TextBox 1166">
            <a:extLst>
              <a:ext uri="{FF2B5EF4-FFF2-40B4-BE49-F238E27FC236}">
                <a16:creationId xmlns:a16="http://schemas.microsoft.com/office/drawing/2014/main" id="{B2278440-1B26-4D34-BCC4-C1D465F38163}"/>
              </a:ext>
            </a:extLst>
          </p:cNvPr>
          <p:cNvSpPr txBox="1"/>
          <p:nvPr/>
        </p:nvSpPr>
        <p:spPr>
          <a:xfrm>
            <a:off x="981978" y="1771568"/>
            <a:ext cx="995465" cy="161583"/>
          </a:xfrm>
          <a:prstGeom prst="rect">
            <a:avLst/>
          </a:prstGeom>
          <a:noFill/>
        </p:spPr>
        <p:txBody>
          <a:bodyPr wrap="none" lIns="0" tIns="0" rIns="0" bIns="0" rtlCol="0" anchor="ctr">
            <a:spAutoFit/>
          </a:bodyPr>
          <a:lstStyle/>
          <a:p>
            <a:pPr algn="r" defTabSz="685800">
              <a:defRPr/>
            </a:pPr>
            <a:r>
              <a:rPr lang="en-US" sz="1050">
                <a:solidFill>
                  <a:srgbClr val="FFFFFF"/>
                </a:solidFill>
                <a:latin typeface="Segoe UI Semibold"/>
                <a:cs typeface="Segoe UI" panose="020B0502040204020203" pitchFamily="34" charset="0"/>
              </a:rPr>
              <a:t>Misc. appliances</a:t>
            </a:r>
          </a:p>
        </p:txBody>
      </p:sp>
      <p:sp>
        <p:nvSpPr>
          <p:cNvPr id="1279" name="TextBox 1278">
            <a:extLst>
              <a:ext uri="{FF2B5EF4-FFF2-40B4-BE49-F238E27FC236}">
                <a16:creationId xmlns:a16="http://schemas.microsoft.com/office/drawing/2014/main" id="{90850731-38E9-4E6E-8B57-A6751C273D6C}"/>
              </a:ext>
            </a:extLst>
          </p:cNvPr>
          <p:cNvSpPr txBox="1"/>
          <p:nvPr/>
        </p:nvSpPr>
        <p:spPr>
          <a:xfrm>
            <a:off x="1256093" y="2625815"/>
            <a:ext cx="721351" cy="161583"/>
          </a:xfrm>
          <a:prstGeom prst="rect">
            <a:avLst/>
          </a:prstGeom>
          <a:noFill/>
        </p:spPr>
        <p:txBody>
          <a:bodyPr wrap="none" lIns="0" tIns="0" rIns="0" bIns="0" rtlCol="0" anchor="ctr">
            <a:spAutoFit/>
          </a:bodyPr>
          <a:lstStyle/>
          <a:p>
            <a:pPr algn="r" defTabSz="685800">
              <a:defRPr/>
            </a:pPr>
            <a:r>
              <a:rPr lang="en-US" sz="1050">
                <a:solidFill>
                  <a:srgbClr val="FFFFFF"/>
                </a:solidFill>
                <a:latin typeface="Segoe UI Semibold"/>
                <a:cs typeface="Segoe UI" panose="020B0502040204020203" pitchFamily="34" charset="0"/>
              </a:rPr>
              <a:t>Hypervisors</a:t>
            </a:r>
          </a:p>
        </p:txBody>
      </p:sp>
      <p:sp>
        <p:nvSpPr>
          <p:cNvPr id="1370" name="TextBox 1369">
            <a:extLst>
              <a:ext uri="{FF2B5EF4-FFF2-40B4-BE49-F238E27FC236}">
                <a16:creationId xmlns:a16="http://schemas.microsoft.com/office/drawing/2014/main" id="{11C1CA29-4AC8-4F3B-B6DA-F799BD428829}"/>
              </a:ext>
            </a:extLst>
          </p:cNvPr>
          <p:cNvSpPr txBox="1"/>
          <p:nvPr/>
        </p:nvSpPr>
        <p:spPr>
          <a:xfrm>
            <a:off x="1118233" y="3366608"/>
            <a:ext cx="859211" cy="161583"/>
          </a:xfrm>
          <a:prstGeom prst="rect">
            <a:avLst/>
          </a:prstGeom>
          <a:noFill/>
        </p:spPr>
        <p:txBody>
          <a:bodyPr wrap="none" lIns="0" tIns="0" rIns="0" bIns="0" rtlCol="0" anchor="ctr">
            <a:spAutoFit/>
          </a:bodyPr>
          <a:lstStyle/>
          <a:p>
            <a:pPr algn="r" defTabSz="685800">
              <a:defRPr/>
            </a:pPr>
            <a:r>
              <a:rPr lang="en-US" sz="1050">
                <a:solidFill>
                  <a:srgbClr val="FFFFFF"/>
                </a:solidFill>
                <a:latin typeface="Segoe UI Semibold"/>
                <a:cs typeface="Segoe UI" panose="020B0502040204020203" pitchFamily="34" charset="0"/>
              </a:rPr>
              <a:t>Storage fabric</a:t>
            </a:r>
          </a:p>
        </p:txBody>
      </p:sp>
      <p:sp>
        <p:nvSpPr>
          <p:cNvPr id="1457" name="TextBox 1456">
            <a:extLst>
              <a:ext uri="{FF2B5EF4-FFF2-40B4-BE49-F238E27FC236}">
                <a16:creationId xmlns:a16="http://schemas.microsoft.com/office/drawing/2014/main" id="{E93C99C1-3C29-47B5-99D7-131297B29F9B}"/>
              </a:ext>
            </a:extLst>
          </p:cNvPr>
          <p:cNvSpPr txBox="1"/>
          <p:nvPr/>
        </p:nvSpPr>
        <p:spPr>
          <a:xfrm>
            <a:off x="1109023" y="4043870"/>
            <a:ext cx="868828" cy="161583"/>
          </a:xfrm>
          <a:prstGeom prst="rect">
            <a:avLst/>
          </a:prstGeom>
          <a:noFill/>
        </p:spPr>
        <p:txBody>
          <a:bodyPr wrap="none" lIns="0" tIns="0" rIns="0" bIns="0" rtlCol="0" anchor="ctr">
            <a:spAutoFit/>
          </a:bodyPr>
          <a:lstStyle/>
          <a:p>
            <a:pPr algn="r" defTabSz="685800">
              <a:defRPr/>
            </a:pPr>
            <a:r>
              <a:rPr lang="en-US" sz="1050">
                <a:solidFill>
                  <a:srgbClr val="FFFFFF"/>
                </a:solidFill>
                <a:latin typeface="Segoe UI Semibold"/>
                <a:cs typeface="Segoe UI" panose="020B0502040204020203" pitchFamily="34" charset="0"/>
              </a:rPr>
              <a:t>Storage (SAN)</a:t>
            </a:r>
          </a:p>
        </p:txBody>
      </p:sp>
      <p:grpSp>
        <p:nvGrpSpPr>
          <p:cNvPr id="1500" name="Group 1499" descr="Server with switchboard panels">
            <a:extLst>
              <a:ext uri="{FF2B5EF4-FFF2-40B4-BE49-F238E27FC236}">
                <a16:creationId xmlns:a16="http://schemas.microsoft.com/office/drawing/2014/main" id="{C1AD3E2E-13B2-4D90-9703-FBBDB8128316}"/>
              </a:ext>
            </a:extLst>
          </p:cNvPr>
          <p:cNvGrpSpPr/>
          <p:nvPr/>
        </p:nvGrpSpPr>
        <p:grpSpPr>
          <a:xfrm>
            <a:off x="2207222" y="1236802"/>
            <a:ext cx="1405611" cy="3441305"/>
            <a:chOff x="2404431" y="1561134"/>
            <a:chExt cx="1991943" cy="4876800"/>
          </a:xfrm>
        </p:grpSpPr>
        <p:sp>
          <p:nvSpPr>
            <p:cNvPr id="1501" name="Rectangle 1500" descr="Processing frame">
              <a:extLst>
                <a:ext uri="{FF2B5EF4-FFF2-40B4-BE49-F238E27FC236}">
                  <a16:creationId xmlns:a16="http://schemas.microsoft.com/office/drawing/2014/main" id="{1E0F583B-955F-4629-A431-1F89DD4A26CF}"/>
                </a:ext>
              </a:extLst>
            </p:cNvPr>
            <p:cNvSpPr/>
            <p:nvPr/>
          </p:nvSpPr>
          <p:spPr>
            <a:xfrm>
              <a:off x="2404431" y="1561134"/>
              <a:ext cx="1991943" cy="48768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rgbClr val="000000"/>
                </a:solidFill>
                <a:latin typeface="Calibri" panose="020F0502020204030204"/>
              </a:endParaRPr>
            </a:p>
          </p:txBody>
        </p:sp>
        <p:grpSp>
          <p:nvGrpSpPr>
            <p:cNvPr id="1502" name="Group 1501" descr="Switchboard panels">
              <a:extLst>
                <a:ext uri="{FF2B5EF4-FFF2-40B4-BE49-F238E27FC236}">
                  <a16:creationId xmlns:a16="http://schemas.microsoft.com/office/drawing/2014/main" id="{34594A12-FFE9-4C20-9AC5-5CFA86A03CB2}"/>
                </a:ext>
              </a:extLst>
            </p:cNvPr>
            <p:cNvGrpSpPr/>
            <p:nvPr/>
          </p:nvGrpSpPr>
          <p:grpSpPr>
            <a:xfrm>
              <a:off x="2491375" y="2070135"/>
              <a:ext cx="1828800" cy="727782"/>
              <a:chOff x="2491375" y="2070135"/>
              <a:chExt cx="1828800" cy="727782"/>
            </a:xfrm>
          </p:grpSpPr>
          <p:pic>
            <p:nvPicPr>
              <p:cNvPr id="1521" name="Picture 1520">
                <a:extLst>
                  <a:ext uri="{FF2B5EF4-FFF2-40B4-BE49-F238E27FC236}">
                    <a16:creationId xmlns:a16="http://schemas.microsoft.com/office/drawing/2014/main" id="{8EEBAE4E-9E7A-4917-929F-9D983D4FAB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1375" y="2444349"/>
                <a:ext cx="1828800" cy="353568"/>
              </a:xfrm>
              <a:prstGeom prst="rect">
                <a:avLst/>
              </a:prstGeom>
            </p:spPr>
          </p:pic>
          <p:pic>
            <p:nvPicPr>
              <p:cNvPr id="1522" name="Picture 1521">
                <a:extLst>
                  <a:ext uri="{FF2B5EF4-FFF2-40B4-BE49-F238E27FC236}">
                    <a16:creationId xmlns:a16="http://schemas.microsoft.com/office/drawing/2014/main" id="{3FB4406A-39BC-495F-BB53-B50ADD8620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1375" y="2070135"/>
                <a:ext cx="1828800" cy="353568"/>
              </a:xfrm>
              <a:prstGeom prst="rect">
                <a:avLst/>
              </a:prstGeom>
            </p:spPr>
          </p:pic>
        </p:grpSp>
        <p:grpSp>
          <p:nvGrpSpPr>
            <p:cNvPr id="1503" name="Group 1502" descr="Switchboard panels">
              <a:extLst>
                <a:ext uri="{FF2B5EF4-FFF2-40B4-BE49-F238E27FC236}">
                  <a16:creationId xmlns:a16="http://schemas.microsoft.com/office/drawing/2014/main" id="{909C3C03-426A-4B2E-82EB-D3013D795CD8}"/>
                </a:ext>
              </a:extLst>
            </p:cNvPr>
            <p:cNvGrpSpPr/>
            <p:nvPr/>
          </p:nvGrpSpPr>
          <p:grpSpPr>
            <a:xfrm>
              <a:off x="2491375" y="2861693"/>
              <a:ext cx="1828800" cy="1568546"/>
              <a:chOff x="2491375" y="2861693"/>
              <a:chExt cx="1828800" cy="1568546"/>
            </a:xfrm>
          </p:grpSpPr>
          <p:pic>
            <p:nvPicPr>
              <p:cNvPr id="1513" name="Picture 1512" descr="A close up of a logo&#10;&#10;Description generated with high confidence">
                <a:extLst>
                  <a:ext uri="{FF2B5EF4-FFF2-40B4-BE49-F238E27FC236}">
                    <a16:creationId xmlns:a16="http://schemas.microsoft.com/office/drawing/2014/main" id="{950E7985-0276-429F-A7F3-573813D376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1375" y="4252236"/>
                <a:ext cx="1828800" cy="178003"/>
              </a:xfrm>
              <a:prstGeom prst="rect">
                <a:avLst/>
              </a:prstGeom>
            </p:spPr>
          </p:pic>
          <p:pic>
            <p:nvPicPr>
              <p:cNvPr id="1514" name="Picture 1513" descr="A close up of a logo&#10;&#10;Description generated with high confidence">
                <a:extLst>
                  <a:ext uri="{FF2B5EF4-FFF2-40B4-BE49-F238E27FC236}">
                    <a16:creationId xmlns:a16="http://schemas.microsoft.com/office/drawing/2014/main" id="{534D2C54-2E6E-4C10-A0A2-381A3C3C15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1375" y="4053587"/>
                <a:ext cx="1828800" cy="178003"/>
              </a:xfrm>
              <a:prstGeom prst="rect">
                <a:avLst/>
              </a:prstGeom>
            </p:spPr>
          </p:pic>
          <p:pic>
            <p:nvPicPr>
              <p:cNvPr id="1515" name="Picture 1514" descr="A close up of a logo&#10;&#10;Description generated with high confidence">
                <a:extLst>
                  <a:ext uri="{FF2B5EF4-FFF2-40B4-BE49-F238E27FC236}">
                    <a16:creationId xmlns:a16="http://schemas.microsoft.com/office/drawing/2014/main" id="{F4EEC981-53F2-49D7-8B69-B1F1DE5001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1375" y="3854938"/>
                <a:ext cx="1828800" cy="178003"/>
              </a:xfrm>
              <a:prstGeom prst="rect">
                <a:avLst/>
              </a:prstGeom>
            </p:spPr>
          </p:pic>
          <p:pic>
            <p:nvPicPr>
              <p:cNvPr id="1516" name="Picture 1515" descr="A close up of a logo&#10;&#10;Description generated with high confidence">
                <a:extLst>
                  <a:ext uri="{FF2B5EF4-FFF2-40B4-BE49-F238E27FC236}">
                    <a16:creationId xmlns:a16="http://schemas.microsoft.com/office/drawing/2014/main" id="{10C3CDE6-F2FF-44EA-A6E5-1C6B2F93DD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1375" y="3656289"/>
                <a:ext cx="1828800" cy="178003"/>
              </a:xfrm>
              <a:prstGeom prst="rect">
                <a:avLst/>
              </a:prstGeom>
            </p:spPr>
          </p:pic>
          <p:pic>
            <p:nvPicPr>
              <p:cNvPr id="1517" name="Picture 1516" descr="A close up of a logo&#10;&#10;Description generated with high confidence">
                <a:extLst>
                  <a:ext uri="{FF2B5EF4-FFF2-40B4-BE49-F238E27FC236}">
                    <a16:creationId xmlns:a16="http://schemas.microsoft.com/office/drawing/2014/main" id="{9B8DCEB5-C75F-4F74-952D-43C5562076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1375" y="3457640"/>
                <a:ext cx="1828800" cy="178003"/>
              </a:xfrm>
              <a:prstGeom prst="rect">
                <a:avLst/>
              </a:prstGeom>
            </p:spPr>
          </p:pic>
          <p:pic>
            <p:nvPicPr>
              <p:cNvPr id="1518" name="Picture 1517" descr="A close up of a logo&#10;&#10;Description generated with high confidence">
                <a:extLst>
                  <a:ext uri="{FF2B5EF4-FFF2-40B4-BE49-F238E27FC236}">
                    <a16:creationId xmlns:a16="http://schemas.microsoft.com/office/drawing/2014/main" id="{7215D7BA-1986-4B84-B762-06675BAE8F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1375" y="3258991"/>
                <a:ext cx="1828800" cy="178003"/>
              </a:xfrm>
              <a:prstGeom prst="rect">
                <a:avLst/>
              </a:prstGeom>
            </p:spPr>
          </p:pic>
          <p:pic>
            <p:nvPicPr>
              <p:cNvPr id="1519" name="Picture 1518" descr="A close up of a logo&#10;&#10;Description generated with high confidence">
                <a:extLst>
                  <a:ext uri="{FF2B5EF4-FFF2-40B4-BE49-F238E27FC236}">
                    <a16:creationId xmlns:a16="http://schemas.microsoft.com/office/drawing/2014/main" id="{20029AB1-08AF-42C8-A411-61C68701C9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1375" y="3060342"/>
                <a:ext cx="1828800" cy="178003"/>
              </a:xfrm>
              <a:prstGeom prst="rect">
                <a:avLst/>
              </a:prstGeom>
            </p:spPr>
          </p:pic>
          <p:pic>
            <p:nvPicPr>
              <p:cNvPr id="1520" name="Picture 1519" descr="A close up of a logo&#10;&#10;Description generated with high confidence">
                <a:extLst>
                  <a:ext uri="{FF2B5EF4-FFF2-40B4-BE49-F238E27FC236}">
                    <a16:creationId xmlns:a16="http://schemas.microsoft.com/office/drawing/2014/main" id="{EFABE761-00FA-40D1-8508-B7EBF1282C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1375" y="2861693"/>
                <a:ext cx="1828800" cy="178003"/>
              </a:xfrm>
              <a:prstGeom prst="rect">
                <a:avLst/>
              </a:prstGeom>
            </p:spPr>
          </p:pic>
        </p:grpSp>
        <p:grpSp>
          <p:nvGrpSpPr>
            <p:cNvPr id="1504" name="Group 1503" descr="Switchboard panels">
              <a:extLst>
                <a:ext uri="{FF2B5EF4-FFF2-40B4-BE49-F238E27FC236}">
                  <a16:creationId xmlns:a16="http://schemas.microsoft.com/office/drawing/2014/main" id="{13B906A9-A2D4-4F69-8971-BCB512469B3B}"/>
                </a:ext>
              </a:extLst>
            </p:cNvPr>
            <p:cNvGrpSpPr/>
            <p:nvPr/>
          </p:nvGrpSpPr>
          <p:grpSpPr>
            <a:xfrm>
              <a:off x="2491375" y="4494015"/>
              <a:ext cx="1828800" cy="376652"/>
              <a:chOff x="2491375" y="4494015"/>
              <a:chExt cx="1828800" cy="376652"/>
            </a:xfrm>
          </p:grpSpPr>
          <p:pic>
            <p:nvPicPr>
              <p:cNvPr id="1511" name="Picture 1510" descr="A close up of a logo&#10;&#10;Description generated with high confidence">
                <a:extLst>
                  <a:ext uri="{FF2B5EF4-FFF2-40B4-BE49-F238E27FC236}">
                    <a16:creationId xmlns:a16="http://schemas.microsoft.com/office/drawing/2014/main" id="{C63F874D-DA9F-4ACB-B956-B1DAD7549A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91375" y="4692664"/>
                <a:ext cx="1828800" cy="178003"/>
              </a:xfrm>
              <a:prstGeom prst="rect">
                <a:avLst/>
              </a:prstGeom>
            </p:spPr>
          </p:pic>
          <p:pic>
            <p:nvPicPr>
              <p:cNvPr id="1512" name="Picture 1511" descr="A close up of a logo&#10;&#10;Description generated with high confidence">
                <a:extLst>
                  <a:ext uri="{FF2B5EF4-FFF2-40B4-BE49-F238E27FC236}">
                    <a16:creationId xmlns:a16="http://schemas.microsoft.com/office/drawing/2014/main" id="{E49E819D-545B-45C6-866B-D5D7F9E7A5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91375" y="4494015"/>
                <a:ext cx="1828800" cy="178003"/>
              </a:xfrm>
              <a:prstGeom prst="rect">
                <a:avLst/>
              </a:prstGeom>
            </p:spPr>
          </p:pic>
        </p:grpSp>
        <p:grpSp>
          <p:nvGrpSpPr>
            <p:cNvPr id="1505" name="Group 1504" descr="Switchboard panels">
              <a:extLst>
                <a:ext uri="{FF2B5EF4-FFF2-40B4-BE49-F238E27FC236}">
                  <a16:creationId xmlns:a16="http://schemas.microsoft.com/office/drawing/2014/main" id="{3B67FD6C-7F36-4DC3-848B-67702A7632B4}"/>
                </a:ext>
              </a:extLst>
            </p:cNvPr>
            <p:cNvGrpSpPr/>
            <p:nvPr/>
          </p:nvGrpSpPr>
          <p:grpSpPr>
            <a:xfrm>
              <a:off x="2491375" y="4934443"/>
              <a:ext cx="1828800" cy="1434918"/>
              <a:chOff x="2491375" y="4934443"/>
              <a:chExt cx="1828800" cy="1434918"/>
            </a:xfrm>
          </p:grpSpPr>
          <p:pic>
            <p:nvPicPr>
              <p:cNvPr id="1509" name="Picture 1508" descr="A close up of a building&#10;&#10;Description generated with high confidence">
                <a:extLst>
                  <a:ext uri="{FF2B5EF4-FFF2-40B4-BE49-F238E27FC236}">
                    <a16:creationId xmlns:a16="http://schemas.microsoft.com/office/drawing/2014/main" id="{D0CBA9C1-E247-4465-8136-346C395DCC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91375" y="4934443"/>
                <a:ext cx="1828800" cy="707136"/>
              </a:xfrm>
              <a:prstGeom prst="rect">
                <a:avLst/>
              </a:prstGeom>
            </p:spPr>
          </p:pic>
          <p:pic>
            <p:nvPicPr>
              <p:cNvPr id="1510" name="Picture 1509" descr="A close up of a building&#10;&#10;Description generated with high confidence">
                <a:extLst>
                  <a:ext uri="{FF2B5EF4-FFF2-40B4-BE49-F238E27FC236}">
                    <a16:creationId xmlns:a16="http://schemas.microsoft.com/office/drawing/2014/main" id="{1E51DDA8-9F37-45C9-A89D-85E4F53664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91375" y="5662225"/>
                <a:ext cx="1828800" cy="707136"/>
              </a:xfrm>
              <a:prstGeom prst="rect">
                <a:avLst/>
              </a:prstGeom>
            </p:spPr>
          </p:pic>
        </p:grpSp>
        <p:grpSp>
          <p:nvGrpSpPr>
            <p:cNvPr id="1506" name="Group 1505" descr="Switchboard panels">
              <a:extLst>
                <a:ext uri="{FF2B5EF4-FFF2-40B4-BE49-F238E27FC236}">
                  <a16:creationId xmlns:a16="http://schemas.microsoft.com/office/drawing/2014/main" id="{5141AB1C-4CD4-43C6-AF1F-E2A7D63B6FD6}"/>
                </a:ext>
              </a:extLst>
            </p:cNvPr>
            <p:cNvGrpSpPr/>
            <p:nvPr/>
          </p:nvGrpSpPr>
          <p:grpSpPr>
            <a:xfrm>
              <a:off x="2491375" y="1629707"/>
              <a:ext cx="1828800" cy="376652"/>
              <a:chOff x="2491375" y="1629707"/>
              <a:chExt cx="1828800" cy="376652"/>
            </a:xfrm>
          </p:grpSpPr>
          <p:pic>
            <p:nvPicPr>
              <p:cNvPr id="1507" name="Picture 1506" descr="A close up of a logo&#10;&#10;Description generated with high confidence">
                <a:extLst>
                  <a:ext uri="{FF2B5EF4-FFF2-40B4-BE49-F238E27FC236}">
                    <a16:creationId xmlns:a16="http://schemas.microsoft.com/office/drawing/2014/main" id="{2EE3E8F3-70D1-4BD4-A22E-C7A1071106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91375" y="1828356"/>
                <a:ext cx="1828800" cy="178003"/>
              </a:xfrm>
              <a:prstGeom prst="rect">
                <a:avLst/>
              </a:prstGeom>
            </p:spPr>
          </p:pic>
          <p:pic>
            <p:nvPicPr>
              <p:cNvPr id="1508" name="Picture 1507" descr="A close up of a logo&#10;&#10;Description generated with high confidence">
                <a:extLst>
                  <a:ext uri="{FF2B5EF4-FFF2-40B4-BE49-F238E27FC236}">
                    <a16:creationId xmlns:a16="http://schemas.microsoft.com/office/drawing/2014/main" id="{35BB5820-96E9-4C75-B3FA-F55C888A5E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91375" y="1629707"/>
                <a:ext cx="1828800" cy="178003"/>
              </a:xfrm>
              <a:prstGeom prst="rect">
                <a:avLst/>
              </a:prstGeom>
            </p:spPr>
          </p:pic>
        </p:grpSp>
      </p:grpSp>
      <p:sp>
        <p:nvSpPr>
          <p:cNvPr id="1573" name="Rectangle 1572">
            <a:extLst>
              <a:ext uri="{FF2B5EF4-FFF2-40B4-BE49-F238E27FC236}">
                <a16:creationId xmlns:a16="http://schemas.microsoft.com/office/drawing/2014/main" id="{4A46FCDF-441B-4051-98A5-69C238DAB52B}"/>
              </a:ext>
              <a:ext uri="{C183D7F6-B498-43B3-948B-1728B52AA6E4}">
                <adec:decorative xmlns:adec="http://schemas.microsoft.com/office/drawing/2017/decorative" val="1"/>
              </a:ext>
            </a:extLst>
          </p:cNvPr>
          <p:cNvSpPr/>
          <p:nvPr/>
        </p:nvSpPr>
        <p:spPr bwMode="auto">
          <a:xfrm>
            <a:off x="4991404" y="1904936"/>
            <a:ext cx="4152596" cy="2093627"/>
          </a:xfrm>
          <a:prstGeom prst="rect">
            <a:avLst/>
          </a:prstGeom>
          <a:noFill/>
          <a:ln>
            <a:noFill/>
            <a:headEnd type="none" w="med" len="med"/>
            <a:tailEnd type="none" w="med" len="med"/>
          </a:ln>
          <a:effectLst>
            <a:outerShdw blurRad="38100" dist="381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solidFill>
                <a:srgbClr val="000000"/>
              </a:solidFill>
              <a:latin typeface="Segoe UI"/>
              <a:ea typeface="Segoe UI" pitchFamily="34" charset="0"/>
              <a:cs typeface="Segoe UI" pitchFamily="34" charset="0"/>
            </a:endParaRPr>
          </a:p>
        </p:txBody>
      </p:sp>
      <p:grpSp>
        <p:nvGrpSpPr>
          <p:cNvPr id="1589" name="Group 1588" descr="Server with switchboard panels">
            <a:extLst>
              <a:ext uri="{FF2B5EF4-FFF2-40B4-BE49-F238E27FC236}">
                <a16:creationId xmlns:a16="http://schemas.microsoft.com/office/drawing/2014/main" id="{F8D90579-304D-4105-8BE2-5229F5348B1D}"/>
              </a:ext>
            </a:extLst>
          </p:cNvPr>
          <p:cNvGrpSpPr/>
          <p:nvPr/>
        </p:nvGrpSpPr>
        <p:grpSpPr>
          <a:xfrm>
            <a:off x="5193638" y="2187794"/>
            <a:ext cx="1405611" cy="1505571"/>
            <a:chOff x="6665884" y="2932734"/>
            <a:chExt cx="1991943" cy="2133600"/>
          </a:xfrm>
        </p:grpSpPr>
        <p:sp>
          <p:nvSpPr>
            <p:cNvPr id="1590" name="Rectangle 1589" descr="Processing frame">
              <a:extLst>
                <a:ext uri="{FF2B5EF4-FFF2-40B4-BE49-F238E27FC236}">
                  <a16:creationId xmlns:a16="http://schemas.microsoft.com/office/drawing/2014/main" id="{5CC84846-50D4-4F36-9BBF-417AC0AED224}"/>
                </a:ext>
              </a:extLst>
            </p:cNvPr>
            <p:cNvSpPr/>
            <p:nvPr/>
          </p:nvSpPr>
          <p:spPr>
            <a:xfrm>
              <a:off x="6665884" y="2932734"/>
              <a:ext cx="1991943" cy="21336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rgbClr val="000000"/>
                </a:solidFill>
                <a:latin typeface="Calibri" panose="020F0502020204030204"/>
              </a:endParaRPr>
            </a:p>
          </p:txBody>
        </p:sp>
        <p:grpSp>
          <p:nvGrpSpPr>
            <p:cNvPr id="1591" name="Group 1590" descr="Switchboard panels">
              <a:extLst>
                <a:ext uri="{FF2B5EF4-FFF2-40B4-BE49-F238E27FC236}">
                  <a16:creationId xmlns:a16="http://schemas.microsoft.com/office/drawing/2014/main" id="{BDC7ADD5-110B-42B0-9E49-AE52ABF2DB68}"/>
                </a:ext>
              </a:extLst>
            </p:cNvPr>
            <p:cNvGrpSpPr/>
            <p:nvPr/>
          </p:nvGrpSpPr>
          <p:grpSpPr>
            <a:xfrm>
              <a:off x="6731360" y="3481643"/>
              <a:ext cx="1828800" cy="1476210"/>
              <a:chOff x="6731360" y="3481643"/>
              <a:chExt cx="1828800" cy="1476210"/>
            </a:xfrm>
          </p:grpSpPr>
          <p:pic>
            <p:nvPicPr>
              <p:cNvPr id="1595" name="Picture 1594" descr="A close up of a logo&#10;&#10;Description generated with high confidence">
                <a:extLst>
                  <a:ext uri="{FF2B5EF4-FFF2-40B4-BE49-F238E27FC236}">
                    <a16:creationId xmlns:a16="http://schemas.microsoft.com/office/drawing/2014/main" id="{B3A23680-2F0C-4505-AC8F-1A633F06E9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1360" y="3481643"/>
                <a:ext cx="1828800" cy="353568"/>
              </a:xfrm>
              <a:prstGeom prst="rect">
                <a:avLst/>
              </a:prstGeom>
              <a:ln>
                <a:noFill/>
              </a:ln>
              <a:effectLst>
                <a:outerShdw blurRad="292100" dist="139700" dir="2700000" algn="tl" rotWithShape="0">
                  <a:srgbClr val="333333">
                    <a:alpha val="65000"/>
                  </a:srgbClr>
                </a:outerShdw>
              </a:effectLst>
            </p:spPr>
          </p:pic>
          <p:pic>
            <p:nvPicPr>
              <p:cNvPr id="1596" name="Picture 1595" descr="A close up of a logo&#10;&#10;Description generated with high confidence">
                <a:extLst>
                  <a:ext uri="{FF2B5EF4-FFF2-40B4-BE49-F238E27FC236}">
                    <a16:creationId xmlns:a16="http://schemas.microsoft.com/office/drawing/2014/main" id="{0F77F679-A091-4F57-BD6A-AAFEF33D2B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1360" y="3855857"/>
                <a:ext cx="1828800" cy="353568"/>
              </a:xfrm>
              <a:prstGeom prst="rect">
                <a:avLst/>
              </a:prstGeom>
              <a:ln>
                <a:noFill/>
              </a:ln>
              <a:effectLst>
                <a:outerShdw blurRad="292100" dist="139700" dir="2700000" algn="tl" rotWithShape="0">
                  <a:srgbClr val="333333">
                    <a:alpha val="65000"/>
                  </a:srgbClr>
                </a:outerShdw>
              </a:effectLst>
            </p:spPr>
          </p:pic>
          <p:pic>
            <p:nvPicPr>
              <p:cNvPr id="1597" name="Picture 1596" descr="A close up of a logo&#10;&#10;Description generated with high confidence">
                <a:extLst>
                  <a:ext uri="{FF2B5EF4-FFF2-40B4-BE49-F238E27FC236}">
                    <a16:creationId xmlns:a16="http://schemas.microsoft.com/office/drawing/2014/main" id="{85B6AC62-633F-4AAD-87F5-2D8E79D99F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1360" y="4230071"/>
                <a:ext cx="1828800" cy="353568"/>
              </a:xfrm>
              <a:prstGeom prst="rect">
                <a:avLst/>
              </a:prstGeom>
              <a:ln>
                <a:noFill/>
              </a:ln>
              <a:effectLst>
                <a:outerShdw blurRad="292100" dist="139700" dir="2700000" algn="tl" rotWithShape="0">
                  <a:srgbClr val="333333">
                    <a:alpha val="65000"/>
                  </a:srgbClr>
                </a:outerShdw>
              </a:effectLst>
            </p:spPr>
          </p:pic>
          <p:pic>
            <p:nvPicPr>
              <p:cNvPr id="1598" name="Picture 1597" descr="A close up of a logo&#10;&#10;Description generated with high confidence">
                <a:extLst>
                  <a:ext uri="{FF2B5EF4-FFF2-40B4-BE49-F238E27FC236}">
                    <a16:creationId xmlns:a16="http://schemas.microsoft.com/office/drawing/2014/main" id="{117FE629-38DF-4338-A09C-438C564E4A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1360" y="4604285"/>
                <a:ext cx="1828800" cy="353568"/>
              </a:xfrm>
              <a:prstGeom prst="rect">
                <a:avLst/>
              </a:prstGeom>
              <a:ln>
                <a:noFill/>
              </a:ln>
              <a:effectLst>
                <a:outerShdw blurRad="292100" dist="139700" dir="2700000" algn="tl" rotWithShape="0">
                  <a:srgbClr val="333333">
                    <a:alpha val="65000"/>
                  </a:srgbClr>
                </a:outerShdw>
              </a:effectLst>
            </p:spPr>
          </p:pic>
        </p:grpSp>
        <p:grpSp>
          <p:nvGrpSpPr>
            <p:cNvPr id="1592" name="Group 1591" descr="Switchboard panels">
              <a:extLst>
                <a:ext uri="{FF2B5EF4-FFF2-40B4-BE49-F238E27FC236}">
                  <a16:creationId xmlns:a16="http://schemas.microsoft.com/office/drawing/2014/main" id="{C72D95C6-D815-4FFE-9686-1F528D4A6EDF}"/>
                </a:ext>
              </a:extLst>
            </p:cNvPr>
            <p:cNvGrpSpPr/>
            <p:nvPr/>
          </p:nvGrpSpPr>
          <p:grpSpPr>
            <a:xfrm>
              <a:off x="6731360" y="3041215"/>
              <a:ext cx="1828800" cy="376652"/>
              <a:chOff x="6731360" y="3041215"/>
              <a:chExt cx="1828800" cy="376652"/>
            </a:xfrm>
          </p:grpSpPr>
          <p:pic>
            <p:nvPicPr>
              <p:cNvPr id="1593" name="Picture 1592" descr="A close up of a logo&#10;&#10;Description generated with high confidence">
                <a:extLst>
                  <a:ext uri="{FF2B5EF4-FFF2-40B4-BE49-F238E27FC236}">
                    <a16:creationId xmlns:a16="http://schemas.microsoft.com/office/drawing/2014/main" id="{0FF16456-4173-483F-A69B-9469CCDA39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1360" y="3239864"/>
                <a:ext cx="1828800" cy="178003"/>
              </a:xfrm>
              <a:prstGeom prst="rect">
                <a:avLst/>
              </a:prstGeom>
              <a:ln>
                <a:noFill/>
              </a:ln>
              <a:effectLst>
                <a:outerShdw blurRad="292100" dist="139700" dir="2700000" algn="tl" rotWithShape="0">
                  <a:srgbClr val="333333">
                    <a:alpha val="65000"/>
                  </a:srgbClr>
                </a:outerShdw>
              </a:effectLst>
            </p:spPr>
          </p:pic>
          <p:pic>
            <p:nvPicPr>
              <p:cNvPr id="1594" name="Picture 1593" descr="A close up of a logo&#10;&#10;Description generated with high confidence">
                <a:extLst>
                  <a:ext uri="{FF2B5EF4-FFF2-40B4-BE49-F238E27FC236}">
                    <a16:creationId xmlns:a16="http://schemas.microsoft.com/office/drawing/2014/main" id="{121B4B79-2C89-46FC-A4F2-08ECAD27DE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1360" y="3041215"/>
                <a:ext cx="1828800" cy="178003"/>
              </a:xfrm>
              <a:prstGeom prst="rect">
                <a:avLst/>
              </a:prstGeom>
              <a:ln>
                <a:noFill/>
              </a:ln>
              <a:effectLst>
                <a:outerShdw blurRad="292100" dist="139700" dir="2700000" algn="tl" rotWithShape="0">
                  <a:srgbClr val="333333">
                    <a:alpha val="65000"/>
                  </a:srgbClr>
                </a:outerShdw>
              </a:effectLst>
            </p:spPr>
          </p:pic>
        </p:grpSp>
      </p:grpSp>
      <p:sp>
        <p:nvSpPr>
          <p:cNvPr id="1611" name="TextBox 1610">
            <a:extLst>
              <a:ext uri="{FF2B5EF4-FFF2-40B4-BE49-F238E27FC236}">
                <a16:creationId xmlns:a16="http://schemas.microsoft.com/office/drawing/2014/main" id="{BD161B3B-FB36-4853-8DCF-32CE3F3D0DD6}"/>
              </a:ext>
            </a:extLst>
          </p:cNvPr>
          <p:cNvSpPr txBox="1"/>
          <p:nvPr/>
        </p:nvSpPr>
        <p:spPr>
          <a:xfrm>
            <a:off x="6829844" y="2313359"/>
            <a:ext cx="1067600" cy="161583"/>
          </a:xfrm>
          <a:prstGeom prst="rect">
            <a:avLst/>
          </a:prstGeom>
          <a:noFill/>
        </p:spPr>
        <p:txBody>
          <a:bodyPr wrap="none" lIns="0" tIns="0" rIns="0" bIns="0" rtlCol="0" anchor="ctr">
            <a:spAutoFit/>
          </a:bodyPr>
          <a:lstStyle>
            <a:defPPr>
              <a:defRPr lang="en-US"/>
            </a:defPPr>
            <a:lvl1pPr marR="0" lvl="0" indent="0" algn="r" fontAlgn="auto">
              <a:lnSpc>
                <a:spcPct val="100000"/>
              </a:lnSpc>
              <a:spcBef>
                <a:spcPts val="0"/>
              </a:spcBef>
              <a:spcAft>
                <a:spcPts val="0"/>
              </a:spcAft>
              <a:buClrTx/>
              <a:buSzTx/>
              <a:buFontTx/>
              <a:buNone/>
              <a:tabLst/>
              <a:defRPr kumimoji="0" sz="1600" b="0" i="0" u="none" strike="noStrike" cap="none" spc="0" normalizeH="0" baseline="0">
                <a:ln>
                  <a:noFill/>
                </a:ln>
                <a:solidFill>
                  <a:schemeClr val="tx2"/>
                </a:solidFill>
                <a:effectLst/>
                <a:uLnTx/>
                <a:uFillTx/>
                <a:latin typeface="+mj-lt"/>
                <a:cs typeface="Segoe UI" panose="020B0502040204020203" pitchFamily="34" charset="0"/>
              </a:defRPr>
            </a:lvl1pPr>
          </a:lstStyle>
          <a:p>
            <a:pPr algn="l" defTabSz="685800">
              <a:spcBef>
                <a:spcPts val="150"/>
              </a:spcBef>
              <a:spcAft>
                <a:spcPts val="150"/>
              </a:spcAft>
              <a:defRPr/>
            </a:pPr>
            <a:r>
              <a:rPr lang="en-US" sz="1050" dirty="0">
                <a:solidFill>
                  <a:srgbClr val="FFFFFF"/>
                </a:solidFill>
                <a:latin typeface="Segoe UI Semibold"/>
              </a:rPr>
              <a:t>Ethernet switches</a:t>
            </a:r>
          </a:p>
        </p:txBody>
      </p:sp>
      <p:sp>
        <p:nvSpPr>
          <p:cNvPr id="1614" name="TextBox 1613">
            <a:extLst>
              <a:ext uri="{FF2B5EF4-FFF2-40B4-BE49-F238E27FC236}">
                <a16:creationId xmlns:a16="http://schemas.microsoft.com/office/drawing/2014/main" id="{30095503-6C47-4747-89FA-D08A1B5E44B0}"/>
              </a:ext>
            </a:extLst>
          </p:cNvPr>
          <p:cNvSpPr txBox="1"/>
          <p:nvPr/>
        </p:nvSpPr>
        <p:spPr>
          <a:xfrm>
            <a:off x="6829844" y="2640842"/>
            <a:ext cx="1357744" cy="910506"/>
          </a:xfrm>
          <a:prstGeom prst="rect">
            <a:avLst/>
          </a:prstGeom>
          <a:noFill/>
        </p:spPr>
        <p:txBody>
          <a:bodyPr wrap="none" lIns="0" tIns="0" rIns="0" bIns="0" rtlCol="0" anchor="ctr">
            <a:spAutoFit/>
          </a:bodyPr>
          <a:lstStyle>
            <a:defPPr>
              <a:defRPr lang="en-US"/>
            </a:defPPr>
            <a:lvl1pPr marR="0" lvl="0" indent="0" algn="r" fontAlgn="auto">
              <a:lnSpc>
                <a:spcPct val="100000"/>
              </a:lnSpc>
              <a:spcBef>
                <a:spcPts val="0"/>
              </a:spcBef>
              <a:spcAft>
                <a:spcPts val="0"/>
              </a:spcAft>
              <a:buClrTx/>
              <a:buSzTx/>
              <a:buFontTx/>
              <a:buNone/>
              <a:tabLst/>
              <a:defRPr kumimoji="0" sz="1600" b="0" i="0" u="none" strike="noStrike" cap="none" spc="0" normalizeH="0" baseline="0">
                <a:ln>
                  <a:noFill/>
                </a:ln>
                <a:solidFill>
                  <a:schemeClr val="tx2"/>
                </a:solidFill>
                <a:effectLst/>
                <a:uLnTx/>
                <a:uFillTx/>
                <a:latin typeface="+mj-lt"/>
                <a:cs typeface="Segoe UI" panose="020B0502040204020203" pitchFamily="34" charset="0"/>
              </a:defRPr>
            </a:lvl1pPr>
          </a:lstStyle>
          <a:p>
            <a:pPr algn="l" defTabSz="685800">
              <a:spcAft>
                <a:spcPts val="150"/>
              </a:spcAft>
              <a:defRPr/>
            </a:pPr>
            <a:r>
              <a:rPr lang="en-US" sz="1050" dirty="0">
                <a:solidFill>
                  <a:srgbClr val="FFFFFF"/>
                </a:solidFill>
                <a:latin typeface="Segoe UI Semibold"/>
              </a:rPr>
              <a:t>Standard x86 servers</a:t>
            </a:r>
          </a:p>
          <a:p>
            <a:pPr algn="l" defTabSz="685800">
              <a:spcAft>
                <a:spcPts val="150"/>
              </a:spcAft>
              <a:defRPr/>
            </a:pPr>
            <a:r>
              <a:rPr lang="en-US" sz="1050" dirty="0">
                <a:solidFill>
                  <a:srgbClr val="FFFFFF"/>
                </a:solidFill>
                <a:latin typeface="Segoe UI Semibold"/>
              </a:rPr>
              <a:t>+</a:t>
            </a:r>
          </a:p>
          <a:p>
            <a:pPr algn="l" defTabSz="685800">
              <a:spcAft>
                <a:spcPts val="150"/>
              </a:spcAft>
              <a:defRPr/>
            </a:pPr>
            <a:r>
              <a:rPr lang="en-US" sz="1050" dirty="0">
                <a:solidFill>
                  <a:srgbClr val="FFFFFF"/>
                </a:solidFill>
                <a:latin typeface="Segoe UI Semibold"/>
              </a:rPr>
              <a:t>Local drives</a:t>
            </a:r>
          </a:p>
          <a:p>
            <a:pPr algn="l" defTabSz="685800">
              <a:spcAft>
                <a:spcPts val="150"/>
              </a:spcAft>
              <a:defRPr/>
            </a:pPr>
            <a:r>
              <a:rPr lang="en-US" sz="1050" dirty="0">
                <a:solidFill>
                  <a:srgbClr val="FFFFFF"/>
                </a:solidFill>
                <a:latin typeface="Segoe UI Semibold"/>
              </a:rPr>
              <a:t>+</a:t>
            </a:r>
          </a:p>
          <a:p>
            <a:pPr algn="l" defTabSz="685800">
              <a:spcAft>
                <a:spcPts val="150"/>
              </a:spcAft>
              <a:defRPr/>
            </a:pPr>
            <a:r>
              <a:rPr lang="en-US" sz="1050" dirty="0">
                <a:solidFill>
                  <a:srgbClr val="FFFFFF"/>
                </a:solidFill>
                <a:latin typeface="Segoe UI Semibold"/>
              </a:rPr>
              <a:t>The magic of software</a:t>
            </a:r>
          </a:p>
        </p:txBody>
      </p:sp>
      <p:sp>
        <p:nvSpPr>
          <p:cNvPr id="8" name="Rectangle 7">
            <a:extLst>
              <a:ext uri="{FF2B5EF4-FFF2-40B4-BE49-F238E27FC236}">
                <a16:creationId xmlns:a16="http://schemas.microsoft.com/office/drawing/2014/main" id="{3FEEC85A-5E8B-407A-BF91-966ED3620165}"/>
              </a:ext>
              <a:ext uri="{C183D7F6-B498-43B3-948B-1728B52AA6E4}">
                <adec:decorative xmlns:adec="http://schemas.microsoft.com/office/drawing/2017/decorative" val="1"/>
              </a:ext>
            </a:extLst>
          </p:cNvPr>
          <p:cNvSpPr/>
          <p:nvPr/>
        </p:nvSpPr>
        <p:spPr bwMode="auto">
          <a:xfrm>
            <a:off x="2132681" y="1280987"/>
            <a:ext cx="48006" cy="267462"/>
          </a:xfrm>
          <a:custGeom>
            <a:avLst/>
            <a:gdLst>
              <a:gd name="connsiteX0" fmla="*/ 0 w 127635"/>
              <a:gd name="connsiteY0" fmla="*/ 0 h 914400"/>
              <a:gd name="connsiteX1" fmla="*/ 127635 w 127635"/>
              <a:gd name="connsiteY1" fmla="*/ 0 h 914400"/>
              <a:gd name="connsiteX2" fmla="*/ 127635 w 127635"/>
              <a:gd name="connsiteY2" fmla="*/ 914400 h 914400"/>
              <a:gd name="connsiteX3" fmla="*/ 0 w 127635"/>
              <a:gd name="connsiteY3" fmla="*/ 914400 h 914400"/>
              <a:gd name="connsiteX4" fmla="*/ 0 w 127635"/>
              <a:gd name="connsiteY4" fmla="*/ 0 h 914400"/>
              <a:gd name="connsiteX0" fmla="*/ 127635 w 219075"/>
              <a:gd name="connsiteY0" fmla="*/ 914400 h 1005840"/>
              <a:gd name="connsiteX1" fmla="*/ 0 w 219075"/>
              <a:gd name="connsiteY1" fmla="*/ 914400 h 1005840"/>
              <a:gd name="connsiteX2" fmla="*/ 0 w 219075"/>
              <a:gd name="connsiteY2" fmla="*/ 0 h 1005840"/>
              <a:gd name="connsiteX3" fmla="*/ 127635 w 219075"/>
              <a:gd name="connsiteY3" fmla="*/ 0 h 1005840"/>
              <a:gd name="connsiteX4" fmla="*/ 219075 w 219075"/>
              <a:gd name="connsiteY4" fmla="*/ 1005840 h 1005840"/>
              <a:gd name="connsiteX0" fmla="*/ 127635 w 127635"/>
              <a:gd name="connsiteY0" fmla="*/ 914400 h 914400"/>
              <a:gd name="connsiteX1" fmla="*/ 0 w 127635"/>
              <a:gd name="connsiteY1" fmla="*/ 914400 h 914400"/>
              <a:gd name="connsiteX2" fmla="*/ 0 w 127635"/>
              <a:gd name="connsiteY2" fmla="*/ 0 h 914400"/>
              <a:gd name="connsiteX3" fmla="*/ 127635 w 127635"/>
              <a:gd name="connsiteY3" fmla="*/ 0 h 914400"/>
            </a:gdLst>
            <a:ahLst/>
            <a:cxnLst>
              <a:cxn ang="0">
                <a:pos x="connsiteX0" y="connsiteY0"/>
              </a:cxn>
              <a:cxn ang="0">
                <a:pos x="connsiteX1" y="connsiteY1"/>
              </a:cxn>
              <a:cxn ang="0">
                <a:pos x="connsiteX2" y="connsiteY2"/>
              </a:cxn>
              <a:cxn ang="0">
                <a:pos x="connsiteX3" y="connsiteY3"/>
              </a:cxn>
            </a:cxnLst>
            <a:rect l="l" t="t" r="r" b="b"/>
            <a:pathLst>
              <a:path w="127635" h="914400">
                <a:moveTo>
                  <a:pt x="127635" y="914400"/>
                </a:moveTo>
                <a:lnTo>
                  <a:pt x="0" y="914400"/>
                </a:lnTo>
                <a:lnTo>
                  <a:pt x="0" y="0"/>
                </a:lnTo>
                <a:lnTo>
                  <a:pt x="127635" y="0"/>
                </a:lnTo>
              </a:path>
            </a:pathLst>
          </a:custGeom>
          <a:noFill/>
          <a:ln w="63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Rectangle 7">
            <a:extLst>
              <a:ext uri="{FF2B5EF4-FFF2-40B4-BE49-F238E27FC236}">
                <a16:creationId xmlns:a16="http://schemas.microsoft.com/office/drawing/2014/main" id="{2224F85D-999E-429B-AA45-817FD3456286}"/>
              </a:ext>
              <a:ext uri="{C183D7F6-B498-43B3-948B-1728B52AA6E4}">
                <adec:decorative xmlns:adec="http://schemas.microsoft.com/office/drawing/2017/decorative" val="1"/>
              </a:ext>
            </a:extLst>
          </p:cNvPr>
          <p:cNvSpPr/>
          <p:nvPr/>
        </p:nvSpPr>
        <p:spPr bwMode="auto">
          <a:xfrm>
            <a:off x="2132681" y="1595184"/>
            <a:ext cx="48006" cy="514350"/>
          </a:xfrm>
          <a:custGeom>
            <a:avLst/>
            <a:gdLst>
              <a:gd name="connsiteX0" fmla="*/ 0 w 127635"/>
              <a:gd name="connsiteY0" fmla="*/ 0 h 914400"/>
              <a:gd name="connsiteX1" fmla="*/ 127635 w 127635"/>
              <a:gd name="connsiteY1" fmla="*/ 0 h 914400"/>
              <a:gd name="connsiteX2" fmla="*/ 127635 w 127635"/>
              <a:gd name="connsiteY2" fmla="*/ 914400 h 914400"/>
              <a:gd name="connsiteX3" fmla="*/ 0 w 127635"/>
              <a:gd name="connsiteY3" fmla="*/ 914400 h 914400"/>
              <a:gd name="connsiteX4" fmla="*/ 0 w 127635"/>
              <a:gd name="connsiteY4" fmla="*/ 0 h 914400"/>
              <a:gd name="connsiteX0" fmla="*/ 127635 w 219075"/>
              <a:gd name="connsiteY0" fmla="*/ 914400 h 1005840"/>
              <a:gd name="connsiteX1" fmla="*/ 0 w 219075"/>
              <a:gd name="connsiteY1" fmla="*/ 914400 h 1005840"/>
              <a:gd name="connsiteX2" fmla="*/ 0 w 219075"/>
              <a:gd name="connsiteY2" fmla="*/ 0 h 1005840"/>
              <a:gd name="connsiteX3" fmla="*/ 127635 w 219075"/>
              <a:gd name="connsiteY3" fmla="*/ 0 h 1005840"/>
              <a:gd name="connsiteX4" fmla="*/ 219075 w 219075"/>
              <a:gd name="connsiteY4" fmla="*/ 1005840 h 1005840"/>
              <a:gd name="connsiteX0" fmla="*/ 127635 w 127635"/>
              <a:gd name="connsiteY0" fmla="*/ 914400 h 914400"/>
              <a:gd name="connsiteX1" fmla="*/ 0 w 127635"/>
              <a:gd name="connsiteY1" fmla="*/ 914400 h 914400"/>
              <a:gd name="connsiteX2" fmla="*/ 0 w 127635"/>
              <a:gd name="connsiteY2" fmla="*/ 0 h 914400"/>
              <a:gd name="connsiteX3" fmla="*/ 127635 w 127635"/>
              <a:gd name="connsiteY3" fmla="*/ 0 h 914400"/>
            </a:gdLst>
            <a:ahLst/>
            <a:cxnLst>
              <a:cxn ang="0">
                <a:pos x="connsiteX0" y="connsiteY0"/>
              </a:cxn>
              <a:cxn ang="0">
                <a:pos x="connsiteX1" y="connsiteY1"/>
              </a:cxn>
              <a:cxn ang="0">
                <a:pos x="connsiteX2" y="connsiteY2"/>
              </a:cxn>
              <a:cxn ang="0">
                <a:pos x="connsiteX3" y="connsiteY3"/>
              </a:cxn>
            </a:cxnLst>
            <a:rect l="l" t="t" r="r" b="b"/>
            <a:pathLst>
              <a:path w="127635" h="914400">
                <a:moveTo>
                  <a:pt x="127635" y="914400"/>
                </a:moveTo>
                <a:lnTo>
                  <a:pt x="0" y="914400"/>
                </a:lnTo>
                <a:lnTo>
                  <a:pt x="0" y="0"/>
                </a:lnTo>
                <a:lnTo>
                  <a:pt x="127635" y="0"/>
                </a:lnTo>
              </a:path>
            </a:pathLst>
          </a:custGeom>
          <a:noFill/>
          <a:ln w="63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Rectangle 7">
            <a:extLst>
              <a:ext uri="{FF2B5EF4-FFF2-40B4-BE49-F238E27FC236}">
                <a16:creationId xmlns:a16="http://schemas.microsoft.com/office/drawing/2014/main" id="{4DCD7B0F-CC88-42EC-A93F-D360EC61A373}"/>
              </a:ext>
              <a:ext uri="{C183D7F6-B498-43B3-948B-1728B52AA6E4}">
                <adec:decorative xmlns:adec="http://schemas.microsoft.com/office/drawing/2017/decorative" val="1"/>
              </a:ext>
            </a:extLst>
          </p:cNvPr>
          <p:cNvSpPr/>
          <p:nvPr/>
        </p:nvSpPr>
        <p:spPr bwMode="auto">
          <a:xfrm>
            <a:off x="2132681" y="2154538"/>
            <a:ext cx="48006" cy="1104138"/>
          </a:xfrm>
          <a:custGeom>
            <a:avLst/>
            <a:gdLst>
              <a:gd name="connsiteX0" fmla="*/ 0 w 127635"/>
              <a:gd name="connsiteY0" fmla="*/ 0 h 914400"/>
              <a:gd name="connsiteX1" fmla="*/ 127635 w 127635"/>
              <a:gd name="connsiteY1" fmla="*/ 0 h 914400"/>
              <a:gd name="connsiteX2" fmla="*/ 127635 w 127635"/>
              <a:gd name="connsiteY2" fmla="*/ 914400 h 914400"/>
              <a:gd name="connsiteX3" fmla="*/ 0 w 127635"/>
              <a:gd name="connsiteY3" fmla="*/ 914400 h 914400"/>
              <a:gd name="connsiteX4" fmla="*/ 0 w 127635"/>
              <a:gd name="connsiteY4" fmla="*/ 0 h 914400"/>
              <a:gd name="connsiteX0" fmla="*/ 127635 w 219075"/>
              <a:gd name="connsiteY0" fmla="*/ 914400 h 1005840"/>
              <a:gd name="connsiteX1" fmla="*/ 0 w 219075"/>
              <a:gd name="connsiteY1" fmla="*/ 914400 h 1005840"/>
              <a:gd name="connsiteX2" fmla="*/ 0 w 219075"/>
              <a:gd name="connsiteY2" fmla="*/ 0 h 1005840"/>
              <a:gd name="connsiteX3" fmla="*/ 127635 w 219075"/>
              <a:gd name="connsiteY3" fmla="*/ 0 h 1005840"/>
              <a:gd name="connsiteX4" fmla="*/ 219075 w 219075"/>
              <a:gd name="connsiteY4" fmla="*/ 1005840 h 1005840"/>
              <a:gd name="connsiteX0" fmla="*/ 127635 w 127635"/>
              <a:gd name="connsiteY0" fmla="*/ 914400 h 914400"/>
              <a:gd name="connsiteX1" fmla="*/ 0 w 127635"/>
              <a:gd name="connsiteY1" fmla="*/ 914400 h 914400"/>
              <a:gd name="connsiteX2" fmla="*/ 0 w 127635"/>
              <a:gd name="connsiteY2" fmla="*/ 0 h 914400"/>
              <a:gd name="connsiteX3" fmla="*/ 127635 w 127635"/>
              <a:gd name="connsiteY3" fmla="*/ 0 h 914400"/>
            </a:gdLst>
            <a:ahLst/>
            <a:cxnLst>
              <a:cxn ang="0">
                <a:pos x="connsiteX0" y="connsiteY0"/>
              </a:cxn>
              <a:cxn ang="0">
                <a:pos x="connsiteX1" y="connsiteY1"/>
              </a:cxn>
              <a:cxn ang="0">
                <a:pos x="connsiteX2" y="connsiteY2"/>
              </a:cxn>
              <a:cxn ang="0">
                <a:pos x="connsiteX3" y="connsiteY3"/>
              </a:cxn>
            </a:cxnLst>
            <a:rect l="l" t="t" r="r" b="b"/>
            <a:pathLst>
              <a:path w="127635" h="914400">
                <a:moveTo>
                  <a:pt x="127635" y="914400"/>
                </a:moveTo>
                <a:lnTo>
                  <a:pt x="0" y="914400"/>
                </a:lnTo>
                <a:lnTo>
                  <a:pt x="0" y="0"/>
                </a:lnTo>
                <a:lnTo>
                  <a:pt x="127635" y="0"/>
                </a:lnTo>
              </a:path>
            </a:pathLst>
          </a:custGeom>
          <a:noFill/>
          <a:ln w="63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Rectangle 7">
            <a:extLst>
              <a:ext uri="{FF2B5EF4-FFF2-40B4-BE49-F238E27FC236}">
                <a16:creationId xmlns:a16="http://schemas.microsoft.com/office/drawing/2014/main" id="{1E90B3E3-4475-4AB2-A8D0-FAB2E9507C94}"/>
              </a:ext>
              <a:ext uri="{C183D7F6-B498-43B3-948B-1728B52AA6E4}">
                <adec:decorative xmlns:adec="http://schemas.microsoft.com/office/drawing/2017/decorative" val="1"/>
              </a:ext>
            </a:extLst>
          </p:cNvPr>
          <p:cNvSpPr/>
          <p:nvPr/>
        </p:nvSpPr>
        <p:spPr bwMode="auto">
          <a:xfrm>
            <a:off x="2132681" y="3313668"/>
            <a:ext cx="48006" cy="267462"/>
          </a:xfrm>
          <a:custGeom>
            <a:avLst/>
            <a:gdLst>
              <a:gd name="connsiteX0" fmla="*/ 0 w 127635"/>
              <a:gd name="connsiteY0" fmla="*/ 0 h 914400"/>
              <a:gd name="connsiteX1" fmla="*/ 127635 w 127635"/>
              <a:gd name="connsiteY1" fmla="*/ 0 h 914400"/>
              <a:gd name="connsiteX2" fmla="*/ 127635 w 127635"/>
              <a:gd name="connsiteY2" fmla="*/ 914400 h 914400"/>
              <a:gd name="connsiteX3" fmla="*/ 0 w 127635"/>
              <a:gd name="connsiteY3" fmla="*/ 914400 h 914400"/>
              <a:gd name="connsiteX4" fmla="*/ 0 w 127635"/>
              <a:gd name="connsiteY4" fmla="*/ 0 h 914400"/>
              <a:gd name="connsiteX0" fmla="*/ 127635 w 219075"/>
              <a:gd name="connsiteY0" fmla="*/ 914400 h 1005840"/>
              <a:gd name="connsiteX1" fmla="*/ 0 w 219075"/>
              <a:gd name="connsiteY1" fmla="*/ 914400 h 1005840"/>
              <a:gd name="connsiteX2" fmla="*/ 0 w 219075"/>
              <a:gd name="connsiteY2" fmla="*/ 0 h 1005840"/>
              <a:gd name="connsiteX3" fmla="*/ 127635 w 219075"/>
              <a:gd name="connsiteY3" fmla="*/ 0 h 1005840"/>
              <a:gd name="connsiteX4" fmla="*/ 219075 w 219075"/>
              <a:gd name="connsiteY4" fmla="*/ 1005840 h 1005840"/>
              <a:gd name="connsiteX0" fmla="*/ 127635 w 127635"/>
              <a:gd name="connsiteY0" fmla="*/ 914400 h 914400"/>
              <a:gd name="connsiteX1" fmla="*/ 0 w 127635"/>
              <a:gd name="connsiteY1" fmla="*/ 914400 h 914400"/>
              <a:gd name="connsiteX2" fmla="*/ 0 w 127635"/>
              <a:gd name="connsiteY2" fmla="*/ 0 h 914400"/>
              <a:gd name="connsiteX3" fmla="*/ 127635 w 127635"/>
              <a:gd name="connsiteY3" fmla="*/ 0 h 914400"/>
            </a:gdLst>
            <a:ahLst/>
            <a:cxnLst>
              <a:cxn ang="0">
                <a:pos x="connsiteX0" y="connsiteY0"/>
              </a:cxn>
              <a:cxn ang="0">
                <a:pos x="connsiteX1" y="connsiteY1"/>
              </a:cxn>
              <a:cxn ang="0">
                <a:pos x="connsiteX2" y="connsiteY2"/>
              </a:cxn>
              <a:cxn ang="0">
                <a:pos x="connsiteX3" y="connsiteY3"/>
              </a:cxn>
            </a:cxnLst>
            <a:rect l="l" t="t" r="r" b="b"/>
            <a:pathLst>
              <a:path w="127635" h="914400">
                <a:moveTo>
                  <a:pt x="127635" y="914400"/>
                </a:moveTo>
                <a:lnTo>
                  <a:pt x="0" y="914400"/>
                </a:lnTo>
                <a:lnTo>
                  <a:pt x="0" y="0"/>
                </a:lnTo>
                <a:lnTo>
                  <a:pt x="127635" y="0"/>
                </a:lnTo>
              </a:path>
            </a:pathLst>
          </a:custGeom>
          <a:noFill/>
          <a:ln w="63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Rectangle 7">
            <a:extLst>
              <a:ext uri="{FF2B5EF4-FFF2-40B4-BE49-F238E27FC236}">
                <a16:creationId xmlns:a16="http://schemas.microsoft.com/office/drawing/2014/main" id="{D39156B1-BF12-4F46-8AB7-ED1E0A535E06}"/>
              </a:ext>
              <a:ext uri="{C183D7F6-B498-43B3-948B-1728B52AA6E4}">
                <adec:decorative xmlns:adec="http://schemas.microsoft.com/office/drawing/2017/decorative" val="1"/>
              </a:ext>
            </a:extLst>
          </p:cNvPr>
          <p:cNvSpPr/>
          <p:nvPr/>
        </p:nvSpPr>
        <p:spPr bwMode="auto">
          <a:xfrm>
            <a:off x="2132681" y="3617169"/>
            <a:ext cx="48006" cy="1014984"/>
          </a:xfrm>
          <a:custGeom>
            <a:avLst/>
            <a:gdLst>
              <a:gd name="connsiteX0" fmla="*/ 0 w 127635"/>
              <a:gd name="connsiteY0" fmla="*/ 0 h 914400"/>
              <a:gd name="connsiteX1" fmla="*/ 127635 w 127635"/>
              <a:gd name="connsiteY1" fmla="*/ 0 h 914400"/>
              <a:gd name="connsiteX2" fmla="*/ 127635 w 127635"/>
              <a:gd name="connsiteY2" fmla="*/ 914400 h 914400"/>
              <a:gd name="connsiteX3" fmla="*/ 0 w 127635"/>
              <a:gd name="connsiteY3" fmla="*/ 914400 h 914400"/>
              <a:gd name="connsiteX4" fmla="*/ 0 w 127635"/>
              <a:gd name="connsiteY4" fmla="*/ 0 h 914400"/>
              <a:gd name="connsiteX0" fmla="*/ 127635 w 219075"/>
              <a:gd name="connsiteY0" fmla="*/ 914400 h 1005840"/>
              <a:gd name="connsiteX1" fmla="*/ 0 w 219075"/>
              <a:gd name="connsiteY1" fmla="*/ 914400 h 1005840"/>
              <a:gd name="connsiteX2" fmla="*/ 0 w 219075"/>
              <a:gd name="connsiteY2" fmla="*/ 0 h 1005840"/>
              <a:gd name="connsiteX3" fmla="*/ 127635 w 219075"/>
              <a:gd name="connsiteY3" fmla="*/ 0 h 1005840"/>
              <a:gd name="connsiteX4" fmla="*/ 219075 w 219075"/>
              <a:gd name="connsiteY4" fmla="*/ 1005840 h 1005840"/>
              <a:gd name="connsiteX0" fmla="*/ 127635 w 127635"/>
              <a:gd name="connsiteY0" fmla="*/ 914400 h 914400"/>
              <a:gd name="connsiteX1" fmla="*/ 0 w 127635"/>
              <a:gd name="connsiteY1" fmla="*/ 914400 h 914400"/>
              <a:gd name="connsiteX2" fmla="*/ 0 w 127635"/>
              <a:gd name="connsiteY2" fmla="*/ 0 h 914400"/>
              <a:gd name="connsiteX3" fmla="*/ 127635 w 127635"/>
              <a:gd name="connsiteY3" fmla="*/ 0 h 914400"/>
            </a:gdLst>
            <a:ahLst/>
            <a:cxnLst>
              <a:cxn ang="0">
                <a:pos x="connsiteX0" y="connsiteY0"/>
              </a:cxn>
              <a:cxn ang="0">
                <a:pos x="connsiteX1" y="connsiteY1"/>
              </a:cxn>
              <a:cxn ang="0">
                <a:pos x="connsiteX2" y="connsiteY2"/>
              </a:cxn>
              <a:cxn ang="0">
                <a:pos x="connsiteX3" y="connsiteY3"/>
              </a:cxn>
            </a:cxnLst>
            <a:rect l="l" t="t" r="r" b="b"/>
            <a:pathLst>
              <a:path w="127635" h="914400">
                <a:moveTo>
                  <a:pt x="127635" y="914400"/>
                </a:moveTo>
                <a:lnTo>
                  <a:pt x="0" y="914400"/>
                </a:lnTo>
                <a:lnTo>
                  <a:pt x="0" y="0"/>
                </a:lnTo>
                <a:lnTo>
                  <a:pt x="127635" y="0"/>
                </a:lnTo>
              </a:path>
            </a:pathLst>
          </a:custGeom>
          <a:noFill/>
          <a:ln w="63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Rectangle 7">
            <a:extLst>
              <a:ext uri="{FF2B5EF4-FFF2-40B4-BE49-F238E27FC236}">
                <a16:creationId xmlns:a16="http://schemas.microsoft.com/office/drawing/2014/main" id="{62B10DA1-2064-4D7E-A544-E51D9BE2D773}"/>
              </a:ext>
              <a:ext uri="{C183D7F6-B498-43B3-948B-1728B52AA6E4}">
                <adec:decorative xmlns:adec="http://schemas.microsoft.com/office/drawing/2017/decorative" val="1"/>
              </a:ext>
            </a:extLst>
          </p:cNvPr>
          <p:cNvSpPr/>
          <p:nvPr/>
        </p:nvSpPr>
        <p:spPr bwMode="auto">
          <a:xfrm flipH="1">
            <a:off x="6660920" y="2260420"/>
            <a:ext cx="48006" cy="267462"/>
          </a:xfrm>
          <a:custGeom>
            <a:avLst/>
            <a:gdLst>
              <a:gd name="connsiteX0" fmla="*/ 0 w 127635"/>
              <a:gd name="connsiteY0" fmla="*/ 0 h 914400"/>
              <a:gd name="connsiteX1" fmla="*/ 127635 w 127635"/>
              <a:gd name="connsiteY1" fmla="*/ 0 h 914400"/>
              <a:gd name="connsiteX2" fmla="*/ 127635 w 127635"/>
              <a:gd name="connsiteY2" fmla="*/ 914400 h 914400"/>
              <a:gd name="connsiteX3" fmla="*/ 0 w 127635"/>
              <a:gd name="connsiteY3" fmla="*/ 914400 h 914400"/>
              <a:gd name="connsiteX4" fmla="*/ 0 w 127635"/>
              <a:gd name="connsiteY4" fmla="*/ 0 h 914400"/>
              <a:gd name="connsiteX0" fmla="*/ 127635 w 219075"/>
              <a:gd name="connsiteY0" fmla="*/ 914400 h 1005840"/>
              <a:gd name="connsiteX1" fmla="*/ 0 w 219075"/>
              <a:gd name="connsiteY1" fmla="*/ 914400 h 1005840"/>
              <a:gd name="connsiteX2" fmla="*/ 0 w 219075"/>
              <a:gd name="connsiteY2" fmla="*/ 0 h 1005840"/>
              <a:gd name="connsiteX3" fmla="*/ 127635 w 219075"/>
              <a:gd name="connsiteY3" fmla="*/ 0 h 1005840"/>
              <a:gd name="connsiteX4" fmla="*/ 219075 w 219075"/>
              <a:gd name="connsiteY4" fmla="*/ 1005840 h 1005840"/>
              <a:gd name="connsiteX0" fmla="*/ 127635 w 127635"/>
              <a:gd name="connsiteY0" fmla="*/ 914400 h 914400"/>
              <a:gd name="connsiteX1" fmla="*/ 0 w 127635"/>
              <a:gd name="connsiteY1" fmla="*/ 914400 h 914400"/>
              <a:gd name="connsiteX2" fmla="*/ 0 w 127635"/>
              <a:gd name="connsiteY2" fmla="*/ 0 h 914400"/>
              <a:gd name="connsiteX3" fmla="*/ 127635 w 127635"/>
              <a:gd name="connsiteY3" fmla="*/ 0 h 914400"/>
            </a:gdLst>
            <a:ahLst/>
            <a:cxnLst>
              <a:cxn ang="0">
                <a:pos x="connsiteX0" y="connsiteY0"/>
              </a:cxn>
              <a:cxn ang="0">
                <a:pos x="connsiteX1" y="connsiteY1"/>
              </a:cxn>
              <a:cxn ang="0">
                <a:pos x="connsiteX2" y="connsiteY2"/>
              </a:cxn>
              <a:cxn ang="0">
                <a:pos x="connsiteX3" y="connsiteY3"/>
              </a:cxn>
            </a:cxnLst>
            <a:rect l="l" t="t" r="r" b="b"/>
            <a:pathLst>
              <a:path w="127635" h="914400">
                <a:moveTo>
                  <a:pt x="127635" y="914400"/>
                </a:moveTo>
                <a:lnTo>
                  <a:pt x="0" y="914400"/>
                </a:lnTo>
                <a:lnTo>
                  <a:pt x="0" y="0"/>
                </a:lnTo>
                <a:lnTo>
                  <a:pt x="127635" y="0"/>
                </a:lnTo>
              </a:path>
            </a:pathLst>
          </a:custGeom>
          <a:noFill/>
          <a:ln w="63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Rectangle 7">
            <a:extLst>
              <a:ext uri="{FF2B5EF4-FFF2-40B4-BE49-F238E27FC236}">
                <a16:creationId xmlns:a16="http://schemas.microsoft.com/office/drawing/2014/main" id="{D08D5F74-1814-45A3-9F38-A056BB050FEC}"/>
              </a:ext>
              <a:ext uri="{C183D7F6-B498-43B3-948B-1728B52AA6E4}">
                <adec:decorative xmlns:adec="http://schemas.microsoft.com/office/drawing/2017/decorative" val="1"/>
              </a:ext>
            </a:extLst>
          </p:cNvPr>
          <p:cNvSpPr/>
          <p:nvPr/>
        </p:nvSpPr>
        <p:spPr bwMode="auto">
          <a:xfrm flipH="1">
            <a:off x="6669601" y="2574887"/>
            <a:ext cx="48006" cy="1042416"/>
          </a:xfrm>
          <a:custGeom>
            <a:avLst/>
            <a:gdLst>
              <a:gd name="connsiteX0" fmla="*/ 0 w 127635"/>
              <a:gd name="connsiteY0" fmla="*/ 0 h 914400"/>
              <a:gd name="connsiteX1" fmla="*/ 127635 w 127635"/>
              <a:gd name="connsiteY1" fmla="*/ 0 h 914400"/>
              <a:gd name="connsiteX2" fmla="*/ 127635 w 127635"/>
              <a:gd name="connsiteY2" fmla="*/ 914400 h 914400"/>
              <a:gd name="connsiteX3" fmla="*/ 0 w 127635"/>
              <a:gd name="connsiteY3" fmla="*/ 914400 h 914400"/>
              <a:gd name="connsiteX4" fmla="*/ 0 w 127635"/>
              <a:gd name="connsiteY4" fmla="*/ 0 h 914400"/>
              <a:gd name="connsiteX0" fmla="*/ 127635 w 219075"/>
              <a:gd name="connsiteY0" fmla="*/ 914400 h 1005840"/>
              <a:gd name="connsiteX1" fmla="*/ 0 w 219075"/>
              <a:gd name="connsiteY1" fmla="*/ 914400 h 1005840"/>
              <a:gd name="connsiteX2" fmla="*/ 0 w 219075"/>
              <a:gd name="connsiteY2" fmla="*/ 0 h 1005840"/>
              <a:gd name="connsiteX3" fmla="*/ 127635 w 219075"/>
              <a:gd name="connsiteY3" fmla="*/ 0 h 1005840"/>
              <a:gd name="connsiteX4" fmla="*/ 219075 w 219075"/>
              <a:gd name="connsiteY4" fmla="*/ 1005840 h 1005840"/>
              <a:gd name="connsiteX0" fmla="*/ 127635 w 127635"/>
              <a:gd name="connsiteY0" fmla="*/ 914400 h 914400"/>
              <a:gd name="connsiteX1" fmla="*/ 0 w 127635"/>
              <a:gd name="connsiteY1" fmla="*/ 914400 h 914400"/>
              <a:gd name="connsiteX2" fmla="*/ 0 w 127635"/>
              <a:gd name="connsiteY2" fmla="*/ 0 h 914400"/>
              <a:gd name="connsiteX3" fmla="*/ 127635 w 127635"/>
              <a:gd name="connsiteY3" fmla="*/ 0 h 914400"/>
            </a:gdLst>
            <a:ahLst/>
            <a:cxnLst>
              <a:cxn ang="0">
                <a:pos x="connsiteX0" y="connsiteY0"/>
              </a:cxn>
              <a:cxn ang="0">
                <a:pos x="connsiteX1" y="connsiteY1"/>
              </a:cxn>
              <a:cxn ang="0">
                <a:pos x="connsiteX2" y="connsiteY2"/>
              </a:cxn>
              <a:cxn ang="0">
                <a:pos x="connsiteX3" y="connsiteY3"/>
              </a:cxn>
            </a:cxnLst>
            <a:rect l="l" t="t" r="r" b="b"/>
            <a:pathLst>
              <a:path w="127635" h="914400">
                <a:moveTo>
                  <a:pt x="127635" y="914400"/>
                </a:moveTo>
                <a:lnTo>
                  <a:pt x="0" y="914400"/>
                </a:lnTo>
                <a:lnTo>
                  <a:pt x="0" y="0"/>
                </a:lnTo>
                <a:lnTo>
                  <a:pt x="127635" y="0"/>
                </a:lnTo>
              </a:path>
            </a:pathLst>
          </a:custGeom>
          <a:noFill/>
          <a:ln w="63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Arrow: Right 54" descr="Arrow pointing to the right">
            <a:extLst>
              <a:ext uri="{FF2B5EF4-FFF2-40B4-BE49-F238E27FC236}">
                <a16:creationId xmlns:a16="http://schemas.microsoft.com/office/drawing/2014/main" id="{D5DFE159-E45A-4B88-A3A9-A92FA333E038}"/>
              </a:ext>
            </a:extLst>
          </p:cNvPr>
          <p:cNvSpPr/>
          <p:nvPr/>
        </p:nvSpPr>
        <p:spPr bwMode="auto">
          <a:xfrm>
            <a:off x="4194965" y="2621208"/>
            <a:ext cx="733806" cy="363474"/>
          </a:xfrm>
          <a:prstGeom prst="rightArrow">
            <a:avLst/>
          </a:prstGeom>
          <a:gradFill flip="none" rotWithShape="1">
            <a:gsLst>
              <a:gs pos="0">
                <a:srgbClr val="0078D4"/>
              </a:gs>
              <a:gs pos="100000">
                <a:srgbClr val="FFFFFF">
                  <a:lumMod val="75000"/>
                  <a:alpha val="0"/>
                </a:srgbClr>
              </a:gs>
            </a:gsLst>
            <a:lin ang="10800000" scaled="1"/>
            <a:tileRect/>
          </a:gradFill>
          <a:ln w="10795" cap="flat" cmpd="sng" algn="ctr">
            <a:noFill/>
            <a:prstDash val="solid"/>
          </a:ln>
          <a:effectLst/>
        </p:spPr>
        <p:txBody>
          <a:bodyPr rtlCol="0" anchor="ctr"/>
          <a:lstStyle/>
          <a:p>
            <a:pPr algn="ctr" defTabSz="685800">
              <a:defRPr/>
            </a:pPr>
            <a:endParaRPr lang="en-IN" sz="1350" kern="0" err="1">
              <a:solidFill>
                <a:srgbClr val="000000"/>
              </a:solidFill>
              <a:latin typeface="Calibri" panose="020F0502020204030204"/>
            </a:endParaRPr>
          </a:p>
        </p:txBody>
      </p:sp>
      <p:sp>
        <p:nvSpPr>
          <p:cNvPr id="56" name="TextBox 55">
            <a:extLst>
              <a:ext uri="{FF2B5EF4-FFF2-40B4-BE49-F238E27FC236}">
                <a16:creationId xmlns:a16="http://schemas.microsoft.com/office/drawing/2014/main" id="{0C1537A5-40C0-46E8-B3DA-FEC64BECACF9}"/>
              </a:ext>
            </a:extLst>
          </p:cNvPr>
          <p:cNvSpPr txBox="1"/>
          <p:nvPr/>
        </p:nvSpPr>
        <p:spPr>
          <a:xfrm>
            <a:off x="1670714" y="958692"/>
            <a:ext cx="2478627" cy="276999"/>
          </a:xfrm>
          <a:prstGeom prst="rect">
            <a:avLst/>
          </a:prstGeom>
          <a:noFill/>
        </p:spPr>
        <p:txBody>
          <a:bodyPr wrap="none" rtlCol="0">
            <a:spAutoFit/>
          </a:bodyPr>
          <a:lstStyle/>
          <a:p>
            <a:pPr algn="ctr" defTabSz="685800">
              <a:defRPr/>
            </a:pPr>
            <a:r>
              <a:rPr lang="en-US" sz="1200" b="1" dirty="0">
                <a:solidFill>
                  <a:srgbClr val="FFFFFF"/>
                </a:solidFill>
                <a:latin typeface="Segoe UI Semibold" panose="020B0702040204020203" pitchFamily="34" charset="0"/>
                <a:cs typeface="Segoe UI Semibold" panose="020B0702040204020203" pitchFamily="34" charset="0"/>
              </a:rPr>
              <a:t>Legacy “three tier” infrastructure</a:t>
            </a:r>
          </a:p>
        </p:txBody>
      </p:sp>
      <p:sp>
        <p:nvSpPr>
          <p:cNvPr id="57" name="TextBox 56">
            <a:extLst>
              <a:ext uri="{FF2B5EF4-FFF2-40B4-BE49-F238E27FC236}">
                <a16:creationId xmlns:a16="http://schemas.microsoft.com/office/drawing/2014/main" id="{5B6C0C1B-A497-4E60-8F17-B3BB3F74FF39}"/>
              </a:ext>
            </a:extLst>
          </p:cNvPr>
          <p:cNvSpPr txBox="1"/>
          <p:nvPr/>
        </p:nvSpPr>
        <p:spPr>
          <a:xfrm>
            <a:off x="5120708" y="1811310"/>
            <a:ext cx="3040064" cy="300082"/>
          </a:xfrm>
          <a:prstGeom prst="rect">
            <a:avLst/>
          </a:prstGeom>
          <a:noFill/>
        </p:spPr>
        <p:txBody>
          <a:bodyPr wrap="none" rtlCol="0">
            <a:spAutoFit/>
          </a:bodyPr>
          <a:lstStyle/>
          <a:p>
            <a:pPr algn="ctr" defTabSz="685800">
              <a:defRPr/>
            </a:pPr>
            <a:r>
              <a:rPr lang="en-US" sz="1350" b="1" dirty="0">
                <a:gradFill>
                  <a:gsLst>
                    <a:gs pos="0">
                      <a:srgbClr val="00B0F0"/>
                    </a:gs>
                    <a:gs pos="100000">
                      <a:srgbClr val="0078D4"/>
                    </a:gs>
                  </a:gsLst>
                  <a:lin ang="0" scaled="0"/>
                </a:gradFill>
                <a:latin typeface="Segoe UI Semibold" panose="020B0702040204020203" pitchFamily="34" charset="0"/>
                <a:cs typeface="Segoe UI Semibold" panose="020B0702040204020203" pitchFamily="34" charset="0"/>
              </a:rPr>
              <a:t>Hyperconverged infrastructure (HCI)</a:t>
            </a:r>
          </a:p>
        </p:txBody>
      </p:sp>
      <p:sp>
        <p:nvSpPr>
          <p:cNvPr id="58" name="Trapezoid 57">
            <a:extLst>
              <a:ext uri="{FF2B5EF4-FFF2-40B4-BE49-F238E27FC236}">
                <a16:creationId xmlns:a16="http://schemas.microsoft.com/office/drawing/2014/main" id="{3827D195-E99F-4F56-8757-FC2B2AA43FB5}"/>
              </a:ext>
              <a:ext uri="{C183D7F6-B498-43B3-948B-1728B52AA6E4}">
                <adec:decorative xmlns:adec="http://schemas.microsoft.com/office/drawing/2017/decorative" val="1"/>
              </a:ext>
            </a:extLst>
          </p:cNvPr>
          <p:cNvSpPr/>
          <p:nvPr/>
        </p:nvSpPr>
        <p:spPr>
          <a:xfrm rot="5400000">
            <a:off x="2602315" y="2352515"/>
            <a:ext cx="3441305" cy="1224636"/>
          </a:xfrm>
          <a:prstGeom prst="trapezoid">
            <a:avLst>
              <a:gd name="adj" fmla="val 67789"/>
            </a:avLst>
          </a:prstGeom>
          <a:gradFill>
            <a:gsLst>
              <a:gs pos="0">
                <a:srgbClr val="FFFFFF">
                  <a:lumMod val="85000"/>
                  <a:alpha val="5000"/>
                </a:srgbClr>
              </a:gs>
              <a:gs pos="100000">
                <a:srgbClr val="FFFFFF">
                  <a:lumMod val="85000"/>
                </a:srgbClr>
              </a:gs>
            </a:gsLst>
            <a:lin ang="5400000" scaled="1"/>
          </a:gradFill>
          <a:ln w="10795" cap="flat" cmpd="sng" algn="ctr">
            <a:noFill/>
            <a:prstDash val="solid"/>
          </a:ln>
          <a:effectLst/>
        </p:spPr>
        <p:txBody>
          <a:bodyPr rtlCol="0" anchor="ctr"/>
          <a:lstStyle/>
          <a:p>
            <a:pPr algn="ctr" defTabSz="685800">
              <a:defRPr/>
            </a:pPr>
            <a:endParaRPr lang="en-US" sz="1350" kern="0">
              <a:solidFill>
                <a:srgbClr val="000000"/>
              </a:solidFill>
              <a:latin typeface="Calibri" panose="020F0502020204030204"/>
            </a:endParaRPr>
          </a:p>
        </p:txBody>
      </p:sp>
    </p:spTree>
    <p:extLst>
      <p:ext uri="{BB962C8B-B14F-4D97-AF65-F5344CB8AC3E}">
        <p14:creationId xmlns:p14="http://schemas.microsoft.com/office/powerpoint/2010/main" val="1032249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573"/>
                                        </p:tgtEl>
                                        <p:attrNameLst>
                                          <p:attrName>style.visibility</p:attrName>
                                        </p:attrNameLst>
                                      </p:cBhvr>
                                      <p:to>
                                        <p:strVal val="visible"/>
                                      </p:to>
                                    </p:set>
                                    <p:animEffect transition="in" filter="fade">
                                      <p:cBhvr>
                                        <p:cTn id="7" dur="500"/>
                                        <p:tgtEl>
                                          <p:spTgt spid="157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fade">
                                      <p:cBhvr>
                                        <p:cTn id="11"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3" grpId="0" animBg="1"/>
      <p:bldP spid="5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rgbClr val="02182A"/>
            </a:gs>
            <a:gs pos="100000">
              <a:schemeClr val="tx1"/>
            </a:gs>
          </a:gsLst>
          <a:lin ang="8100000" scaled="0"/>
        </a:gradFill>
        <a:effectLst/>
      </p:bgPr>
    </p:bg>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5C131AA2-BC45-4E90-81A2-7AD851CC9C59}"/>
              </a:ext>
            </a:extLst>
          </p:cNvPr>
          <p:cNvSpPr/>
          <p:nvPr/>
        </p:nvSpPr>
        <p:spPr>
          <a:xfrm>
            <a:off x="4757396" y="1028932"/>
            <a:ext cx="3086100" cy="3086100"/>
          </a:xfrm>
          <a:prstGeom prst="ellipse">
            <a:avLst/>
          </a:prstGeom>
          <a:noFill/>
          <a:ln>
            <a:solidFill>
              <a:srgbClr val="0218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5" name="Arc 14">
            <a:extLst>
              <a:ext uri="{FF2B5EF4-FFF2-40B4-BE49-F238E27FC236}">
                <a16:creationId xmlns:a16="http://schemas.microsoft.com/office/drawing/2014/main" id="{AD1DB349-5612-49B9-AEBD-F49EF9E2C3B7}"/>
              </a:ext>
              <a:ext uri="{C183D7F6-B498-43B3-948B-1728B52AA6E4}">
                <adec:decorative xmlns:adec="http://schemas.microsoft.com/office/drawing/2017/decorative" val="1"/>
              </a:ext>
            </a:extLst>
          </p:cNvPr>
          <p:cNvSpPr/>
          <p:nvPr/>
        </p:nvSpPr>
        <p:spPr>
          <a:xfrm>
            <a:off x="5100296" y="1371832"/>
            <a:ext cx="2400300" cy="2400300"/>
          </a:xfrm>
          <a:prstGeom prst="arc">
            <a:avLst>
              <a:gd name="adj1" fmla="val 16200000"/>
              <a:gd name="adj2" fmla="val 10834724"/>
            </a:avLst>
          </a:prstGeom>
          <a:noFill/>
          <a:ln w="25400">
            <a:solidFill>
              <a:srgbClr val="04345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a:gradFill>
                <a:gsLst>
                  <a:gs pos="0">
                    <a:srgbClr val="FFFFFF"/>
                  </a:gs>
                  <a:gs pos="100000">
                    <a:srgbClr val="FFFFFF"/>
                  </a:gs>
                </a:gsLst>
                <a:lin ang="5400000" scaled="0"/>
              </a:gradFill>
              <a:latin typeface="Segoe UI"/>
              <a:cs typeface="Segoe UI" pitchFamily="34" charset="0"/>
            </a:endParaRPr>
          </a:p>
        </p:txBody>
      </p:sp>
      <p:pic>
        <p:nvPicPr>
          <p:cNvPr id="7" name="Picture 6">
            <a:extLst>
              <a:ext uri="{FF2B5EF4-FFF2-40B4-BE49-F238E27FC236}">
                <a16:creationId xmlns:a16="http://schemas.microsoft.com/office/drawing/2014/main" id="{96DC1725-EFBE-426F-B5B6-B9BE9D5F88D4}"/>
              </a:ext>
            </a:extLst>
          </p:cNvPr>
          <p:cNvPicPr>
            <a:picLocks noChangeAspect="1"/>
          </p:cNvPicPr>
          <p:nvPr/>
        </p:nvPicPr>
        <p:blipFill>
          <a:blip r:embed="rId3" cstate="screen">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7731669" y="2400211"/>
            <a:ext cx="220436" cy="342900"/>
          </a:xfrm>
          <a:prstGeom prst="rect">
            <a:avLst/>
          </a:prstGeom>
        </p:spPr>
      </p:pic>
      <p:pic>
        <p:nvPicPr>
          <p:cNvPr id="13" name="Picture 12">
            <a:extLst>
              <a:ext uri="{FF2B5EF4-FFF2-40B4-BE49-F238E27FC236}">
                <a16:creationId xmlns:a16="http://schemas.microsoft.com/office/drawing/2014/main" id="{3D8DF978-A733-4837-B312-D0F6DDAD7EC9}"/>
              </a:ext>
            </a:extLst>
          </p:cNvPr>
          <p:cNvPicPr>
            <a:picLocks noChangeAspect="1"/>
          </p:cNvPicPr>
          <p:nvPr/>
        </p:nvPicPr>
        <p:blipFill>
          <a:blip r:embed="rId4" cstate="screen">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7250519" y="3496169"/>
            <a:ext cx="288299" cy="342900"/>
          </a:xfrm>
          <a:prstGeom prst="rect">
            <a:avLst/>
          </a:prstGeom>
        </p:spPr>
      </p:pic>
      <p:pic>
        <p:nvPicPr>
          <p:cNvPr id="8" name="Picture 7">
            <a:extLst>
              <a:ext uri="{FF2B5EF4-FFF2-40B4-BE49-F238E27FC236}">
                <a16:creationId xmlns:a16="http://schemas.microsoft.com/office/drawing/2014/main" id="{9B6EA54A-B62E-499C-BF9A-AB823F1B7FD5}"/>
              </a:ext>
            </a:extLst>
          </p:cNvPr>
          <p:cNvPicPr>
            <a:picLocks noChangeAspect="1"/>
          </p:cNvPicPr>
          <p:nvPr/>
        </p:nvPicPr>
        <p:blipFill>
          <a:blip r:embed="rId5" cstate="screen">
            <a:clrChange>
              <a:clrFrom>
                <a:srgbClr val="000000"/>
              </a:clrFrom>
              <a:clrTo>
                <a:srgbClr val="000000">
                  <a:alpha val="0"/>
                </a:srgbClr>
              </a:clrTo>
            </a:clrChange>
            <a:extLst>
              <a:ext uri="{BEBA8EAE-BF5A-486C-A8C5-ECC9F3942E4B}">
                <a14:imgProps xmlns:a14="http://schemas.microsoft.com/office/drawing/2010/main">
                  <a14:imgLayer r:embed="rId6">
                    <a14:imgEffect>
                      <a14:colorTemperature colorTemp="4700"/>
                    </a14:imgEffect>
                  </a14:imgLayer>
                </a14:imgProps>
              </a:ext>
              <a:ext uri="{28A0092B-C50C-407E-A947-70E740481C1C}">
                <a14:useLocalDpi xmlns:a14="http://schemas.microsoft.com/office/drawing/2010/main"/>
              </a:ext>
            </a:extLst>
          </a:blip>
          <a:stretch>
            <a:fillRect/>
          </a:stretch>
        </p:blipFill>
        <p:spPr>
          <a:xfrm>
            <a:off x="7268790" y="1304432"/>
            <a:ext cx="261449" cy="342900"/>
          </a:xfrm>
          <a:prstGeom prst="rect">
            <a:avLst/>
          </a:prstGeom>
        </p:spPr>
      </p:pic>
      <p:pic>
        <p:nvPicPr>
          <p:cNvPr id="9" name="Picture 8">
            <a:extLst>
              <a:ext uri="{FF2B5EF4-FFF2-40B4-BE49-F238E27FC236}">
                <a16:creationId xmlns:a16="http://schemas.microsoft.com/office/drawing/2014/main" id="{ACFF480A-9B4C-43AD-BD33-E98C15D25C3E}"/>
              </a:ext>
            </a:extLst>
          </p:cNvPr>
          <p:cNvPicPr>
            <a:picLocks noChangeAspect="1"/>
          </p:cNvPicPr>
          <p:nvPr/>
        </p:nvPicPr>
        <p:blipFill>
          <a:blip r:embed="rId7" cstate="screen">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4578649" y="2400211"/>
            <a:ext cx="346283" cy="342900"/>
          </a:xfrm>
          <a:prstGeom prst="rect">
            <a:avLst/>
          </a:prstGeom>
        </p:spPr>
      </p:pic>
      <p:pic>
        <p:nvPicPr>
          <p:cNvPr id="11" name="Picture 10">
            <a:extLst>
              <a:ext uri="{FF2B5EF4-FFF2-40B4-BE49-F238E27FC236}">
                <a16:creationId xmlns:a16="http://schemas.microsoft.com/office/drawing/2014/main" id="{449FBDED-EF23-4629-A6AA-33B7978581EB}"/>
              </a:ext>
            </a:extLst>
          </p:cNvPr>
          <p:cNvPicPr>
            <a:picLocks noChangeAspect="1"/>
          </p:cNvPicPr>
          <p:nvPr/>
        </p:nvPicPr>
        <p:blipFill>
          <a:blip r:embed="rId8" cstate="screen">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rot="5400000">
            <a:off x="5068643" y="3513314"/>
            <a:ext cx="252668" cy="308610"/>
          </a:xfrm>
          <a:prstGeom prst="rect">
            <a:avLst/>
          </a:prstGeom>
        </p:spPr>
      </p:pic>
      <p:sp>
        <p:nvSpPr>
          <p:cNvPr id="41" name="Arc 40">
            <a:extLst>
              <a:ext uri="{FF2B5EF4-FFF2-40B4-BE49-F238E27FC236}">
                <a16:creationId xmlns:a16="http://schemas.microsoft.com/office/drawing/2014/main" id="{43637D48-8A03-49B3-B765-E3E3307BDF9B}"/>
              </a:ext>
              <a:ext uri="{C183D7F6-B498-43B3-948B-1728B52AA6E4}">
                <adec:decorative xmlns:adec="http://schemas.microsoft.com/office/drawing/2017/decorative" val="1"/>
              </a:ext>
            </a:extLst>
          </p:cNvPr>
          <p:cNvSpPr/>
          <p:nvPr/>
        </p:nvSpPr>
        <p:spPr>
          <a:xfrm rot="10800000">
            <a:off x="5271746" y="1543282"/>
            <a:ext cx="2057400" cy="2057400"/>
          </a:xfrm>
          <a:prstGeom prst="arc">
            <a:avLst>
              <a:gd name="adj1" fmla="val 16200000"/>
              <a:gd name="adj2" fmla="val 10834724"/>
            </a:avLst>
          </a:prstGeom>
          <a:noFill/>
          <a:ln w="25400">
            <a:solidFill>
              <a:srgbClr val="064D8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a:gradFill>
                <a:gsLst>
                  <a:gs pos="0">
                    <a:srgbClr val="FFFFFF"/>
                  </a:gs>
                  <a:gs pos="100000">
                    <a:srgbClr val="FFFFFF"/>
                  </a:gs>
                </a:gsLst>
                <a:lin ang="5400000" scaled="0"/>
              </a:gradFill>
              <a:latin typeface="Segoe UI"/>
              <a:cs typeface="Segoe UI" pitchFamily="34" charset="0"/>
            </a:endParaRPr>
          </a:p>
        </p:txBody>
      </p:sp>
      <p:sp>
        <p:nvSpPr>
          <p:cNvPr id="2" name="TextBox 1">
            <a:extLst>
              <a:ext uri="{FF2B5EF4-FFF2-40B4-BE49-F238E27FC236}">
                <a16:creationId xmlns:a16="http://schemas.microsoft.com/office/drawing/2014/main" id="{76AE46C0-4867-49E0-B2F0-1FE20C106842}"/>
              </a:ext>
            </a:extLst>
          </p:cNvPr>
          <p:cNvSpPr txBox="1"/>
          <p:nvPr/>
        </p:nvSpPr>
        <p:spPr>
          <a:xfrm>
            <a:off x="412768" y="1775379"/>
            <a:ext cx="3739607" cy="1615827"/>
          </a:xfrm>
          <a:prstGeom prst="rect">
            <a:avLst/>
          </a:prstGeom>
          <a:noFill/>
        </p:spPr>
        <p:txBody>
          <a:bodyPr wrap="square" rtlCol="0">
            <a:spAutoFit/>
          </a:bodyPr>
          <a:lstStyle/>
          <a:p>
            <a:pPr algn="ctr" defTabSz="685800"/>
            <a:r>
              <a:rPr lang="en-US" sz="2700" b="1" dirty="0">
                <a:solidFill>
                  <a:srgbClr val="FFC000"/>
                </a:solidFill>
                <a:latin typeface="Segoe UI" panose="020B0502040204020203" pitchFamily="34" charset="0"/>
                <a:cs typeface="Segoe UI" panose="020B0502040204020203" pitchFamily="34" charset="0"/>
              </a:rPr>
              <a:t>Azure infrastructure innovation</a:t>
            </a:r>
          </a:p>
          <a:p>
            <a:pPr algn="ctr" defTabSz="685800"/>
            <a:endParaRPr lang="en-US" sz="2250" i="1" dirty="0">
              <a:solidFill>
                <a:srgbClr val="50E6FF"/>
              </a:solidFill>
              <a:latin typeface="Segoe UI" panose="020B0502040204020203" pitchFamily="34" charset="0"/>
              <a:cs typeface="Segoe UI" panose="020B0502040204020203" pitchFamily="34" charset="0"/>
            </a:endParaRPr>
          </a:p>
          <a:p>
            <a:pPr algn="ctr" defTabSz="685800"/>
            <a:r>
              <a:rPr lang="en-US" sz="2250" i="1" dirty="0">
                <a:solidFill>
                  <a:srgbClr val="50E6FF"/>
                </a:solidFill>
                <a:latin typeface="Segoe UI" panose="020B0502040204020203" pitchFamily="34" charset="0"/>
                <a:cs typeface="Segoe UI" panose="020B0502040204020203" pitchFamily="34" charset="0"/>
              </a:rPr>
              <a:t>for Azure Stack HCI</a:t>
            </a:r>
          </a:p>
        </p:txBody>
      </p:sp>
      <p:pic>
        <p:nvPicPr>
          <p:cNvPr id="10" name="Picture 9">
            <a:extLst>
              <a:ext uri="{FF2B5EF4-FFF2-40B4-BE49-F238E27FC236}">
                <a16:creationId xmlns:a16="http://schemas.microsoft.com/office/drawing/2014/main" id="{F65E4768-4829-4F0F-8CAD-9679F1C2F875}"/>
              </a:ext>
            </a:extLst>
          </p:cNvPr>
          <p:cNvPicPr>
            <a:picLocks noChangeAspect="1"/>
          </p:cNvPicPr>
          <p:nvPr/>
        </p:nvPicPr>
        <p:blipFill rotWithShape="1">
          <a:blip r:embed="rId9" cstate="screen">
            <a:clrChange>
              <a:clrFrom>
                <a:srgbClr val="000000"/>
              </a:clrFrom>
              <a:clrTo>
                <a:srgbClr val="000000">
                  <a:alpha val="0"/>
                </a:srgbClr>
              </a:clrTo>
            </a:clrChange>
            <a:extLst>
              <a:ext uri="{28A0092B-C50C-407E-A947-70E740481C1C}">
                <a14:useLocalDpi xmlns:a14="http://schemas.microsoft.com/office/drawing/2010/main"/>
              </a:ext>
            </a:extLst>
          </a:blip>
          <a:srcRect/>
          <a:stretch/>
        </p:blipFill>
        <p:spPr>
          <a:xfrm>
            <a:off x="5820808" y="2091922"/>
            <a:ext cx="959276" cy="960120"/>
          </a:xfrm>
          <a:prstGeom prst="rect">
            <a:avLst/>
          </a:prstGeom>
        </p:spPr>
      </p:pic>
      <p:pic>
        <p:nvPicPr>
          <p:cNvPr id="5" name="Picture 4">
            <a:extLst>
              <a:ext uri="{FF2B5EF4-FFF2-40B4-BE49-F238E27FC236}">
                <a16:creationId xmlns:a16="http://schemas.microsoft.com/office/drawing/2014/main" id="{42F0BCD9-03E1-4544-9B7E-B58AAD4CF9BA}"/>
              </a:ext>
            </a:extLst>
          </p:cNvPr>
          <p:cNvPicPr>
            <a:picLocks noChangeAspect="1"/>
          </p:cNvPicPr>
          <p:nvPr/>
        </p:nvPicPr>
        <p:blipFill>
          <a:blip r:embed="rId10" cstate="screen">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6150945" y="3957764"/>
            <a:ext cx="297340" cy="274320"/>
          </a:xfrm>
          <a:prstGeom prst="rect">
            <a:avLst/>
          </a:prstGeom>
        </p:spPr>
      </p:pic>
      <p:pic>
        <p:nvPicPr>
          <p:cNvPr id="16" name="Picture 15">
            <a:extLst>
              <a:ext uri="{FF2B5EF4-FFF2-40B4-BE49-F238E27FC236}">
                <a16:creationId xmlns:a16="http://schemas.microsoft.com/office/drawing/2014/main" id="{A80F0B54-A961-4AB6-BEA2-A3B9415E0D03}"/>
              </a:ext>
            </a:extLst>
          </p:cNvPr>
          <p:cNvPicPr>
            <a:picLocks noChangeAspect="1"/>
          </p:cNvPicPr>
          <p:nvPr/>
        </p:nvPicPr>
        <p:blipFill>
          <a:blip r:embed="rId11" cstate="screen">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5053117" y="1296297"/>
            <a:ext cx="281894" cy="342900"/>
          </a:xfrm>
          <a:prstGeom prst="rect">
            <a:avLst/>
          </a:prstGeom>
        </p:spPr>
      </p:pic>
      <p:pic>
        <p:nvPicPr>
          <p:cNvPr id="18" name="Picture 17">
            <a:extLst>
              <a:ext uri="{FF2B5EF4-FFF2-40B4-BE49-F238E27FC236}">
                <a16:creationId xmlns:a16="http://schemas.microsoft.com/office/drawing/2014/main" id="{FE7CDA49-5E07-4B55-85AF-65A8A781A268}"/>
              </a:ext>
            </a:extLst>
          </p:cNvPr>
          <p:cNvPicPr>
            <a:picLocks noChangeAspect="1"/>
          </p:cNvPicPr>
          <p:nvPr/>
        </p:nvPicPr>
        <p:blipFill>
          <a:blip r:embed="rId12" cstate="screen">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6142862" y="896297"/>
            <a:ext cx="313508" cy="274320"/>
          </a:xfrm>
          <a:prstGeom prst="rect">
            <a:avLst/>
          </a:prstGeom>
        </p:spPr>
      </p:pic>
    </p:spTree>
    <p:extLst>
      <p:ext uri="{BB962C8B-B14F-4D97-AF65-F5344CB8AC3E}">
        <p14:creationId xmlns:p14="http://schemas.microsoft.com/office/powerpoint/2010/main" val="1208467768"/>
      </p:ext>
    </p:extLst>
  </p:cSld>
  <p:clrMapOvr>
    <a:masterClrMapping/>
  </p:clrMapOvr>
  <p:transition spd="slow">
    <p:fade thruBlk="1"/>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418FF745-3C6C-4D5C-976E-8142DC60BE0A}"/>
              </a:ext>
            </a:extLst>
          </p:cNvPr>
          <p:cNvSpPr txBox="1"/>
          <p:nvPr/>
        </p:nvSpPr>
        <p:spPr>
          <a:xfrm>
            <a:off x="457200" y="459486"/>
            <a:ext cx="4454040" cy="669414"/>
          </a:xfrm>
          <a:prstGeom prst="rect">
            <a:avLst/>
          </a:prstGeom>
          <a:noFill/>
        </p:spPr>
        <p:txBody>
          <a:bodyPr wrap="none" rtlCol="0">
            <a:spAutoFit/>
          </a:bodyPr>
          <a:lstStyle/>
          <a:p>
            <a:pPr defTabSz="685800"/>
            <a:r>
              <a:rPr lang="en-US" sz="2250" b="1" dirty="0">
                <a:solidFill>
                  <a:srgbClr val="FFC000"/>
                </a:solidFill>
                <a:latin typeface="Segoe UI" panose="020B0502040204020203" pitchFamily="34" charset="0"/>
                <a:cs typeface="Segoe UI" panose="020B0502040204020203" pitchFamily="34" charset="0"/>
              </a:rPr>
              <a:t>Azure infrastructure innovation</a:t>
            </a:r>
          </a:p>
          <a:p>
            <a:pPr defTabSz="685800"/>
            <a:r>
              <a:rPr lang="en-US" sz="1500" dirty="0">
                <a:solidFill>
                  <a:prstClr val="white">
                    <a:lumMod val="75000"/>
                  </a:prstClr>
                </a:solidFill>
                <a:latin typeface="Segoe UI" panose="020B0502040204020203" pitchFamily="34" charset="0"/>
                <a:cs typeface="Segoe UI" panose="020B0502040204020203" pitchFamily="34" charset="0"/>
              </a:rPr>
              <a:t>in the 21H2 feature update</a:t>
            </a:r>
          </a:p>
        </p:txBody>
      </p:sp>
      <p:grpSp>
        <p:nvGrpSpPr>
          <p:cNvPr id="2" name="Group 1">
            <a:extLst>
              <a:ext uri="{FF2B5EF4-FFF2-40B4-BE49-F238E27FC236}">
                <a16:creationId xmlns:a16="http://schemas.microsoft.com/office/drawing/2014/main" id="{77F8D94A-6172-467F-8F01-6F16501FB94A}"/>
              </a:ext>
            </a:extLst>
          </p:cNvPr>
          <p:cNvGrpSpPr/>
          <p:nvPr/>
        </p:nvGrpSpPr>
        <p:grpSpPr>
          <a:xfrm>
            <a:off x="457201" y="1339580"/>
            <a:ext cx="2674619" cy="1508760"/>
            <a:chOff x="609600" y="1786106"/>
            <a:chExt cx="3566159" cy="2011680"/>
          </a:xfrm>
        </p:grpSpPr>
        <p:sp>
          <p:nvSpPr>
            <p:cNvPr id="11" name="Rectangle 10">
              <a:extLst>
                <a:ext uri="{FF2B5EF4-FFF2-40B4-BE49-F238E27FC236}">
                  <a16:creationId xmlns:a16="http://schemas.microsoft.com/office/drawing/2014/main" id="{5F47F2EA-1741-48CB-AA7F-F96478E370CF}"/>
                </a:ext>
              </a:extLst>
            </p:cNvPr>
            <p:cNvSpPr/>
            <p:nvPr/>
          </p:nvSpPr>
          <p:spPr bwMode="auto">
            <a:xfrm>
              <a:off x="609600" y="1786106"/>
              <a:ext cx="3566159" cy="2011680"/>
            </a:xfrm>
            <a:prstGeom prst="rect">
              <a:avLst/>
            </a:prstGeom>
            <a:solidFill>
              <a:srgbClr val="FFFFFF">
                <a:alpha val="10000"/>
              </a:srgbClr>
            </a:solidFill>
            <a:ln w="12700" cap="flat" cmpd="sng" algn="ctr">
              <a:solidFill>
                <a:srgbClr val="000000">
                  <a:lumMod val="75000"/>
                  <a:lumOff val="25000"/>
                </a:srgbClr>
              </a:solidFill>
              <a:prstDash val="solid"/>
              <a:miter lim="800000"/>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171450" lvl="1" defTabSz="685800">
                <a:defRPr/>
              </a:pPr>
              <a:endParaRPr lang="en-US" sz="825" kern="0">
                <a:solidFill>
                  <a:srgbClr val="FFFFFF"/>
                </a:solidFill>
                <a:latin typeface="Segoe UI"/>
              </a:endParaRPr>
            </a:p>
          </p:txBody>
        </p:sp>
        <p:pic>
          <p:nvPicPr>
            <p:cNvPr id="30" name="Picture 29">
              <a:extLst>
                <a:ext uri="{FF2B5EF4-FFF2-40B4-BE49-F238E27FC236}">
                  <a16:creationId xmlns:a16="http://schemas.microsoft.com/office/drawing/2014/main" id="{891A40EF-EDF5-48C8-9043-6C7DEB79AAB9}"/>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1024021" y="2051317"/>
              <a:ext cx="477926" cy="731520"/>
            </a:xfrm>
            <a:prstGeom prst="rect">
              <a:avLst/>
            </a:prstGeom>
          </p:spPr>
        </p:pic>
        <p:sp>
          <p:nvSpPr>
            <p:cNvPr id="42" name="TextBox 41">
              <a:extLst>
                <a:ext uri="{FF2B5EF4-FFF2-40B4-BE49-F238E27FC236}">
                  <a16:creationId xmlns:a16="http://schemas.microsoft.com/office/drawing/2014/main" id="{E2D2240F-D9D8-4F34-AAA4-30915BCB73EC}"/>
                </a:ext>
              </a:extLst>
            </p:cNvPr>
            <p:cNvSpPr txBox="1"/>
            <p:nvPr/>
          </p:nvSpPr>
          <p:spPr>
            <a:xfrm>
              <a:off x="830063" y="2911949"/>
              <a:ext cx="2743200" cy="723275"/>
            </a:xfrm>
            <a:prstGeom prst="rect">
              <a:avLst/>
            </a:prstGeom>
            <a:noFill/>
          </p:spPr>
          <p:txBody>
            <a:bodyPr wrap="square" rtlCol="0">
              <a:spAutoFit/>
            </a:bodyPr>
            <a:lstStyle/>
            <a:p>
              <a:pPr defTabSz="685800"/>
              <a:r>
                <a:rPr lang="en-US" sz="1125" b="1">
                  <a:solidFill>
                    <a:prstClr val="white"/>
                  </a:solidFill>
                  <a:latin typeface="Segoe UI" panose="020B0502040204020203" pitchFamily="34" charset="0"/>
                  <a:cs typeface="Segoe UI" panose="020B0502040204020203" pitchFamily="34" charset="0"/>
                </a:rPr>
                <a:t>Kernel soft reboot</a:t>
              </a:r>
              <a:br>
                <a:rPr lang="en-US" sz="1125" b="1">
                  <a:solidFill>
                    <a:prstClr val="white"/>
                  </a:solidFill>
                  <a:latin typeface="Segoe UI" panose="020B0502040204020203" pitchFamily="34" charset="0"/>
                  <a:cs typeface="Segoe UI" panose="020B0502040204020203" pitchFamily="34" charset="0"/>
                </a:rPr>
              </a:br>
              <a:endParaRPr lang="en-US" sz="600">
                <a:solidFill>
                  <a:prstClr val="white">
                    <a:lumMod val="75000"/>
                  </a:prstClr>
                </a:solidFill>
                <a:latin typeface="Segoe UI" panose="020B0502040204020203" pitchFamily="34" charset="0"/>
                <a:cs typeface="Segoe UI" panose="020B0502040204020203" pitchFamily="34" charset="0"/>
              </a:endParaRPr>
            </a:p>
            <a:p>
              <a:pPr defTabSz="685800"/>
              <a:r>
                <a:rPr lang="en-US" sz="600">
                  <a:solidFill>
                    <a:prstClr val="white">
                      <a:lumMod val="75000"/>
                    </a:prstClr>
                  </a:solidFill>
                  <a:latin typeface="Segoe UI" panose="020B0502040204020203" pitchFamily="34" charset="0"/>
                  <a:cs typeface="Segoe UI" panose="020B0502040204020203" pitchFamily="34" charset="0"/>
                </a:rPr>
                <a:t>Software-only restart that skips pre-boot sequence incl. hardware POST. Up to 10x faster than cold reboot.</a:t>
              </a:r>
            </a:p>
          </p:txBody>
        </p:sp>
      </p:grpSp>
      <p:grpSp>
        <p:nvGrpSpPr>
          <p:cNvPr id="3" name="Group 2">
            <a:extLst>
              <a:ext uri="{FF2B5EF4-FFF2-40B4-BE49-F238E27FC236}">
                <a16:creationId xmlns:a16="http://schemas.microsoft.com/office/drawing/2014/main" id="{EF583FD8-0118-4D79-AAB4-88F80CDFB1D7}"/>
              </a:ext>
            </a:extLst>
          </p:cNvPr>
          <p:cNvGrpSpPr/>
          <p:nvPr/>
        </p:nvGrpSpPr>
        <p:grpSpPr>
          <a:xfrm>
            <a:off x="3238660" y="1339580"/>
            <a:ext cx="2674619" cy="1508760"/>
            <a:chOff x="4318213" y="1786106"/>
            <a:chExt cx="3566159" cy="2011680"/>
          </a:xfrm>
        </p:grpSpPr>
        <p:sp>
          <p:nvSpPr>
            <p:cNvPr id="19" name="Rectangle 18">
              <a:extLst>
                <a:ext uri="{FF2B5EF4-FFF2-40B4-BE49-F238E27FC236}">
                  <a16:creationId xmlns:a16="http://schemas.microsoft.com/office/drawing/2014/main" id="{2E548FD0-A563-43C8-9057-9AA58E66E071}"/>
                </a:ext>
              </a:extLst>
            </p:cNvPr>
            <p:cNvSpPr/>
            <p:nvPr/>
          </p:nvSpPr>
          <p:spPr bwMode="auto">
            <a:xfrm>
              <a:off x="4318213" y="1786106"/>
              <a:ext cx="3566159" cy="2011680"/>
            </a:xfrm>
            <a:prstGeom prst="rect">
              <a:avLst/>
            </a:prstGeom>
            <a:solidFill>
              <a:srgbClr val="FFFFFF">
                <a:alpha val="10000"/>
              </a:srgbClr>
            </a:solidFill>
            <a:ln w="12700" cap="flat" cmpd="sng" algn="ctr">
              <a:solidFill>
                <a:srgbClr val="000000">
                  <a:lumMod val="75000"/>
                  <a:lumOff val="25000"/>
                </a:srgbClr>
              </a:solidFill>
              <a:prstDash val="solid"/>
              <a:miter lim="800000"/>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171450" lvl="1" defTabSz="685800">
                <a:defRPr/>
              </a:pPr>
              <a:endParaRPr lang="en-US" sz="825" kern="0">
                <a:solidFill>
                  <a:srgbClr val="FFFFFF"/>
                </a:solidFill>
                <a:latin typeface="Segoe UI"/>
              </a:endParaRPr>
            </a:p>
          </p:txBody>
        </p:sp>
        <p:pic>
          <p:nvPicPr>
            <p:cNvPr id="32" name="Picture 31">
              <a:extLst>
                <a:ext uri="{FF2B5EF4-FFF2-40B4-BE49-F238E27FC236}">
                  <a16:creationId xmlns:a16="http://schemas.microsoft.com/office/drawing/2014/main" id="{1EC595F0-8D7A-48F9-9638-9B044D666D88}"/>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627385" y="2066821"/>
              <a:ext cx="696685" cy="689153"/>
            </a:xfrm>
            <a:prstGeom prst="rect">
              <a:avLst/>
            </a:prstGeom>
          </p:spPr>
        </p:pic>
        <p:sp>
          <p:nvSpPr>
            <p:cNvPr id="44" name="TextBox 43">
              <a:extLst>
                <a:ext uri="{FF2B5EF4-FFF2-40B4-BE49-F238E27FC236}">
                  <a16:creationId xmlns:a16="http://schemas.microsoft.com/office/drawing/2014/main" id="{8D8C46F8-C3DD-42CE-A319-8C01F0D0A4B0}"/>
                </a:ext>
              </a:extLst>
            </p:cNvPr>
            <p:cNvSpPr txBox="1"/>
            <p:nvPr/>
          </p:nvSpPr>
          <p:spPr>
            <a:xfrm>
              <a:off x="4549140" y="2906269"/>
              <a:ext cx="2743200" cy="723275"/>
            </a:xfrm>
            <a:prstGeom prst="rect">
              <a:avLst/>
            </a:prstGeom>
            <a:noFill/>
          </p:spPr>
          <p:txBody>
            <a:bodyPr wrap="square" rtlCol="0">
              <a:spAutoFit/>
            </a:bodyPr>
            <a:lstStyle/>
            <a:p>
              <a:pPr defTabSz="685800"/>
              <a:r>
                <a:rPr lang="en-US" sz="1125" b="1">
                  <a:solidFill>
                    <a:prstClr val="white"/>
                  </a:solidFill>
                  <a:latin typeface="Segoe UI" panose="020B0502040204020203" pitchFamily="34" charset="0"/>
                  <a:cs typeface="Segoe UI" panose="020B0502040204020203" pitchFamily="34" charset="0"/>
                </a:rPr>
                <a:t>GPUs for AI/ML</a:t>
              </a:r>
            </a:p>
            <a:p>
              <a:pPr defTabSz="685800"/>
              <a:endParaRPr lang="en-US" sz="600">
                <a:solidFill>
                  <a:prstClr val="white">
                    <a:lumMod val="75000"/>
                  </a:prstClr>
                </a:solidFill>
                <a:latin typeface="Segoe UI" panose="020B0502040204020203" pitchFamily="34" charset="0"/>
                <a:cs typeface="Segoe UI" panose="020B0502040204020203" pitchFamily="34" charset="0"/>
              </a:endParaRPr>
            </a:p>
            <a:p>
              <a:pPr defTabSz="685800"/>
              <a:r>
                <a:rPr lang="en-US" sz="600">
                  <a:solidFill>
                    <a:prstClr val="white">
                      <a:lumMod val="75000"/>
                    </a:prstClr>
                  </a:solidFill>
                  <a:latin typeface="Segoe UI" panose="020B0502040204020203" pitchFamily="34" charset="0"/>
                  <a:cs typeface="Segoe UI" panose="020B0502040204020203" pitchFamily="34" charset="0"/>
                </a:rPr>
                <a:t>Assign whole GPUs (DDA) to clustered virtual machines, which can failover for high availability.</a:t>
              </a:r>
            </a:p>
          </p:txBody>
        </p:sp>
      </p:grpSp>
      <p:grpSp>
        <p:nvGrpSpPr>
          <p:cNvPr id="4" name="Group 3">
            <a:extLst>
              <a:ext uri="{FF2B5EF4-FFF2-40B4-BE49-F238E27FC236}">
                <a16:creationId xmlns:a16="http://schemas.microsoft.com/office/drawing/2014/main" id="{EC04708F-755F-46D2-8037-126E8187557B}"/>
              </a:ext>
            </a:extLst>
          </p:cNvPr>
          <p:cNvGrpSpPr/>
          <p:nvPr/>
        </p:nvGrpSpPr>
        <p:grpSpPr>
          <a:xfrm>
            <a:off x="6020130" y="1339580"/>
            <a:ext cx="2674619" cy="1508760"/>
            <a:chOff x="8026839" y="1786106"/>
            <a:chExt cx="3566159" cy="2011680"/>
          </a:xfrm>
        </p:grpSpPr>
        <p:sp>
          <p:nvSpPr>
            <p:cNvPr id="23" name="Rectangle 22">
              <a:extLst>
                <a:ext uri="{FF2B5EF4-FFF2-40B4-BE49-F238E27FC236}">
                  <a16:creationId xmlns:a16="http://schemas.microsoft.com/office/drawing/2014/main" id="{53E624C2-47F9-4582-9DE1-F7B360A477B2}"/>
                </a:ext>
              </a:extLst>
            </p:cNvPr>
            <p:cNvSpPr/>
            <p:nvPr/>
          </p:nvSpPr>
          <p:spPr bwMode="auto">
            <a:xfrm>
              <a:off x="8026839" y="1786106"/>
              <a:ext cx="3566159" cy="2011680"/>
            </a:xfrm>
            <a:prstGeom prst="rect">
              <a:avLst/>
            </a:prstGeom>
            <a:solidFill>
              <a:srgbClr val="FFFFFF">
                <a:alpha val="10000"/>
              </a:srgbClr>
            </a:solidFill>
            <a:ln w="12700" cap="flat" cmpd="sng" algn="ctr">
              <a:solidFill>
                <a:srgbClr val="000000">
                  <a:lumMod val="75000"/>
                  <a:lumOff val="25000"/>
                </a:srgbClr>
              </a:solidFill>
              <a:prstDash val="solid"/>
              <a:miter lim="800000"/>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171450" lvl="1" defTabSz="685800">
                <a:defRPr/>
              </a:pPr>
              <a:endParaRPr lang="en-US" sz="825" kern="0">
                <a:solidFill>
                  <a:srgbClr val="FFFFFF"/>
                </a:solidFill>
                <a:latin typeface="Segoe UI"/>
              </a:endParaRPr>
            </a:p>
          </p:txBody>
        </p:sp>
        <p:pic>
          <p:nvPicPr>
            <p:cNvPr id="34" name="Picture 33">
              <a:extLst>
                <a:ext uri="{FF2B5EF4-FFF2-40B4-BE49-F238E27FC236}">
                  <a16:creationId xmlns:a16="http://schemas.microsoft.com/office/drawing/2014/main" id="{D1B8F15D-1F6C-4DFB-B4A1-7841C6877659}"/>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8337534" y="2152070"/>
              <a:ext cx="652630" cy="530014"/>
            </a:xfrm>
            <a:prstGeom prst="rect">
              <a:avLst/>
            </a:prstGeom>
          </p:spPr>
        </p:pic>
        <p:sp>
          <p:nvSpPr>
            <p:cNvPr id="46" name="TextBox 45">
              <a:extLst>
                <a:ext uri="{FF2B5EF4-FFF2-40B4-BE49-F238E27FC236}">
                  <a16:creationId xmlns:a16="http://schemas.microsoft.com/office/drawing/2014/main" id="{912F0647-998A-4F65-A2AD-4B4D17607E69}"/>
                </a:ext>
              </a:extLst>
            </p:cNvPr>
            <p:cNvSpPr txBox="1"/>
            <p:nvPr/>
          </p:nvSpPr>
          <p:spPr>
            <a:xfrm>
              <a:off x="8259288" y="2911949"/>
              <a:ext cx="2743200" cy="723275"/>
            </a:xfrm>
            <a:prstGeom prst="rect">
              <a:avLst/>
            </a:prstGeom>
            <a:noFill/>
          </p:spPr>
          <p:txBody>
            <a:bodyPr wrap="square" rtlCol="0">
              <a:spAutoFit/>
            </a:bodyPr>
            <a:lstStyle/>
            <a:p>
              <a:pPr defTabSz="685800"/>
              <a:r>
                <a:rPr lang="en-US" sz="1125" b="1">
                  <a:solidFill>
                    <a:prstClr val="white"/>
                  </a:solidFill>
                  <a:latin typeface="Segoe UI" panose="020B0502040204020203" pitchFamily="34" charset="0"/>
                  <a:cs typeface="Segoe UI" panose="020B0502040204020203" pitchFamily="34" charset="0"/>
                </a:rPr>
                <a:t>Dynamic CPU compatibility</a:t>
              </a:r>
            </a:p>
            <a:p>
              <a:pPr defTabSz="685800"/>
              <a:endParaRPr lang="en-US" sz="600">
                <a:solidFill>
                  <a:prstClr val="white">
                    <a:lumMod val="75000"/>
                  </a:prstClr>
                </a:solidFill>
                <a:latin typeface="Segoe UI" panose="020B0502040204020203" pitchFamily="34" charset="0"/>
                <a:cs typeface="Segoe UI" panose="020B0502040204020203" pitchFamily="34" charset="0"/>
              </a:endParaRPr>
            </a:p>
            <a:p>
              <a:pPr defTabSz="685800"/>
              <a:r>
                <a:rPr lang="en-US" sz="600">
                  <a:solidFill>
                    <a:prstClr val="white">
                      <a:lumMod val="75000"/>
                    </a:prstClr>
                  </a:solidFill>
                  <a:latin typeface="Segoe UI" panose="020B0502040204020203" pitchFamily="34" charset="0"/>
                  <a:cs typeface="Segoe UI" panose="020B0502040204020203" pitchFamily="34" charset="0"/>
                </a:rPr>
                <a:t>Minimize performance degradation when mixing processor generations in same cluster.</a:t>
              </a:r>
            </a:p>
          </p:txBody>
        </p:sp>
      </p:grpSp>
      <p:grpSp>
        <p:nvGrpSpPr>
          <p:cNvPr id="6" name="Group 5">
            <a:extLst>
              <a:ext uri="{FF2B5EF4-FFF2-40B4-BE49-F238E27FC236}">
                <a16:creationId xmlns:a16="http://schemas.microsoft.com/office/drawing/2014/main" id="{9858DEC6-F662-40B4-9D7E-31AFE3CE4A47}"/>
              </a:ext>
            </a:extLst>
          </p:cNvPr>
          <p:cNvGrpSpPr/>
          <p:nvPr/>
        </p:nvGrpSpPr>
        <p:grpSpPr>
          <a:xfrm>
            <a:off x="3238662" y="2963799"/>
            <a:ext cx="2674619" cy="1508760"/>
            <a:chOff x="4318215" y="3951732"/>
            <a:chExt cx="3566159" cy="2011680"/>
          </a:xfrm>
        </p:grpSpPr>
        <p:sp>
          <p:nvSpPr>
            <p:cNvPr id="17" name="Rectangle 16">
              <a:extLst>
                <a:ext uri="{FF2B5EF4-FFF2-40B4-BE49-F238E27FC236}">
                  <a16:creationId xmlns:a16="http://schemas.microsoft.com/office/drawing/2014/main" id="{20C38327-7DE2-462E-AAD7-F0454DDDA58D}"/>
                </a:ext>
              </a:extLst>
            </p:cNvPr>
            <p:cNvSpPr/>
            <p:nvPr/>
          </p:nvSpPr>
          <p:spPr bwMode="auto">
            <a:xfrm>
              <a:off x="4318215" y="3951732"/>
              <a:ext cx="3566159" cy="2011680"/>
            </a:xfrm>
            <a:prstGeom prst="rect">
              <a:avLst/>
            </a:prstGeom>
            <a:solidFill>
              <a:srgbClr val="FFFFFF">
                <a:alpha val="10000"/>
              </a:srgbClr>
            </a:solidFill>
            <a:ln w="12700" cap="flat" cmpd="sng" algn="ctr">
              <a:solidFill>
                <a:srgbClr val="000000">
                  <a:lumMod val="75000"/>
                  <a:lumOff val="25000"/>
                </a:srgbClr>
              </a:solidFill>
              <a:prstDash val="solid"/>
              <a:miter lim="800000"/>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171450" lvl="1" defTabSz="685800">
                <a:defRPr/>
              </a:pPr>
              <a:endParaRPr lang="en-US" sz="825" kern="0">
                <a:solidFill>
                  <a:srgbClr val="FFFFFF"/>
                </a:solidFill>
                <a:latin typeface="Segoe UI"/>
              </a:endParaRPr>
            </a:p>
          </p:txBody>
        </p:sp>
        <p:pic>
          <p:nvPicPr>
            <p:cNvPr id="36" name="Picture 35">
              <a:extLst>
                <a:ext uri="{FF2B5EF4-FFF2-40B4-BE49-F238E27FC236}">
                  <a16:creationId xmlns:a16="http://schemas.microsoft.com/office/drawing/2014/main" id="{06BD98C3-CC27-4965-A492-E3A4B56240A4}"/>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4627385" y="4262952"/>
              <a:ext cx="667400" cy="583475"/>
            </a:xfrm>
            <a:prstGeom prst="rect">
              <a:avLst/>
            </a:prstGeom>
          </p:spPr>
        </p:pic>
        <p:sp>
          <p:nvSpPr>
            <p:cNvPr id="48" name="TextBox 47">
              <a:extLst>
                <a:ext uri="{FF2B5EF4-FFF2-40B4-BE49-F238E27FC236}">
                  <a16:creationId xmlns:a16="http://schemas.microsoft.com/office/drawing/2014/main" id="{05E2A6EE-8662-4231-A35A-1BCC6BCB3A81}"/>
                </a:ext>
              </a:extLst>
            </p:cNvPr>
            <p:cNvSpPr txBox="1"/>
            <p:nvPr/>
          </p:nvSpPr>
          <p:spPr>
            <a:xfrm>
              <a:off x="4549140" y="5034760"/>
              <a:ext cx="2743200" cy="723275"/>
            </a:xfrm>
            <a:prstGeom prst="rect">
              <a:avLst/>
            </a:prstGeom>
            <a:noFill/>
          </p:spPr>
          <p:txBody>
            <a:bodyPr wrap="square" rtlCol="0">
              <a:spAutoFit/>
            </a:bodyPr>
            <a:lstStyle/>
            <a:p>
              <a:pPr defTabSz="685800"/>
              <a:r>
                <a:rPr lang="en-US" sz="1125" b="1">
                  <a:solidFill>
                    <a:prstClr val="white"/>
                  </a:solidFill>
                  <a:latin typeface="Segoe UI" panose="020B0502040204020203" pitchFamily="34" charset="0"/>
                  <a:cs typeface="Segoe UI" panose="020B0502040204020203" pitchFamily="34" charset="0"/>
                </a:rPr>
                <a:t>Network ATC</a:t>
              </a:r>
              <a:endParaRPr lang="en-US" sz="1125" b="1" baseline="30000">
                <a:solidFill>
                  <a:prstClr val="white"/>
                </a:solidFill>
                <a:latin typeface="Segoe UI" panose="020B0502040204020203" pitchFamily="34" charset="0"/>
                <a:cs typeface="Segoe UI" panose="020B0502040204020203" pitchFamily="34" charset="0"/>
              </a:endParaRPr>
            </a:p>
            <a:p>
              <a:pPr defTabSz="685800"/>
              <a:endParaRPr lang="en-US" sz="600">
                <a:solidFill>
                  <a:prstClr val="white">
                    <a:lumMod val="75000"/>
                  </a:prstClr>
                </a:solidFill>
                <a:latin typeface="Segoe UI" panose="020B0502040204020203" pitchFamily="34" charset="0"/>
                <a:cs typeface="Segoe UI" panose="020B0502040204020203" pitchFamily="34" charset="0"/>
              </a:endParaRPr>
            </a:p>
            <a:p>
              <a:pPr defTabSz="685800"/>
              <a:r>
                <a:rPr lang="en-US" sz="600">
                  <a:solidFill>
                    <a:prstClr val="white">
                      <a:lumMod val="75000"/>
                    </a:prstClr>
                  </a:solidFill>
                  <a:latin typeface="Segoe UI" panose="020B0502040204020203" pitchFamily="34" charset="0"/>
                  <a:cs typeface="Segoe UI" panose="020B0502040204020203" pitchFamily="34" charset="0"/>
                </a:rPr>
                <a:t>Intent-based configuration for IPs, VLANs, vSwitch, SET, and more. Propagates cluster-wide and corrects drift.</a:t>
              </a:r>
            </a:p>
          </p:txBody>
        </p:sp>
      </p:grpSp>
      <p:grpSp>
        <p:nvGrpSpPr>
          <p:cNvPr id="5" name="Group 4">
            <a:extLst>
              <a:ext uri="{FF2B5EF4-FFF2-40B4-BE49-F238E27FC236}">
                <a16:creationId xmlns:a16="http://schemas.microsoft.com/office/drawing/2014/main" id="{33AA59ED-3C81-4F97-A6E0-4F8552C1063B}"/>
              </a:ext>
            </a:extLst>
          </p:cNvPr>
          <p:cNvGrpSpPr/>
          <p:nvPr/>
        </p:nvGrpSpPr>
        <p:grpSpPr>
          <a:xfrm>
            <a:off x="457201" y="2963799"/>
            <a:ext cx="2674619" cy="1508760"/>
            <a:chOff x="609600" y="3951732"/>
            <a:chExt cx="3566159" cy="2011680"/>
          </a:xfrm>
        </p:grpSpPr>
        <p:sp>
          <p:nvSpPr>
            <p:cNvPr id="9" name="Rectangle 8">
              <a:extLst>
                <a:ext uri="{FF2B5EF4-FFF2-40B4-BE49-F238E27FC236}">
                  <a16:creationId xmlns:a16="http://schemas.microsoft.com/office/drawing/2014/main" id="{CF14815E-EDA9-48E8-9E78-925C0B530B99}"/>
                </a:ext>
              </a:extLst>
            </p:cNvPr>
            <p:cNvSpPr/>
            <p:nvPr/>
          </p:nvSpPr>
          <p:spPr bwMode="auto">
            <a:xfrm>
              <a:off x="609600" y="3951732"/>
              <a:ext cx="3566159" cy="2011680"/>
            </a:xfrm>
            <a:prstGeom prst="rect">
              <a:avLst/>
            </a:prstGeom>
            <a:solidFill>
              <a:srgbClr val="FFFFFF">
                <a:alpha val="10000"/>
              </a:srgbClr>
            </a:solidFill>
            <a:ln w="12700" cap="flat" cmpd="sng" algn="ctr">
              <a:solidFill>
                <a:srgbClr val="000000">
                  <a:lumMod val="75000"/>
                  <a:lumOff val="25000"/>
                </a:srgbClr>
              </a:solidFill>
              <a:prstDash val="solid"/>
              <a:miter lim="800000"/>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171450" lvl="1" defTabSz="685800">
                <a:defRPr/>
              </a:pPr>
              <a:endParaRPr lang="en-US" sz="825" kern="0">
                <a:solidFill>
                  <a:srgbClr val="FFFFFF"/>
                </a:solidFill>
                <a:latin typeface="Segoe UI"/>
              </a:endParaRPr>
            </a:p>
          </p:txBody>
        </p:sp>
        <p:pic>
          <p:nvPicPr>
            <p:cNvPr id="38" name="Picture 37">
              <a:extLst>
                <a:ext uri="{FF2B5EF4-FFF2-40B4-BE49-F238E27FC236}">
                  <a16:creationId xmlns:a16="http://schemas.microsoft.com/office/drawing/2014/main" id="{BD378E59-AA69-481C-9ED2-53D5B5B8E9B8}"/>
                </a:ext>
              </a:extLst>
            </p:cNvPr>
            <p:cNvPicPr>
              <a:picLocks noChangeAspect="1"/>
            </p:cNvPicPr>
            <p:nvPr/>
          </p:nvPicPr>
          <p:blipFill>
            <a:blip r:embed="rId7">
              <a:extLst>
                <a:ext uri="{28A0092B-C50C-407E-A947-70E740481C1C}">
                  <a14:useLocalDpi xmlns:a14="http://schemas.microsoft.com/office/drawing/2010/main"/>
                </a:ext>
              </a:extLst>
            </a:blip>
            <a:srcRect/>
            <a:stretch/>
          </p:blipFill>
          <p:spPr>
            <a:xfrm>
              <a:off x="1041747" y="4188930"/>
              <a:ext cx="565708" cy="731520"/>
            </a:xfrm>
            <a:prstGeom prst="rect">
              <a:avLst/>
            </a:prstGeom>
          </p:spPr>
        </p:pic>
        <p:sp>
          <p:nvSpPr>
            <p:cNvPr id="50" name="TextBox 49">
              <a:extLst>
                <a:ext uri="{FF2B5EF4-FFF2-40B4-BE49-F238E27FC236}">
                  <a16:creationId xmlns:a16="http://schemas.microsoft.com/office/drawing/2014/main" id="{CFDBD515-CE94-4F71-8748-27BCA2D64658}"/>
                </a:ext>
              </a:extLst>
            </p:cNvPr>
            <p:cNvSpPr txBox="1"/>
            <p:nvPr/>
          </p:nvSpPr>
          <p:spPr>
            <a:xfrm>
              <a:off x="830063" y="5040440"/>
              <a:ext cx="2743200" cy="723275"/>
            </a:xfrm>
            <a:prstGeom prst="rect">
              <a:avLst/>
            </a:prstGeom>
            <a:noFill/>
          </p:spPr>
          <p:txBody>
            <a:bodyPr wrap="square" rtlCol="0">
              <a:spAutoFit/>
            </a:bodyPr>
            <a:lstStyle/>
            <a:p>
              <a:pPr defTabSz="685800"/>
              <a:r>
                <a:rPr lang="en-US" sz="1125" b="1">
                  <a:solidFill>
                    <a:prstClr val="white"/>
                  </a:solidFill>
                  <a:latin typeface="Segoe UI" panose="020B0502040204020203" pitchFamily="34" charset="0"/>
                  <a:cs typeface="Segoe UI" panose="020B0502040204020203" pitchFamily="34" charset="0"/>
                </a:rPr>
                <a:t>Thin provisioning</a:t>
              </a:r>
            </a:p>
            <a:p>
              <a:pPr defTabSz="685800"/>
              <a:endParaRPr lang="en-US" sz="600">
                <a:solidFill>
                  <a:prstClr val="white">
                    <a:lumMod val="75000"/>
                  </a:prstClr>
                </a:solidFill>
                <a:latin typeface="Segoe UI" panose="020B0502040204020203" pitchFamily="34" charset="0"/>
                <a:cs typeface="Segoe UI" panose="020B0502040204020203" pitchFamily="34" charset="0"/>
              </a:endParaRPr>
            </a:p>
            <a:p>
              <a:pPr defTabSz="685800"/>
              <a:r>
                <a:rPr lang="en-US" sz="600">
                  <a:solidFill>
                    <a:prstClr val="white">
                      <a:lumMod val="75000"/>
                    </a:prstClr>
                  </a:solidFill>
                  <a:latin typeface="Segoe UI" panose="020B0502040204020203" pitchFamily="34" charset="0"/>
                  <a:cs typeface="Segoe UI" panose="020B0502040204020203" pitchFamily="34" charset="0"/>
                </a:rPr>
                <a:t>Size and allocate Storage Spaces Direct data volumes independent of how much physical capacity is installed.</a:t>
              </a:r>
            </a:p>
          </p:txBody>
        </p:sp>
      </p:grpSp>
      <p:grpSp>
        <p:nvGrpSpPr>
          <p:cNvPr id="7" name="Group 6">
            <a:extLst>
              <a:ext uri="{FF2B5EF4-FFF2-40B4-BE49-F238E27FC236}">
                <a16:creationId xmlns:a16="http://schemas.microsoft.com/office/drawing/2014/main" id="{E6362BB5-A8C5-4309-A93F-862346E4760F}"/>
              </a:ext>
            </a:extLst>
          </p:cNvPr>
          <p:cNvGrpSpPr/>
          <p:nvPr/>
        </p:nvGrpSpPr>
        <p:grpSpPr>
          <a:xfrm>
            <a:off x="6020131" y="2963799"/>
            <a:ext cx="2674619" cy="1508760"/>
            <a:chOff x="8026841" y="3951732"/>
            <a:chExt cx="3566159" cy="2011680"/>
          </a:xfrm>
        </p:grpSpPr>
        <p:sp>
          <p:nvSpPr>
            <p:cNvPr id="21" name="Rectangle 20">
              <a:extLst>
                <a:ext uri="{FF2B5EF4-FFF2-40B4-BE49-F238E27FC236}">
                  <a16:creationId xmlns:a16="http://schemas.microsoft.com/office/drawing/2014/main" id="{CE434174-A973-4070-B018-07A0ECD55B0F}"/>
                </a:ext>
              </a:extLst>
            </p:cNvPr>
            <p:cNvSpPr/>
            <p:nvPr/>
          </p:nvSpPr>
          <p:spPr bwMode="auto">
            <a:xfrm>
              <a:off x="8026841" y="3951732"/>
              <a:ext cx="3566159" cy="2011680"/>
            </a:xfrm>
            <a:prstGeom prst="rect">
              <a:avLst/>
            </a:prstGeom>
            <a:solidFill>
              <a:srgbClr val="FFFFFF">
                <a:alpha val="10000"/>
              </a:srgbClr>
            </a:solidFill>
            <a:ln w="12700" cap="flat" cmpd="sng" algn="ctr">
              <a:solidFill>
                <a:srgbClr val="000000">
                  <a:lumMod val="75000"/>
                  <a:lumOff val="25000"/>
                </a:srgbClr>
              </a:solidFill>
              <a:prstDash val="solid"/>
              <a:miter lim="800000"/>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171450" lvl="1" defTabSz="685800">
                <a:defRPr/>
              </a:pPr>
              <a:endParaRPr lang="en-US" sz="825" kern="0">
                <a:solidFill>
                  <a:srgbClr val="FFFFFF"/>
                </a:solidFill>
                <a:latin typeface="Segoe UI"/>
              </a:endParaRPr>
            </a:p>
          </p:txBody>
        </p:sp>
        <p:pic>
          <p:nvPicPr>
            <p:cNvPr id="40" name="Picture 39">
              <a:extLst>
                <a:ext uri="{FF2B5EF4-FFF2-40B4-BE49-F238E27FC236}">
                  <a16:creationId xmlns:a16="http://schemas.microsoft.com/office/drawing/2014/main" id="{01CC035F-024C-4B9D-8A01-BA84CFCE7E03}"/>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8432318" y="4188930"/>
              <a:ext cx="615595" cy="731520"/>
            </a:xfrm>
            <a:prstGeom prst="rect">
              <a:avLst/>
            </a:prstGeom>
          </p:spPr>
        </p:pic>
        <p:sp>
          <p:nvSpPr>
            <p:cNvPr id="52" name="TextBox 51">
              <a:extLst>
                <a:ext uri="{FF2B5EF4-FFF2-40B4-BE49-F238E27FC236}">
                  <a16:creationId xmlns:a16="http://schemas.microsoft.com/office/drawing/2014/main" id="{B9342D02-071F-4A31-82BE-59E804DE466F}"/>
                </a:ext>
              </a:extLst>
            </p:cNvPr>
            <p:cNvSpPr txBox="1"/>
            <p:nvPr/>
          </p:nvSpPr>
          <p:spPr>
            <a:xfrm>
              <a:off x="8259289" y="5040440"/>
              <a:ext cx="2743200" cy="723275"/>
            </a:xfrm>
            <a:prstGeom prst="rect">
              <a:avLst/>
            </a:prstGeom>
            <a:noFill/>
          </p:spPr>
          <p:txBody>
            <a:bodyPr wrap="square" rtlCol="0">
              <a:spAutoFit/>
            </a:bodyPr>
            <a:lstStyle/>
            <a:p>
              <a:pPr defTabSz="685800"/>
              <a:r>
                <a:rPr lang="en-US" sz="1125" b="1">
                  <a:solidFill>
                    <a:prstClr val="white"/>
                  </a:solidFill>
                  <a:latin typeface="Segoe UI" panose="020B0502040204020203" pitchFamily="34" charset="0"/>
                  <a:cs typeface="Segoe UI" panose="020B0502040204020203" pitchFamily="34" charset="0"/>
                </a:rPr>
                <a:t>Secured-Core Server</a:t>
              </a:r>
            </a:p>
            <a:p>
              <a:pPr defTabSz="685800"/>
              <a:endParaRPr lang="en-US" sz="600">
                <a:solidFill>
                  <a:prstClr val="white">
                    <a:lumMod val="75000"/>
                  </a:prstClr>
                </a:solidFill>
                <a:latin typeface="Segoe UI" panose="020B0502040204020203" pitchFamily="34" charset="0"/>
                <a:cs typeface="Segoe UI" panose="020B0502040204020203" pitchFamily="34" charset="0"/>
              </a:endParaRPr>
            </a:p>
            <a:p>
              <a:pPr defTabSz="685800"/>
              <a:r>
                <a:rPr lang="en-US" sz="600">
                  <a:solidFill>
                    <a:prstClr val="white">
                      <a:lumMod val="75000"/>
                    </a:prstClr>
                  </a:solidFill>
                  <a:latin typeface="Segoe UI" panose="020B0502040204020203" pitchFamily="34" charset="0"/>
                  <a:cs typeface="Segoe UI" panose="020B0502040204020203" pitchFamily="34" charset="0"/>
                </a:rPr>
                <a:t>Baseline assurance of hardware, firmware, and OS hardening to defend against current and future threats.</a:t>
              </a:r>
            </a:p>
          </p:txBody>
        </p:sp>
      </p:grpSp>
    </p:spTree>
    <p:extLst>
      <p:ext uri="{BB962C8B-B14F-4D97-AF65-F5344CB8AC3E}">
        <p14:creationId xmlns:p14="http://schemas.microsoft.com/office/powerpoint/2010/main" val="2759796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250"/>
                                        <p:tgtEl>
                                          <p:spTgt spid="3"/>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250"/>
                                        <p:tgtEl>
                                          <p:spTgt spid="4"/>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50"/>
                                        <p:tgtEl>
                                          <p:spTgt spid="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250"/>
                                        <p:tgtEl>
                                          <p:spTgt spid="6"/>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D764D7BA-8D2E-4D33-94B3-4153FE784F31}"/>
              </a:ext>
            </a:extLst>
          </p:cNvPr>
          <p:cNvSpPr txBox="1"/>
          <p:nvPr/>
        </p:nvSpPr>
        <p:spPr>
          <a:xfrm>
            <a:off x="2058641" y="459486"/>
            <a:ext cx="5026761" cy="669414"/>
          </a:xfrm>
          <a:prstGeom prst="rect">
            <a:avLst/>
          </a:prstGeom>
          <a:noFill/>
        </p:spPr>
        <p:txBody>
          <a:bodyPr wrap="none" rtlCol="0">
            <a:spAutoFit/>
          </a:bodyPr>
          <a:lstStyle/>
          <a:p>
            <a:pPr algn="ctr" defTabSz="685800"/>
            <a:r>
              <a:rPr lang="en-US" sz="2250" b="1" dirty="0">
                <a:solidFill>
                  <a:srgbClr val="FFC000"/>
                </a:solidFill>
                <a:latin typeface="Segoe UI" panose="020B0502040204020203" pitchFamily="34" charset="0"/>
                <a:cs typeface="Segoe UI" panose="020B0502040204020203" pitchFamily="34" charset="0"/>
              </a:rPr>
              <a:t>High availability for GPU workloads</a:t>
            </a:r>
            <a:endParaRPr lang="en-US" sz="2250" b="1" baseline="30000" dirty="0">
              <a:solidFill>
                <a:srgbClr val="FFC000"/>
              </a:solidFill>
              <a:latin typeface="Segoe UI" panose="020B0502040204020203" pitchFamily="34" charset="0"/>
              <a:cs typeface="Segoe UI" panose="020B0502040204020203" pitchFamily="34" charset="0"/>
            </a:endParaRPr>
          </a:p>
          <a:p>
            <a:pPr algn="ctr" defTabSz="685800"/>
            <a:r>
              <a:rPr lang="en-US" sz="1500" dirty="0">
                <a:solidFill>
                  <a:prstClr val="white">
                    <a:lumMod val="75000"/>
                  </a:prstClr>
                </a:solidFill>
                <a:latin typeface="Segoe UI" panose="020B0502040204020203" pitchFamily="34" charset="0"/>
                <a:cs typeface="Segoe UI" panose="020B0502040204020203" pitchFamily="34" charset="0"/>
              </a:rPr>
              <a:t>with GPU pools in Azure Stack HCI, version 21H2</a:t>
            </a:r>
          </a:p>
        </p:txBody>
      </p:sp>
      <p:grpSp>
        <p:nvGrpSpPr>
          <p:cNvPr id="32" name="Group 31">
            <a:extLst>
              <a:ext uri="{FF2B5EF4-FFF2-40B4-BE49-F238E27FC236}">
                <a16:creationId xmlns:a16="http://schemas.microsoft.com/office/drawing/2014/main" id="{4368BE45-40A5-4B05-BCA2-13754597E5D7}"/>
              </a:ext>
            </a:extLst>
          </p:cNvPr>
          <p:cNvGrpSpPr/>
          <p:nvPr/>
        </p:nvGrpSpPr>
        <p:grpSpPr>
          <a:xfrm>
            <a:off x="7040880" y="1565303"/>
            <a:ext cx="1645920" cy="2779285"/>
            <a:chOff x="9387840" y="2087070"/>
            <a:chExt cx="2194560" cy="3705713"/>
          </a:xfrm>
        </p:grpSpPr>
        <p:sp>
          <p:nvSpPr>
            <p:cNvPr id="9" name="Oval 8">
              <a:extLst>
                <a:ext uri="{FF2B5EF4-FFF2-40B4-BE49-F238E27FC236}">
                  <a16:creationId xmlns:a16="http://schemas.microsoft.com/office/drawing/2014/main" id="{2075E4E1-2030-40A1-A1C9-A355616799CC}"/>
                </a:ext>
              </a:extLst>
            </p:cNvPr>
            <p:cNvSpPr/>
            <p:nvPr/>
          </p:nvSpPr>
          <p:spPr>
            <a:xfrm>
              <a:off x="9387840" y="2087070"/>
              <a:ext cx="2194560" cy="2194560"/>
            </a:xfrm>
            <a:prstGeom prst="ellipse">
              <a:avLst/>
            </a:prstGeom>
            <a:gradFill>
              <a:gsLst>
                <a:gs pos="0">
                  <a:schemeClr val="tx1"/>
                </a:gs>
                <a:gs pos="100000">
                  <a:srgbClr val="02182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sp>
          <p:nvSpPr>
            <p:cNvPr id="12" name="TextBox 11">
              <a:extLst>
                <a:ext uri="{FF2B5EF4-FFF2-40B4-BE49-F238E27FC236}">
                  <a16:creationId xmlns:a16="http://schemas.microsoft.com/office/drawing/2014/main" id="{9967EBA1-A6B2-4328-952F-6F44AF774E2D}"/>
                </a:ext>
              </a:extLst>
            </p:cNvPr>
            <p:cNvSpPr txBox="1"/>
            <p:nvPr/>
          </p:nvSpPr>
          <p:spPr>
            <a:xfrm>
              <a:off x="9387840" y="4884842"/>
              <a:ext cx="2194560" cy="907941"/>
            </a:xfrm>
            <a:prstGeom prst="rect">
              <a:avLst/>
            </a:prstGeom>
            <a:noFill/>
          </p:spPr>
          <p:txBody>
            <a:bodyPr wrap="square">
              <a:spAutoFit/>
            </a:bodyPr>
            <a:lstStyle/>
            <a:p>
              <a:pPr algn="ctr" defTabSz="685800"/>
              <a:r>
                <a:rPr lang="en-US" sz="1125" b="1">
                  <a:solidFill>
                    <a:prstClr val="white"/>
                  </a:solidFill>
                  <a:latin typeface="Segoe UI" panose="020B0502040204020203" pitchFamily="34" charset="0"/>
                  <a:cs typeface="Segoe UI" panose="020B0502040204020203" pitchFamily="34" charset="0"/>
                </a:rPr>
                <a:t>Easy to manage</a:t>
              </a:r>
            </a:p>
            <a:p>
              <a:pPr algn="ctr" defTabSz="685800"/>
              <a:endParaRPr lang="en-US" sz="900">
                <a:solidFill>
                  <a:prstClr val="white">
                    <a:lumMod val="75000"/>
                  </a:prstClr>
                </a:solidFill>
                <a:latin typeface="Segoe UI" panose="020B0502040204020203" pitchFamily="34" charset="0"/>
                <a:cs typeface="Segoe UI" panose="020B0502040204020203" pitchFamily="34" charset="0"/>
              </a:endParaRPr>
            </a:p>
            <a:p>
              <a:pPr algn="ctr" defTabSz="685800"/>
              <a:r>
                <a:rPr lang="en-US" sz="900">
                  <a:solidFill>
                    <a:prstClr val="white">
                      <a:lumMod val="75000"/>
                    </a:prstClr>
                  </a:solidFill>
                  <a:latin typeface="Segoe UI" panose="020B0502040204020203" pitchFamily="34" charset="0"/>
                  <a:cs typeface="Segoe UI" panose="020B0502040204020203" pitchFamily="34" charset="0"/>
                </a:rPr>
                <a:t>Integrates with PowerShell and Windows Admin Center</a:t>
              </a:r>
            </a:p>
          </p:txBody>
        </p:sp>
        <p:pic>
          <p:nvPicPr>
            <p:cNvPr id="50" name="Picture 49">
              <a:extLst>
                <a:ext uri="{FF2B5EF4-FFF2-40B4-BE49-F238E27FC236}">
                  <a16:creationId xmlns:a16="http://schemas.microsoft.com/office/drawing/2014/main" id="{B39DFC35-2E90-42F5-B2C1-416D7C8159AB}"/>
                </a:ext>
              </a:extLst>
            </p:cNvPr>
            <p:cNvPicPr>
              <a:picLocks noChangeAspect="1"/>
            </p:cNvPicPr>
            <p:nvPr/>
          </p:nvPicPr>
          <p:blipFill>
            <a:blip r:embed="rId3" cstate="screen">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10067108" y="2727150"/>
              <a:ext cx="836023" cy="914400"/>
            </a:xfrm>
            <a:prstGeom prst="rect">
              <a:avLst/>
            </a:prstGeom>
          </p:spPr>
        </p:pic>
      </p:grpSp>
      <p:grpSp>
        <p:nvGrpSpPr>
          <p:cNvPr id="21" name="Group 20">
            <a:extLst>
              <a:ext uri="{FF2B5EF4-FFF2-40B4-BE49-F238E27FC236}">
                <a16:creationId xmlns:a16="http://schemas.microsoft.com/office/drawing/2014/main" id="{511FAFD1-E844-49CB-A8A4-FFAD1ADFD35C}"/>
              </a:ext>
            </a:extLst>
          </p:cNvPr>
          <p:cNvGrpSpPr/>
          <p:nvPr/>
        </p:nvGrpSpPr>
        <p:grpSpPr>
          <a:xfrm>
            <a:off x="457200" y="1565303"/>
            <a:ext cx="1645920" cy="2917784"/>
            <a:chOff x="609600" y="2087070"/>
            <a:chExt cx="2194560" cy="3890379"/>
          </a:xfrm>
        </p:grpSpPr>
        <p:sp>
          <p:nvSpPr>
            <p:cNvPr id="6" name="TextBox 5">
              <a:extLst>
                <a:ext uri="{FF2B5EF4-FFF2-40B4-BE49-F238E27FC236}">
                  <a16:creationId xmlns:a16="http://schemas.microsoft.com/office/drawing/2014/main" id="{272F3C71-F850-44D7-B882-78BE496E22EB}"/>
                </a:ext>
              </a:extLst>
            </p:cNvPr>
            <p:cNvSpPr txBox="1"/>
            <p:nvPr/>
          </p:nvSpPr>
          <p:spPr>
            <a:xfrm>
              <a:off x="609600" y="4884842"/>
              <a:ext cx="2194560" cy="1092607"/>
            </a:xfrm>
            <a:prstGeom prst="rect">
              <a:avLst/>
            </a:prstGeom>
            <a:noFill/>
          </p:spPr>
          <p:txBody>
            <a:bodyPr wrap="square">
              <a:spAutoFit/>
            </a:bodyPr>
            <a:lstStyle/>
            <a:p>
              <a:pPr algn="ctr" defTabSz="685800"/>
              <a:r>
                <a:rPr lang="en-US" sz="1125" b="1">
                  <a:solidFill>
                    <a:prstClr val="white"/>
                  </a:solidFill>
                  <a:latin typeface="Segoe UI" panose="020B0502040204020203" pitchFamily="34" charset="0"/>
                  <a:cs typeface="Segoe UI" panose="020B0502040204020203" pitchFamily="34" charset="0"/>
                </a:rPr>
                <a:t>Ideal for AI/ML</a:t>
              </a:r>
            </a:p>
            <a:p>
              <a:pPr algn="ctr" defTabSz="685800"/>
              <a:endParaRPr lang="en-US" sz="900">
                <a:solidFill>
                  <a:prstClr val="white">
                    <a:lumMod val="75000"/>
                  </a:prstClr>
                </a:solidFill>
                <a:latin typeface="Segoe UI" panose="020B0502040204020203" pitchFamily="34" charset="0"/>
                <a:cs typeface="Segoe UI" panose="020B0502040204020203" pitchFamily="34" charset="0"/>
              </a:endParaRPr>
            </a:p>
            <a:p>
              <a:pPr algn="ctr" defTabSz="685800"/>
              <a:r>
                <a:rPr lang="en-US" sz="900">
                  <a:solidFill>
                    <a:prstClr val="white">
                      <a:lumMod val="75000"/>
                    </a:prstClr>
                  </a:solidFill>
                  <a:latin typeface="Segoe UI" panose="020B0502040204020203" pitchFamily="34" charset="0"/>
                  <a:cs typeface="Segoe UI" panose="020B0502040204020203" pitchFamily="34" charset="0"/>
                </a:rPr>
                <a:t>Deliver whole-GPU acceleration to your most demanding workloads</a:t>
              </a:r>
            </a:p>
          </p:txBody>
        </p:sp>
        <p:sp>
          <p:nvSpPr>
            <p:cNvPr id="3" name="Oval 2">
              <a:extLst>
                <a:ext uri="{FF2B5EF4-FFF2-40B4-BE49-F238E27FC236}">
                  <a16:creationId xmlns:a16="http://schemas.microsoft.com/office/drawing/2014/main" id="{F7F6786D-F4B3-41D5-A21D-F5EEC70F2F0E}"/>
                </a:ext>
              </a:extLst>
            </p:cNvPr>
            <p:cNvSpPr/>
            <p:nvPr/>
          </p:nvSpPr>
          <p:spPr>
            <a:xfrm>
              <a:off x="609600" y="2087070"/>
              <a:ext cx="2194560" cy="2194560"/>
            </a:xfrm>
            <a:prstGeom prst="ellipse">
              <a:avLst/>
            </a:prstGeom>
            <a:gradFill>
              <a:gsLst>
                <a:gs pos="0">
                  <a:schemeClr val="tx1"/>
                </a:gs>
                <a:gs pos="100000">
                  <a:srgbClr val="02182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2" name="Picture 1">
              <a:extLst>
                <a:ext uri="{FF2B5EF4-FFF2-40B4-BE49-F238E27FC236}">
                  <a16:creationId xmlns:a16="http://schemas.microsoft.com/office/drawing/2014/main" id="{55391151-4F36-4B11-861E-68C739EFAEEB}"/>
                </a:ext>
              </a:extLst>
            </p:cNvPr>
            <p:cNvPicPr>
              <a:picLocks noChangeAspect="1"/>
            </p:cNvPicPr>
            <p:nvPr/>
          </p:nvPicPr>
          <p:blipFill>
            <a:blip r:embed="rId4" cstate="screen">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1381143" y="2727150"/>
              <a:ext cx="651473" cy="914400"/>
            </a:xfrm>
            <a:prstGeom prst="rect">
              <a:avLst/>
            </a:prstGeom>
          </p:spPr>
        </p:pic>
      </p:grpSp>
      <p:grpSp>
        <p:nvGrpSpPr>
          <p:cNvPr id="23" name="Group 22">
            <a:extLst>
              <a:ext uri="{FF2B5EF4-FFF2-40B4-BE49-F238E27FC236}">
                <a16:creationId xmlns:a16="http://schemas.microsoft.com/office/drawing/2014/main" id="{7FF1487F-C67D-446F-84BC-05480A7A01C5}"/>
              </a:ext>
            </a:extLst>
          </p:cNvPr>
          <p:cNvGrpSpPr/>
          <p:nvPr/>
        </p:nvGrpSpPr>
        <p:grpSpPr>
          <a:xfrm>
            <a:off x="2651760" y="1565303"/>
            <a:ext cx="1645920" cy="2917784"/>
            <a:chOff x="3535680" y="2087070"/>
            <a:chExt cx="2194560" cy="3890379"/>
          </a:xfrm>
        </p:grpSpPr>
        <p:sp>
          <p:nvSpPr>
            <p:cNvPr id="8" name="TextBox 7">
              <a:extLst>
                <a:ext uri="{FF2B5EF4-FFF2-40B4-BE49-F238E27FC236}">
                  <a16:creationId xmlns:a16="http://schemas.microsoft.com/office/drawing/2014/main" id="{12329094-1900-4730-9C58-DE8F626952BE}"/>
                </a:ext>
              </a:extLst>
            </p:cNvPr>
            <p:cNvSpPr txBox="1"/>
            <p:nvPr/>
          </p:nvSpPr>
          <p:spPr>
            <a:xfrm>
              <a:off x="3535680" y="4884842"/>
              <a:ext cx="2194560" cy="1092607"/>
            </a:xfrm>
            <a:prstGeom prst="rect">
              <a:avLst/>
            </a:prstGeom>
            <a:noFill/>
          </p:spPr>
          <p:txBody>
            <a:bodyPr wrap="square">
              <a:spAutoFit/>
            </a:bodyPr>
            <a:lstStyle/>
            <a:p>
              <a:pPr algn="ctr" defTabSz="685800"/>
              <a:r>
                <a:rPr lang="en-US" sz="1125" b="1">
                  <a:solidFill>
                    <a:prstClr val="white"/>
                  </a:solidFill>
                  <a:latin typeface="Segoe UI" panose="020B0502040204020203" pitchFamily="34" charset="0"/>
                  <a:cs typeface="Segoe UI" panose="020B0502040204020203" pitchFamily="34" charset="0"/>
                </a:rPr>
                <a:t>Clustering</a:t>
              </a:r>
            </a:p>
            <a:p>
              <a:pPr algn="ctr" defTabSz="685800"/>
              <a:endParaRPr lang="en-US" sz="900">
                <a:solidFill>
                  <a:prstClr val="white">
                    <a:lumMod val="75000"/>
                  </a:prstClr>
                </a:solidFill>
                <a:latin typeface="Segoe UI" panose="020B0502040204020203" pitchFamily="34" charset="0"/>
                <a:cs typeface="Segoe UI" panose="020B0502040204020203" pitchFamily="34" charset="0"/>
              </a:endParaRPr>
            </a:p>
            <a:p>
              <a:pPr algn="ctr" defTabSz="685800"/>
              <a:r>
                <a:rPr lang="en-US" sz="900">
                  <a:solidFill>
                    <a:prstClr val="white">
                      <a:lumMod val="75000"/>
                    </a:prstClr>
                  </a:solidFill>
                  <a:latin typeface="Segoe UI" panose="020B0502040204020203" pitchFamily="34" charset="0"/>
                  <a:cs typeface="Segoe UI" panose="020B0502040204020203" pitchFamily="34" charset="0"/>
                </a:rPr>
                <a:t>Failover cluster manages placement and GPU resources</a:t>
              </a:r>
            </a:p>
          </p:txBody>
        </p:sp>
        <p:sp>
          <p:nvSpPr>
            <p:cNvPr id="4" name="Oval 3">
              <a:extLst>
                <a:ext uri="{FF2B5EF4-FFF2-40B4-BE49-F238E27FC236}">
                  <a16:creationId xmlns:a16="http://schemas.microsoft.com/office/drawing/2014/main" id="{2F31DF2C-6803-49AF-9175-95E781E816BC}"/>
                </a:ext>
              </a:extLst>
            </p:cNvPr>
            <p:cNvSpPr/>
            <p:nvPr/>
          </p:nvSpPr>
          <p:spPr>
            <a:xfrm>
              <a:off x="3535680" y="2087070"/>
              <a:ext cx="2194560" cy="2194560"/>
            </a:xfrm>
            <a:prstGeom prst="ellipse">
              <a:avLst/>
            </a:prstGeom>
            <a:gradFill>
              <a:gsLst>
                <a:gs pos="0">
                  <a:schemeClr val="tx1"/>
                </a:gs>
                <a:gs pos="100000">
                  <a:srgbClr val="02182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pic>
          <p:nvPicPr>
            <p:cNvPr id="11" name="Picture 10">
              <a:extLst>
                <a:ext uri="{FF2B5EF4-FFF2-40B4-BE49-F238E27FC236}">
                  <a16:creationId xmlns:a16="http://schemas.microsoft.com/office/drawing/2014/main" id="{2C1E830A-2546-4EBA-BAA1-215857F7AEF2}"/>
                </a:ext>
              </a:extLst>
            </p:cNvPr>
            <p:cNvPicPr>
              <a:picLocks noChangeAspect="1"/>
            </p:cNvPicPr>
            <p:nvPr/>
          </p:nvPicPr>
          <p:blipFill>
            <a:blip r:embed="rId5" cstate="screen">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4240290" y="2727150"/>
              <a:ext cx="785340" cy="914400"/>
            </a:xfrm>
            <a:prstGeom prst="rect">
              <a:avLst/>
            </a:prstGeom>
          </p:spPr>
        </p:pic>
      </p:grpSp>
      <p:grpSp>
        <p:nvGrpSpPr>
          <p:cNvPr id="28" name="Group 27">
            <a:extLst>
              <a:ext uri="{FF2B5EF4-FFF2-40B4-BE49-F238E27FC236}">
                <a16:creationId xmlns:a16="http://schemas.microsoft.com/office/drawing/2014/main" id="{58B14D92-B45F-4370-8712-F283F43E8128}"/>
              </a:ext>
            </a:extLst>
          </p:cNvPr>
          <p:cNvGrpSpPr/>
          <p:nvPr/>
        </p:nvGrpSpPr>
        <p:grpSpPr>
          <a:xfrm>
            <a:off x="4846320" y="1565303"/>
            <a:ext cx="1645920" cy="2917784"/>
            <a:chOff x="6461760" y="2087070"/>
            <a:chExt cx="2194560" cy="3890379"/>
          </a:xfrm>
        </p:grpSpPr>
        <p:sp>
          <p:nvSpPr>
            <p:cNvPr id="30" name="TextBox 29">
              <a:extLst>
                <a:ext uri="{FF2B5EF4-FFF2-40B4-BE49-F238E27FC236}">
                  <a16:creationId xmlns:a16="http://schemas.microsoft.com/office/drawing/2014/main" id="{9F0C16E4-5C46-47B1-870D-3C2A6875FF06}"/>
                </a:ext>
              </a:extLst>
            </p:cNvPr>
            <p:cNvSpPr txBox="1"/>
            <p:nvPr/>
          </p:nvSpPr>
          <p:spPr>
            <a:xfrm>
              <a:off x="6461760" y="4884842"/>
              <a:ext cx="2194560" cy="1092607"/>
            </a:xfrm>
            <a:prstGeom prst="rect">
              <a:avLst/>
            </a:prstGeom>
            <a:noFill/>
          </p:spPr>
          <p:txBody>
            <a:bodyPr wrap="square">
              <a:spAutoFit/>
            </a:bodyPr>
            <a:lstStyle/>
            <a:p>
              <a:pPr algn="ctr" defTabSz="685800"/>
              <a:r>
                <a:rPr lang="en-US" sz="1125" b="1">
                  <a:solidFill>
                    <a:prstClr val="white"/>
                  </a:solidFill>
                  <a:latin typeface="Segoe UI" panose="020B0502040204020203" pitchFamily="34" charset="0"/>
                  <a:cs typeface="Segoe UI" panose="020B0502040204020203" pitchFamily="34" charset="0"/>
                </a:rPr>
                <a:t>Automatic failover</a:t>
              </a:r>
            </a:p>
            <a:p>
              <a:pPr algn="ctr" defTabSz="685800"/>
              <a:endParaRPr lang="en-US" sz="900">
                <a:solidFill>
                  <a:prstClr val="white">
                    <a:lumMod val="75000"/>
                  </a:prstClr>
                </a:solidFill>
                <a:latin typeface="Segoe UI" panose="020B0502040204020203" pitchFamily="34" charset="0"/>
                <a:cs typeface="Segoe UI" panose="020B0502040204020203" pitchFamily="34" charset="0"/>
              </a:endParaRPr>
            </a:p>
            <a:p>
              <a:pPr algn="ctr" defTabSz="685800"/>
              <a:r>
                <a:rPr lang="en-US" sz="900">
                  <a:solidFill>
                    <a:prstClr val="white">
                      <a:lumMod val="75000"/>
                    </a:prstClr>
                  </a:solidFill>
                  <a:latin typeface="Segoe UI" panose="020B0502040204020203" pitchFamily="34" charset="0"/>
                  <a:cs typeface="Segoe UI" panose="020B0502040204020203" pitchFamily="34" charset="0"/>
                </a:rPr>
                <a:t>After host failure, VM automatically assigned GPU from another node</a:t>
              </a:r>
            </a:p>
          </p:txBody>
        </p:sp>
        <p:sp>
          <p:nvSpPr>
            <p:cNvPr id="5" name="Oval 4">
              <a:extLst>
                <a:ext uri="{FF2B5EF4-FFF2-40B4-BE49-F238E27FC236}">
                  <a16:creationId xmlns:a16="http://schemas.microsoft.com/office/drawing/2014/main" id="{B91B962E-1E50-45A4-BFC9-43F84FC98ADB}"/>
                </a:ext>
              </a:extLst>
            </p:cNvPr>
            <p:cNvSpPr/>
            <p:nvPr/>
          </p:nvSpPr>
          <p:spPr>
            <a:xfrm>
              <a:off x="6461760" y="2087070"/>
              <a:ext cx="2194560" cy="2194560"/>
            </a:xfrm>
            <a:prstGeom prst="ellipse">
              <a:avLst/>
            </a:prstGeom>
            <a:gradFill>
              <a:gsLst>
                <a:gs pos="0">
                  <a:schemeClr val="tx1"/>
                </a:gs>
                <a:gs pos="100000">
                  <a:srgbClr val="02182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a:solidFill>
                  <a:prstClr val="white"/>
                </a:solidFill>
                <a:latin typeface="Calibri" panose="020F0502020204030204"/>
              </a:endParaRPr>
            </a:p>
          </p:txBody>
        </p:sp>
        <p:grpSp>
          <p:nvGrpSpPr>
            <p:cNvPr id="13" name="Group 12">
              <a:extLst>
                <a:ext uri="{FF2B5EF4-FFF2-40B4-BE49-F238E27FC236}">
                  <a16:creationId xmlns:a16="http://schemas.microsoft.com/office/drawing/2014/main" id="{451333B8-6513-4361-8A26-A9A8D67EC36D}"/>
                </a:ext>
              </a:extLst>
            </p:cNvPr>
            <p:cNvGrpSpPr/>
            <p:nvPr/>
          </p:nvGrpSpPr>
          <p:grpSpPr>
            <a:xfrm>
              <a:off x="7011750" y="2727150"/>
              <a:ext cx="1094579" cy="914400"/>
              <a:chOff x="6360149" y="1752545"/>
              <a:chExt cx="1094579" cy="914400"/>
            </a:xfrm>
          </p:grpSpPr>
          <p:pic>
            <p:nvPicPr>
              <p:cNvPr id="10" name="Picture 9">
                <a:extLst>
                  <a:ext uri="{FF2B5EF4-FFF2-40B4-BE49-F238E27FC236}">
                    <a16:creationId xmlns:a16="http://schemas.microsoft.com/office/drawing/2014/main" id="{7D981064-1060-44BD-9CF4-1E7FC0D9C785}"/>
                  </a:ext>
                </a:extLst>
              </p:cNvPr>
              <p:cNvPicPr>
                <a:picLocks noChangeAspect="1"/>
              </p:cNvPicPr>
              <p:nvPr/>
            </p:nvPicPr>
            <p:blipFill>
              <a:blip r:embed="rId6" cstate="screen">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6360149" y="1752545"/>
                <a:ext cx="972642" cy="914400"/>
              </a:xfrm>
              <a:prstGeom prst="rect">
                <a:avLst/>
              </a:prstGeom>
            </p:spPr>
          </p:pic>
          <p:pic>
            <p:nvPicPr>
              <p:cNvPr id="7" name="Picture 6">
                <a:extLst>
                  <a:ext uri="{FF2B5EF4-FFF2-40B4-BE49-F238E27FC236}">
                    <a16:creationId xmlns:a16="http://schemas.microsoft.com/office/drawing/2014/main" id="{AD4E1781-5316-454B-83DB-1339918B906F}"/>
                  </a:ext>
                </a:extLst>
              </p:cNvPr>
              <p:cNvPicPr>
                <a:picLocks noChangeAspect="1"/>
              </p:cNvPicPr>
              <p:nvPr/>
            </p:nvPicPr>
            <p:blipFill>
              <a:blip r:embed="rId7" cstate="screen">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6746655" y="2154313"/>
                <a:ext cx="708073" cy="512632"/>
              </a:xfrm>
              <a:prstGeom prst="rect">
                <a:avLst/>
              </a:prstGeom>
            </p:spPr>
          </p:pic>
        </p:grpSp>
      </p:grpSp>
      <p:sp>
        <p:nvSpPr>
          <p:cNvPr id="33" name="TextBox 32">
            <a:extLst>
              <a:ext uri="{FF2B5EF4-FFF2-40B4-BE49-F238E27FC236}">
                <a16:creationId xmlns:a16="http://schemas.microsoft.com/office/drawing/2014/main" id="{2EB9805F-633E-4A47-9514-31944E05DCF6}"/>
              </a:ext>
            </a:extLst>
          </p:cNvPr>
          <p:cNvSpPr txBox="1"/>
          <p:nvPr/>
        </p:nvSpPr>
        <p:spPr>
          <a:xfrm>
            <a:off x="7060063" y="458374"/>
            <a:ext cx="415819" cy="230832"/>
          </a:xfrm>
          <a:prstGeom prst="rect">
            <a:avLst/>
          </a:prstGeom>
          <a:gradFill flip="none" rotWithShape="1">
            <a:gsLst>
              <a:gs pos="0">
                <a:srgbClr val="50E6FF"/>
              </a:gs>
              <a:gs pos="100000">
                <a:srgbClr val="8661C5"/>
              </a:gs>
            </a:gsLst>
            <a:lin ang="2700000" scaled="1"/>
            <a:tileRect/>
          </a:gradFill>
        </p:spPr>
        <p:txBody>
          <a:bodyPr wrap="none" lIns="68580" tIns="34290" rIns="68580" bIns="34290" rtlCol="0">
            <a:spAutoFit/>
          </a:bodyPr>
          <a:lstStyle/>
          <a:p>
            <a:pPr defTabSz="685800">
              <a:defRPr/>
            </a:pPr>
            <a:r>
              <a:rPr lang="en-US" sz="1050" kern="0">
                <a:gradFill flip="none" rotWithShape="1">
                  <a:gsLst>
                    <a:gs pos="0">
                      <a:srgbClr val="000000"/>
                    </a:gs>
                    <a:gs pos="100000">
                      <a:srgbClr val="000000"/>
                    </a:gs>
                  </a:gsLst>
                  <a:lin ang="2700000" scaled="1"/>
                  <a:tileRect/>
                </a:gradFill>
                <a:latin typeface="Segoe UI Semibold"/>
              </a:rPr>
              <a:t>New</a:t>
            </a:r>
          </a:p>
        </p:txBody>
      </p:sp>
    </p:spTree>
    <p:extLst>
      <p:ext uri="{BB962C8B-B14F-4D97-AF65-F5344CB8AC3E}">
        <p14:creationId xmlns:p14="http://schemas.microsoft.com/office/powerpoint/2010/main" val="354876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42" presetClass="path" presetSubtype="0" decel="100000" fill="hold" grpId="1" nodeType="withEffect">
                                  <p:stCondLst>
                                    <p:cond delay="0"/>
                                  </p:stCondLst>
                                  <p:childTnLst>
                                    <p:animMotion origin="layout" path="M -1.66667E-6 -4.07407E-6 L -1.66667E-6 0.01968 " pathEditMode="relative" rAng="0" ptsTypes="AA">
                                      <p:cBhvr>
                                        <p:cTn id="9" dur="500" spd="-100000" fill="hold"/>
                                        <p:tgtEl>
                                          <p:spTgt spid="33"/>
                                        </p:tgtEl>
                                        <p:attrNameLst>
                                          <p:attrName>ppt_x</p:attrName>
                                          <p:attrName>ppt_y</p:attrName>
                                        </p:attrNameLst>
                                      </p:cBhvr>
                                      <p:rCtr x="0" y="972"/>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3E1E7F80-3DF2-432A-A538-5CF4BE724AA9}"/>
              </a:ext>
            </a:extLst>
          </p:cNvPr>
          <p:cNvGraphicFramePr>
            <a:graphicFrameLocks noGrp="1"/>
          </p:cNvGraphicFramePr>
          <p:nvPr/>
        </p:nvGraphicFramePr>
        <p:xfrm>
          <a:off x="457200" y="1852426"/>
          <a:ext cx="8229600" cy="2544466"/>
        </p:xfrm>
        <a:graphic>
          <a:graphicData uri="http://schemas.openxmlformats.org/drawingml/2006/table">
            <a:tbl>
              <a:tblPr firstRow="1" bandRow="1"/>
              <a:tblGrid>
                <a:gridCol w="342900">
                  <a:extLst>
                    <a:ext uri="{9D8B030D-6E8A-4147-A177-3AD203B41FA5}">
                      <a16:colId xmlns:a16="http://schemas.microsoft.com/office/drawing/2014/main" val="3338555293"/>
                    </a:ext>
                  </a:extLst>
                </a:gridCol>
                <a:gridCol w="4114800">
                  <a:extLst>
                    <a:ext uri="{9D8B030D-6E8A-4147-A177-3AD203B41FA5}">
                      <a16:colId xmlns:a16="http://schemas.microsoft.com/office/drawing/2014/main" val="432397342"/>
                    </a:ext>
                  </a:extLst>
                </a:gridCol>
                <a:gridCol w="3771900">
                  <a:extLst>
                    <a:ext uri="{9D8B030D-6E8A-4147-A177-3AD203B41FA5}">
                      <a16:colId xmlns:a16="http://schemas.microsoft.com/office/drawing/2014/main" val="3394527927"/>
                    </a:ext>
                  </a:extLst>
                </a:gridCol>
              </a:tblGrid>
              <a:tr h="417344">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pPr algn="ctr"/>
                      <a:r>
                        <a:rPr lang="en-US" sz="900">
                          <a:solidFill>
                            <a:srgbClr val="50E6FF"/>
                          </a:solidFill>
                          <a:latin typeface="Segoe UI Semibold" panose="020B0702040204020203" pitchFamily="34" charset="0"/>
                          <a:cs typeface="Segoe UI Semibold" panose="020B0702040204020203" pitchFamily="34" charset="0"/>
                        </a:rPr>
                        <a:t>#</a:t>
                      </a:r>
                    </a:p>
                  </a:txBody>
                  <a:tcPr marL="68580" marR="68580" marT="34290" marB="34290" anchor="ctr">
                    <a:lnL w="12700" cap="flat" cmpd="sng" algn="ctr">
                      <a:solidFill>
                        <a:srgbClr val="000000">
                          <a:lumMod val="65000"/>
                          <a:lumOff val="35000"/>
                        </a:srgbClr>
                      </a:solidFill>
                      <a:prstDash val="solid"/>
                      <a:round/>
                      <a:headEnd type="none" w="med" len="med"/>
                      <a:tailEnd type="none" w="med" len="med"/>
                    </a:lnL>
                    <a:lnR w="12700" cap="flat" cmpd="sng" algn="ctr">
                      <a:solidFill>
                        <a:srgbClr val="000000">
                          <a:lumMod val="65000"/>
                          <a:lumOff val="35000"/>
                        </a:srgbClr>
                      </a:solidFill>
                      <a:prstDash val="solid"/>
                      <a:round/>
                      <a:headEnd type="none" w="med" len="med"/>
                      <a:tailEnd type="none" w="med" len="med"/>
                    </a:lnR>
                    <a:lnT w="12700" cap="flat" cmpd="sng" algn="ctr">
                      <a:solidFill>
                        <a:srgbClr val="000000">
                          <a:lumMod val="65000"/>
                          <a:lumOff val="35000"/>
                        </a:srgbClr>
                      </a:solidFill>
                      <a:prstDash val="solid"/>
                      <a:round/>
                      <a:headEnd type="none" w="med" len="med"/>
                      <a:tailEnd type="none" w="med" len="med"/>
                    </a:lnT>
                    <a:lnB w="12700" cap="flat" cmpd="sng" algn="ctr">
                      <a:solidFill>
                        <a:srgbClr val="000000">
                          <a:lumMod val="65000"/>
                          <a:lumOff val="35000"/>
                        </a:srgbClr>
                      </a:solidFill>
                      <a:prstDash val="solid"/>
                      <a:round/>
                      <a:headEnd type="none" w="med" len="med"/>
                      <a:tailEnd type="none" w="med" len="med"/>
                    </a:lnB>
                    <a:lnTlToBr w="12700" cmpd="sng">
                      <a:noFill/>
                      <a:prstDash val="solid"/>
                    </a:lnTlToBr>
                    <a:lnBlToTr w="12700" cmpd="sng">
                      <a:noFill/>
                      <a:prstDash val="solid"/>
                    </a:lnBlToTr>
                    <a:solidFill>
                      <a:srgbClr val="000000">
                        <a:lumMod val="65000"/>
                        <a:lumOff val="35000"/>
                      </a:srgbClr>
                    </a:solidFill>
                  </a:tcPr>
                </a:tc>
                <a:tc>
                  <a:txBody>
                    <a:bodyPr/>
                    <a:lstStyle/>
                    <a:p>
                      <a:pPr algn="l"/>
                      <a:r>
                        <a:rPr lang="en-US" sz="900">
                          <a:solidFill>
                            <a:srgbClr val="50E6FF"/>
                          </a:solidFill>
                          <a:latin typeface="Segoe UI Semibold" panose="020B0702040204020203" pitchFamily="34" charset="0"/>
                          <a:cs typeface="Segoe UI Semibold" panose="020B0702040204020203" pitchFamily="34" charset="0"/>
                        </a:rPr>
                        <a:t>Scenario</a:t>
                      </a:r>
                    </a:p>
                  </a:txBody>
                  <a:tcPr marL="68580" marR="68580" marT="34290" marB="34290" anchor="ctr">
                    <a:lnL w="12700" cap="flat" cmpd="sng" algn="ctr">
                      <a:solidFill>
                        <a:srgbClr val="000000">
                          <a:lumMod val="65000"/>
                          <a:lumOff val="35000"/>
                        </a:srgbClr>
                      </a:solidFill>
                      <a:prstDash val="solid"/>
                      <a:round/>
                      <a:headEnd type="none" w="med" len="med"/>
                      <a:tailEnd type="none" w="med" len="med"/>
                    </a:lnL>
                    <a:lnR w="12700" cap="flat" cmpd="sng" algn="ctr">
                      <a:solidFill>
                        <a:srgbClr val="000000">
                          <a:lumMod val="65000"/>
                          <a:lumOff val="35000"/>
                        </a:srgbClr>
                      </a:solidFill>
                      <a:prstDash val="solid"/>
                      <a:round/>
                      <a:headEnd type="none" w="med" len="med"/>
                      <a:tailEnd type="none" w="med" len="med"/>
                    </a:lnR>
                    <a:lnT w="12700" cap="flat" cmpd="sng" algn="ctr">
                      <a:solidFill>
                        <a:srgbClr val="000000">
                          <a:lumMod val="65000"/>
                          <a:lumOff val="35000"/>
                        </a:srgbClr>
                      </a:solidFill>
                      <a:prstDash val="solid"/>
                      <a:round/>
                      <a:headEnd type="none" w="med" len="med"/>
                      <a:tailEnd type="none" w="med" len="med"/>
                    </a:lnT>
                    <a:lnB w="12700" cap="flat" cmpd="sng" algn="ctr">
                      <a:solidFill>
                        <a:srgbClr val="000000">
                          <a:lumMod val="65000"/>
                          <a:lumOff val="35000"/>
                        </a:srgbClr>
                      </a:solidFill>
                      <a:prstDash val="solid"/>
                      <a:round/>
                      <a:headEnd type="none" w="med" len="med"/>
                      <a:tailEnd type="none" w="med" len="med"/>
                    </a:lnB>
                    <a:lnTlToBr w="12700" cmpd="sng">
                      <a:noFill/>
                      <a:prstDash val="solid"/>
                    </a:lnTlToBr>
                    <a:lnBlToTr w="12700" cmpd="sng">
                      <a:noFill/>
                      <a:prstDash val="solid"/>
                    </a:lnBlToTr>
                    <a:solidFill>
                      <a:srgbClr val="000000">
                        <a:lumMod val="65000"/>
                        <a:lumOff val="35000"/>
                      </a:srgbClr>
                    </a:solidFill>
                  </a:tcPr>
                </a:tc>
                <a:tc>
                  <a:txBody>
                    <a:bodyPr/>
                    <a:lstStyle/>
                    <a:p>
                      <a:pPr algn="l"/>
                      <a:r>
                        <a:rPr lang="en-US" sz="900">
                          <a:solidFill>
                            <a:srgbClr val="50E6FF"/>
                          </a:solidFill>
                          <a:latin typeface="Segoe UI Semibold" panose="020B0702040204020203" pitchFamily="34" charset="0"/>
                          <a:cs typeface="Segoe UI Semibold" panose="020B0702040204020203" pitchFamily="34" charset="0"/>
                        </a:rPr>
                        <a:t>Outcome with version 21H2</a:t>
                      </a:r>
                    </a:p>
                  </a:txBody>
                  <a:tcPr marL="68580" marR="68580" marT="34290" marB="34290" anchor="ctr">
                    <a:lnL w="12700" cap="flat" cmpd="sng" algn="ctr">
                      <a:solidFill>
                        <a:srgbClr val="000000">
                          <a:lumMod val="65000"/>
                          <a:lumOff val="35000"/>
                        </a:srgbClr>
                      </a:solidFill>
                      <a:prstDash val="solid"/>
                      <a:round/>
                      <a:headEnd type="none" w="med" len="med"/>
                      <a:tailEnd type="none" w="med" len="med"/>
                    </a:lnL>
                    <a:lnR w="12700" cap="flat" cmpd="sng" algn="ctr">
                      <a:solidFill>
                        <a:srgbClr val="000000">
                          <a:lumMod val="65000"/>
                          <a:lumOff val="35000"/>
                        </a:srgbClr>
                      </a:solidFill>
                      <a:prstDash val="solid"/>
                      <a:round/>
                      <a:headEnd type="none" w="med" len="med"/>
                      <a:tailEnd type="none" w="med" len="med"/>
                    </a:lnR>
                    <a:lnT w="12700" cap="flat" cmpd="sng" algn="ctr">
                      <a:solidFill>
                        <a:srgbClr val="000000">
                          <a:lumMod val="65000"/>
                          <a:lumOff val="35000"/>
                        </a:srgbClr>
                      </a:solidFill>
                      <a:prstDash val="solid"/>
                      <a:round/>
                      <a:headEnd type="none" w="med" len="med"/>
                      <a:tailEnd type="none" w="med" len="med"/>
                    </a:lnT>
                    <a:lnB w="12700" cap="flat" cmpd="sng" algn="ctr">
                      <a:solidFill>
                        <a:srgbClr val="000000">
                          <a:lumMod val="65000"/>
                          <a:lumOff val="35000"/>
                        </a:srgbClr>
                      </a:solidFill>
                      <a:prstDash val="solid"/>
                      <a:round/>
                      <a:headEnd type="none" w="med" len="med"/>
                      <a:tailEnd type="none" w="med" len="med"/>
                    </a:lnB>
                    <a:lnTlToBr w="12700" cmpd="sng">
                      <a:noFill/>
                      <a:prstDash val="solid"/>
                    </a:lnTlToBr>
                    <a:lnBlToTr w="12700" cmpd="sng">
                      <a:noFill/>
                      <a:prstDash val="solid"/>
                    </a:lnBlToTr>
                    <a:solidFill>
                      <a:srgbClr val="000000">
                        <a:lumMod val="65000"/>
                        <a:lumOff val="35000"/>
                      </a:srgbClr>
                    </a:solidFill>
                  </a:tcPr>
                </a:tc>
                <a:extLst>
                  <a:ext uri="{0D108BD9-81ED-4DB2-BD59-A6C34878D82A}">
                    <a16:rowId xmlns:a16="http://schemas.microsoft.com/office/drawing/2014/main" val="1914849471"/>
                  </a:ext>
                </a:extLst>
              </a:tr>
              <a:tr h="417344">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900" b="1">
                          <a:solidFill>
                            <a:srgbClr val="50E6FF"/>
                          </a:solidFill>
                          <a:latin typeface="Segoe UI Semibold" panose="020B0702040204020203" pitchFamily="34" charset="0"/>
                          <a:cs typeface="Segoe UI Semibold" panose="020B0702040204020203" pitchFamily="34" charset="0"/>
                        </a:rPr>
                        <a:t>1</a:t>
                      </a:r>
                    </a:p>
                  </a:txBody>
                  <a:tcPr marL="68580" marR="68580" marT="34290" marB="34290" anchor="ctr">
                    <a:lnL w="12700" cap="flat" cmpd="sng" algn="ctr">
                      <a:solidFill>
                        <a:srgbClr val="000000">
                          <a:lumMod val="65000"/>
                          <a:lumOff val="35000"/>
                        </a:srgbClr>
                      </a:solidFill>
                      <a:prstDash val="solid"/>
                      <a:round/>
                      <a:headEnd type="none" w="med" len="med"/>
                      <a:tailEnd type="none" w="med" len="med"/>
                    </a:lnL>
                    <a:lnR w="12700" cap="flat" cmpd="sng" algn="ctr">
                      <a:solidFill>
                        <a:srgbClr val="000000">
                          <a:lumMod val="65000"/>
                          <a:lumOff val="35000"/>
                        </a:srgbClr>
                      </a:solidFill>
                      <a:prstDash val="solid"/>
                      <a:round/>
                      <a:headEnd type="none" w="med" len="med"/>
                      <a:tailEnd type="none" w="med" len="med"/>
                    </a:lnR>
                    <a:lnT w="12700" cap="flat" cmpd="sng" algn="ctr">
                      <a:solidFill>
                        <a:srgbClr val="000000">
                          <a:lumMod val="65000"/>
                          <a:lumOff val="35000"/>
                        </a:srgbClr>
                      </a:solidFill>
                      <a:prstDash val="solid"/>
                      <a:round/>
                      <a:headEnd type="none" w="med" len="med"/>
                      <a:tailEnd type="none" w="med" len="med"/>
                    </a:lnT>
                    <a:lnB w="12700" cap="flat" cmpd="sng" algn="ctr">
                      <a:solidFill>
                        <a:srgbClr val="000000">
                          <a:lumMod val="65000"/>
                          <a:lumOff val="35000"/>
                        </a:srgbClr>
                      </a:solidFill>
                      <a:prstDash val="solid"/>
                      <a:round/>
                      <a:headEnd type="none" w="med" len="med"/>
                      <a:tailEnd type="none" w="med" len="med"/>
                    </a:lnB>
                    <a:lnTlToBr w="12700" cmpd="sng">
                      <a:noFill/>
                      <a:prstDash val="solid"/>
                    </a:lnTlToBr>
                    <a:lnBlToTr w="12700" cmpd="sng">
                      <a:noFill/>
                      <a:prstDash val="solid"/>
                    </a:lnBlToTr>
                    <a:solidFill>
                      <a:srgbClr val="1A1A1A"/>
                    </a:solidFill>
                  </a:tcPr>
                </a:tc>
                <a:tc>
                  <a:txBody>
                    <a:bodyPr/>
                    <a:lstStyle/>
                    <a:p>
                      <a:pPr algn="l"/>
                      <a:r>
                        <a:rPr lang="en-US" sz="900" b="1">
                          <a:solidFill>
                            <a:schemeClr val="bg1"/>
                          </a:solidFill>
                          <a:latin typeface="Segoe UI Semibold" panose="020B0702040204020203" pitchFamily="34" charset="0"/>
                          <a:cs typeface="Segoe UI Semibold" panose="020B0702040204020203" pitchFamily="34" charset="0"/>
                        </a:rPr>
                        <a:t>Automatic VM failover after unexpected node down</a:t>
                      </a:r>
                    </a:p>
                  </a:txBody>
                  <a:tcPr marL="68580" marR="68580" marT="34290" marB="34290" anchor="ctr">
                    <a:lnL w="12700" cap="flat" cmpd="sng" algn="ctr">
                      <a:solidFill>
                        <a:srgbClr val="000000">
                          <a:lumMod val="65000"/>
                          <a:lumOff val="35000"/>
                        </a:srgbClr>
                      </a:solidFill>
                      <a:prstDash val="solid"/>
                      <a:round/>
                      <a:headEnd type="none" w="med" len="med"/>
                      <a:tailEnd type="none" w="med" len="med"/>
                    </a:lnL>
                    <a:lnR w="12700" cap="flat" cmpd="sng" algn="ctr">
                      <a:solidFill>
                        <a:srgbClr val="000000">
                          <a:lumMod val="65000"/>
                          <a:lumOff val="35000"/>
                        </a:srgbClr>
                      </a:solidFill>
                      <a:prstDash val="solid"/>
                      <a:round/>
                      <a:headEnd type="none" w="med" len="med"/>
                      <a:tailEnd type="none" w="med" len="med"/>
                    </a:lnR>
                    <a:lnT w="12700" cap="flat" cmpd="sng" algn="ctr">
                      <a:solidFill>
                        <a:srgbClr val="000000">
                          <a:lumMod val="65000"/>
                          <a:lumOff val="35000"/>
                        </a:srgbClr>
                      </a:solidFill>
                      <a:prstDash val="solid"/>
                      <a:round/>
                      <a:headEnd type="none" w="med" len="med"/>
                      <a:tailEnd type="none" w="med" len="med"/>
                    </a:lnT>
                    <a:lnB w="12700" cap="flat" cmpd="sng" algn="ctr">
                      <a:solidFill>
                        <a:srgbClr val="000000">
                          <a:lumMod val="65000"/>
                          <a:lumOff val="35000"/>
                        </a:srgbClr>
                      </a:solidFill>
                      <a:prstDash val="solid"/>
                      <a:round/>
                      <a:headEnd type="none" w="med" len="med"/>
                      <a:tailEnd type="none" w="med" len="med"/>
                    </a:lnB>
                    <a:lnTlToBr w="12700" cmpd="sng">
                      <a:noFill/>
                      <a:prstDash val="solid"/>
                    </a:lnTlToBr>
                    <a:lnBlToTr w="12700" cmpd="sng">
                      <a:noFill/>
                      <a:prstDash val="solid"/>
                    </a:lnBlToTr>
                    <a:solidFill>
                      <a:srgbClr val="1A1A1A"/>
                    </a:solidFill>
                  </a:tcPr>
                </a:tc>
                <a:tc>
                  <a:txBody>
                    <a:bodyPr/>
                    <a:lstStyle/>
                    <a:p>
                      <a:pPr algn="l"/>
                      <a:r>
                        <a:rPr lang="en-US" sz="900">
                          <a:solidFill>
                            <a:schemeClr val="bg1"/>
                          </a:solidFill>
                          <a:latin typeface="Segoe UI" panose="020B0502040204020203" pitchFamily="34" charset="0"/>
                          <a:cs typeface="Segoe UI" panose="020B0502040204020203" pitchFamily="34" charset="0"/>
                        </a:rPr>
                        <a:t>✔ </a:t>
                      </a:r>
                      <a:r>
                        <a:rPr lang="en-US" sz="900" b="1">
                          <a:solidFill>
                            <a:schemeClr val="bg1"/>
                          </a:solidFill>
                          <a:latin typeface="Segoe UI Semibold" panose="020B0702040204020203" pitchFamily="34" charset="0"/>
                          <a:cs typeface="Segoe UI Semibold" panose="020B0702040204020203" pitchFamily="34" charset="0"/>
                        </a:rPr>
                        <a:t>VM moves to node with GPU available and starts</a:t>
                      </a:r>
                    </a:p>
                  </a:txBody>
                  <a:tcPr marL="68580" marR="68580" marT="34290" marB="34290" anchor="ctr">
                    <a:lnL w="12700" cap="flat" cmpd="sng" algn="ctr">
                      <a:solidFill>
                        <a:srgbClr val="000000">
                          <a:lumMod val="65000"/>
                          <a:lumOff val="35000"/>
                        </a:srgbClr>
                      </a:solidFill>
                      <a:prstDash val="solid"/>
                      <a:round/>
                      <a:headEnd type="none" w="med" len="med"/>
                      <a:tailEnd type="none" w="med" len="med"/>
                    </a:lnL>
                    <a:lnR w="12700" cap="flat" cmpd="sng" algn="ctr">
                      <a:solidFill>
                        <a:srgbClr val="000000">
                          <a:lumMod val="65000"/>
                          <a:lumOff val="35000"/>
                        </a:srgbClr>
                      </a:solidFill>
                      <a:prstDash val="solid"/>
                      <a:round/>
                      <a:headEnd type="none" w="med" len="med"/>
                      <a:tailEnd type="none" w="med" len="med"/>
                    </a:lnR>
                    <a:lnT w="12700" cap="flat" cmpd="sng" algn="ctr">
                      <a:solidFill>
                        <a:srgbClr val="000000">
                          <a:lumMod val="65000"/>
                          <a:lumOff val="35000"/>
                        </a:srgbClr>
                      </a:solidFill>
                      <a:prstDash val="solid"/>
                      <a:round/>
                      <a:headEnd type="none" w="med" len="med"/>
                      <a:tailEnd type="none" w="med" len="med"/>
                    </a:lnT>
                    <a:lnB w="12700" cap="flat" cmpd="sng" algn="ctr">
                      <a:solidFill>
                        <a:srgbClr val="000000">
                          <a:lumMod val="65000"/>
                          <a:lumOff val="35000"/>
                        </a:srgbClr>
                      </a:solidFill>
                      <a:prstDash val="solid"/>
                      <a:round/>
                      <a:headEnd type="none" w="med" len="med"/>
                      <a:tailEnd type="none" w="med" len="med"/>
                    </a:lnB>
                    <a:lnTlToBr w="12700" cmpd="sng">
                      <a:noFill/>
                      <a:prstDash val="solid"/>
                    </a:lnTlToBr>
                    <a:lnBlToTr w="12700" cmpd="sng">
                      <a:noFill/>
                      <a:prstDash val="solid"/>
                    </a:lnBlToTr>
                    <a:solidFill>
                      <a:srgbClr val="1A1A1A"/>
                    </a:solidFill>
                  </a:tcPr>
                </a:tc>
                <a:extLst>
                  <a:ext uri="{0D108BD9-81ED-4DB2-BD59-A6C34878D82A}">
                    <a16:rowId xmlns:a16="http://schemas.microsoft.com/office/drawing/2014/main" val="419018569"/>
                  </a:ext>
                </a:extLst>
              </a:tr>
              <a:tr h="457746">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900" b="1">
                          <a:solidFill>
                            <a:srgbClr val="50E6FF"/>
                          </a:solidFill>
                          <a:latin typeface="Segoe UI Semibold" panose="020B0702040204020203" pitchFamily="34" charset="0"/>
                          <a:cs typeface="Segoe UI Semibold" panose="020B0702040204020203" pitchFamily="34" charset="0"/>
                        </a:rPr>
                        <a:t>2a</a:t>
                      </a:r>
                    </a:p>
                  </a:txBody>
                  <a:tcPr marL="68580" marR="68580" marT="34290" marB="34290" anchor="ctr">
                    <a:lnL w="12700" cap="flat" cmpd="sng" algn="ctr">
                      <a:solidFill>
                        <a:srgbClr val="000000">
                          <a:lumMod val="65000"/>
                          <a:lumOff val="35000"/>
                        </a:srgbClr>
                      </a:solidFill>
                      <a:prstDash val="solid"/>
                      <a:round/>
                      <a:headEnd type="none" w="med" len="med"/>
                      <a:tailEnd type="none" w="med" len="med"/>
                    </a:lnL>
                    <a:lnR w="12700" cap="flat" cmpd="sng" algn="ctr">
                      <a:solidFill>
                        <a:srgbClr val="000000">
                          <a:lumMod val="65000"/>
                          <a:lumOff val="35000"/>
                        </a:srgbClr>
                      </a:solidFill>
                      <a:prstDash val="solid"/>
                      <a:round/>
                      <a:headEnd type="none" w="med" len="med"/>
                      <a:tailEnd type="none" w="med" len="med"/>
                    </a:lnR>
                    <a:lnT w="12700" cap="flat" cmpd="sng" algn="ctr">
                      <a:solidFill>
                        <a:srgbClr val="000000">
                          <a:lumMod val="65000"/>
                          <a:lumOff val="35000"/>
                        </a:srgbClr>
                      </a:solidFill>
                      <a:prstDash val="solid"/>
                      <a:round/>
                      <a:headEnd type="none" w="med" len="med"/>
                      <a:tailEnd type="none" w="med" len="med"/>
                    </a:lnT>
                    <a:lnB w="12700" cap="flat" cmpd="sng" algn="ctr">
                      <a:solidFill>
                        <a:srgbClr val="000000">
                          <a:lumMod val="65000"/>
                          <a:lumOff val="35000"/>
                        </a:srgbClr>
                      </a:solidFill>
                      <a:prstDash val="solid"/>
                      <a:round/>
                      <a:headEnd type="none" w="med" len="med"/>
                      <a:tailEnd type="none" w="med" len="med"/>
                    </a:lnB>
                    <a:lnTlToBr w="12700" cmpd="sng">
                      <a:noFill/>
                      <a:prstDash val="solid"/>
                    </a:lnTlToBr>
                    <a:lnBlToTr w="12700" cmpd="sng">
                      <a:noFill/>
                      <a:prstDash val="solid"/>
                    </a:lnBlToTr>
                    <a:solidFill>
                      <a:srgbClr val="1A1A1A"/>
                    </a:solidFill>
                  </a:tcPr>
                </a:tc>
                <a:tc>
                  <a:txBody>
                    <a:bodyPr/>
                    <a:lstStyle/>
                    <a:p>
                      <a:pPr algn="l"/>
                      <a:r>
                        <a:rPr lang="en-US" sz="900" b="1">
                          <a:solidFill>
                            <a:schemeClr val="bg1"/>
                          </a:solidFill>
                          <a:latin typeface="Segoe UI Semibold" panose="020B0702040204020203" pitchFamily="34" charset="0"/>
                          <a:cs typeface="Segoe UI Semibold" panose="020B0702040204020203" pitchFamily="34" charset="0"/>
                        </a:rPr>
                        <a:t>Set VM default offline action to Shutdown, then Move to different node</a:t>
                      </a:r>
                    </a:p>
                  </a:txBody>
                  <a:tcPr marL="68580" marR="68580" marT="34290" marB="34290" anchor="ctr">
                    <a:lnL w="12700" cap="flat" cmpd="sng" algn="ctr">
                      <a:solidFill>
                        <a:srgbClr val="000000">
                          <a:lumMod val="65000"/>
                          <a:lumOff val="35000"/>
                        </a:srgbClr>
                      </a:solidFill>
                      <a:prstDash val="solid"/>
                      <a:round/>
                      <a:headEnd type="none" w="med" len="med"/>
                      <a:tailEnd type="none" w="med" len="med"/>
                    </a:lnL>
                    <a:lnR w="12700" cap="flat" cmpd="sng" algn="ctr">
                      <a:solidFill>
                        <a:srgbClr val="000000">
                          <a:lumMod val="65000"/>
                          <a:lumOff val="35000"/>
                        </a:srgbClr>
                      </a:solidFill>
                      <a:prstDash val="solid"/>
                      <a:round/>
                      <a:headEnd type="none" w="med" len="med"/>
                      <a:tailEnd type="none" w="med" len="med"/>
                    </a:lnR>
                    <a:lnT w="12700" cap="flat" cmpd="sng" algn="ctr">
                      <a:solidFill>
                        <a:srgbClr val="000000">
                          <a:lumMod val="65000"/>
                          <a:lumOff val="35000"/>
                        </a:srgbClr>
                      </a:solidFill>
                      <a:prstDash val="solid"/>
                      <a:round/>
                      <a:headEnd type="none" w="med" len="med"/>
                      <a:tailEnd type="none" w="med" len="med"/>
                    </a:lnT>
                    <a:lnB w="12700" cap="flat" cmpd="sng" algn="ctr">
                      <a:solidFill>
                        <a:srgbClr val="000000">
                          <a:lumMod val="65000"/>
                          <a:lumOff val="35000"/>
                        </a:srgbClr>
                      </a:solidFill>
                      <a:prstDash val="solid"/>
                      <a:round/>
                      <a:headEnd type="none" w="med" len="med"/>
                      <a:tailEnd type="none" w="med" len="med"/>
                    </a:lnB>
                    <a:lnTlToBr w="12700" cmpd="sng">
                      <a:noFill/>
                      <a:prstDash val="solid"/>
                    </a:lnTlToBr>
                    <a:lnBlToTr w="12700" cmpd="sng">
                      <a:noFill/>
                      <a:prstDash val="solid"/>
                    </a:lnBlToTr>
                    <a:solidFill>
                      <a:srgbClr val="1A1A1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chemeClr val="bg1"/>
                          </a:solidFill>
                          <a:latin typeface="Segoe UI" panose="020B0502040204020203" pitchFamily="34" charset="0"/>
                          <a:cs typeface="Segoe UI" panose="020B0502040204020203" pitchFamily="34" charset="0"/>
                        </a:rPr>
                        <a:t>✔ </a:t>
                      </a:r>
                      <a:r>
                        <a:rPr kumimoji="0" lang="en-US" sz="900" b="1"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VM starts on the new node, gets GPU if any</a:t>
                      </a:r>
                    </a:p>
                  </a:txBody>
                  <a:tcPr marL="68580" marR="68580" marT="34290" marB="34290" anchor="ctr">
                    <a:lnL w="12700" cap="flat" cmpd="sng" algn="ctr">
                      <a:solidFill>
                        <a:srgbClr val="000000">
                          <a:lumMod val="65000"/>
                          <a:lumOff val="35000"/>
                        </a:srgbClr>
                      </a:solidFill>
                      <a:prstDash val="solid"/>
                      <a:round/>
                      <a:headEnd type="none" w="med" len="med"/>
                      <a:tailEnd type="none" w="med" len="med"/>
                    </a:lnL>
                    <a:lnR w="12700" cap="flat" cmpd="sng" algn="ctr">
                      <a:solidFill>
                        <a:srgbClr val="000000">
                          <a:lumMod val="65000"/>
                          <a:lumOff val="35000"/>
                        </a:srgbClr>
                      </a:solidFill>
                      <a:prstDash val="solid"/>
                      <a:round/>
                      <a:headEnd type="none" w="med" len="med"/>
                      <a:tailEnd type="none" w="med" len="med"/>
                    </a:lnR>
                    <a:lnT w="12700" cap="flat" cmpd="sng" algn="ctr">
                      <a:solidFill>
                        <a:srgbClr val="000000">
                          <a:lumMod val="65000"/>
                          <a:lumOff val="35000"/>
                        </a:srgbClr>
                      </a:solidFill>
                      <a:prstDash val="solid"/>
                      <a:round/>
                      <a:headEnd type="none" w="med" len="med"/>
                      <a:tailEnd type="none" w="med" len="med"/>
                    </a:lnT>
                    <a:lnB w="12700" cap="flat" cmpd="sng" algn="ctr">
                      <a:solidFill>
                        <a:srgbClr val="000000">
                          <a:lumMod val="65000"/>
                          <a:lumOff val="35000"/>
                        </a:srgbClr>
                      </a:solidFill>
                      <a:prstDash val="solid"/>
                      <a:round/>
                      <a:headEnd type="none" w="med" len="med"/>
                      <a:tailEnd type="none" w="med" len="med"/>
                    </a:lnB>
                    <a:lnTlToBr w="12700" cmpd="sng">
                      <a:noFill/>
                      <a:prstDash val="solid"/>
                    </a:lnTlToBr>
                    <a:lnBlToTr w="12700" cmpd="sng">
                      <a:noFill/>
                      <a:prstDash val="solid"/>
                    </a:lnBlToTr>
                    <a:solidFill>
                      <a:srgbClr val="1A1A1A"/>
                    </a:solidFill>
                  </a:tcPr>
                </a:tc>
                <a:extLst>
                  <a:ext uri="{0D108BD9-81ED-4DB2-BD59-A6C34878D82A}">
                    <a16:rowId xmlns:a16="http://schemas.microsoft.com/office/drawing/2014/main" val="2555974494"/>
                  </a:ext>
                </a:extLst>
              </a:tr>
              <a:tr h="417344">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algn="ctr"/>
                      <a:r>
                        <a:rPr lang="en-US" sz="900" b="1">
                          <a:solidFill>
                            <a:srgbClr val="50E6FF"/>
                          </a:solidFill>
                          <a:latin typeface="Segoe UI Semibold" panose="020B0702040204020203" pitchFamily="34" charset="0"/>
                          <a:cs typeface="Segoe UI Semibold" panose="020B0702040204020203" pitchFamily="34" charset="0"/>
                        </a:rPr>
                        <a:t>2b</a:t>
                      </a:r>
                    </a:p>
                  </a:txBody>
                  <a:tcPr marL="68580" marR="68580" marT="34290" marB="34290" anchor="ctr">
                    <a:lnL w="12700" cap="flat" cmpd="sng" algn="ctr">
                      <a:solidFill>
                        <a:srgbClr val="000000">
                          <a:lumMod val="65000"/>
                          <a:lumOff val="35000"/>
                        </a:srgbClr>
                      </a:solidFill>
                      <a:prstDash val="solid"/>
                      <a:round/>
                      <a:headEnd type="none" w="med" len="med"/>
                      <a:tailEnd type="none" w="med" len="med"/>
                    </a:lnL>
                    <a:lnR w="12700" cap="flat" cmpd="sng" algn="ctr">
                      <a:solidFill>
                        <a:srgbClr val="000000">
                          <a:lumMod val="65000"/>
                          <a:lumOff val="35000"/>
                        </a:srgbClr>
                      </a:solidFill>
                      <a:prstDash val="solid"/>
                      <a:round/>
                      <a:headEnd type="none" w="med" len="med"/>
                      <a:tailEnd type="none" w="med" len="med"/>
                    </a:lnR>
                    <a:lnT w="12700" cap="flat" cmpd="sng" algn="ctr">
                      <a:solidFill>
                        <a:srgbClr val="000000">
                          <a:lumMod val="65000"/>
                          <a:lumOff val="35000"/>
                        </a:srgbClr>
                      </a:solidFill>
                      <a:prstDash val="solid"/>
                      <a:round/>
                      <a:headEnd type="none" w="med" len="med"/>
                      <a:tailEnd type="none" w="med" len="med"/>
                    </a:lnT>
                    <a:lnB w="12700" cap="flat" cmpd="sng" algn="ctr">
                      <a:solidFill>
                        <a:srgbClr val="000000">
                          <a:lumMod val="65000"/>
                          <a:lumOff val="35000"/>
                        </a:srgbClr>
                      </a:solidFill>
                      <a:prstDash val="solid"/>
                      <a:round/>
                      <a:headEnd type="none" w="med" len="med"/>
                      <a:tailEnd type="none" w="med" len="med"/>
                    </a:lnB>
                    <a:lnTlToBr w="12700" cmpd="sng">
                      <a:noFill/>
                      <a:prstDash val="solid"/>
                    </a:lnTlToBr>
                    <a:lnBlToTr w="12700" cmpd="sng">
                      <a:noFill/>
                      <a:prstDash val="solid"/>
                    </a:lnBlToTr>
                    <a:solidFill>
                      <a:srgbClr val="1A1A1A"/>
                    </a:solidFill>
                  </a:tcPr>
                </a:tc>
                <a:tc>
                  <a:txBody>
                    <a:bodyPr/>
                    <a:lstStyle/>
                    <a:p>
                      <a:pPr algn="l"/>
                      <a:r>
                        <a:rPr lang="en-US" sz="900" b="1">
                          <a:solidFill>
                            <a:schemeClr val="bg1"/>
                          </a:solidFill>
                          <a:latin typeface="Segoe UI Semibold" panose="020B0702040204020203" pitchFamily="34" charset="0"/>
                          <a:cs typeface="Segoe UI Semibold" panose="020B0702040204020203" pitchFamily="34" charset="0"/>
                        </a:rPr>
                        <a:t>Pause/drain cluster node</a:t>
                      </a:r>
                    </a:p>
                  </a:txBody>
                  <a:tcPr marL="68580" marR="68580" marT="34290" marB="34290" anchor="ctr">
                    <a:lnL w="12700" cap="flat" cmpd="sng" algn="ctr">
                      <a:solidFill>
                        <a:srgbClr val="000000">
                          <a:lumMod val="65000"/>
                          <a:lumOff val="35000"/>
                        </a:srgbClr>
                      </a:solidFill>
                      <a:prstDash val="solid"/>
                      <a:round/>
                      <a:headEnd type="none" w="med" len="med"/>
                      <a:tailEnd type="none" w="med" len="med"/>
                    </a:lnL>
                    <a:lnR w="12700" cap="flat" cmpd="sng" algn="ctr">
                      <a:solidFill>
                        <a:srgbClr val="000000">
                          <a:lumMod val="65000"/>
                          <a:lumOff val="35000"/>
                        </a:srgbClr>
                      </a:solidFill>
                      <a:prstDash val="solid"/>
                      <a:round/>
                      <a:headEnd type="none" w="med" len="med"/>
                      <a:tailEnd type="none" w="med" len="med"/>
                    </a:lnR>
                    <a:lnT w="12700" cap="flat" cmpd="sng" algn="ctr">
                      <a:solidFill>
                        <a:srgbClr val="000000">
                          <a:lumMod val="65000"/>
                          <a:lumOff val="35000"/>
                        </a:srgbClr>
                      </a:solidFill>
                      <a:prstDash val="solid"/>
                      <a:round/>
                      <a:headEnd type="none" w="med" len="med"/>
                      <a:tailEnd type="none" w="med" len="med"/>
                    </a:lnT>
                    <a:lnB w="12700" cap="flat" cmpd="sng" algn="ctr">
                      <a:solidFill>
                        <a:srgbClr val="000000">
                          <a:lumMod val="65000"/>
                          <a:lumOff val="35000"/>
                        </a:srgbClr>
                      </a:solidFill>
                      <a:prstDash val="solid"/>
                      <a:round/>
                      <a:headEnd type="none" w="med" len="med"/>
                      <a:tailEnd type="none" w="med" len="med"/>
                    </a:lnB>
                    <a:lnTlToBr w="12700" cmpd="sng">
                      <a:noFill/>
                      <a:prstDash val="solid"/>
                    </a:lnTlToBr>
                    <a:lnBlToTr w="12700" cmpd="sng">
                      <a:noFill/>
                      <a:prstDash val="solid"/>
                    </a:lnBlToTr>
                    <a:solidFill>
                      <a:srgbClr val="1A1A1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chemeClr val="bg1"/>
                          </a:solidFill>
                          <a:latin typeface="Segoe UI" panose="020B0502040204020203" pitchFamily="34" charset="0"/>
                          <a:cs typeface="Segoe UI" panose="020B0502040204020203" pitchFamily="34" charset="0"/>
                        </a:rPr>
                        <a:t>✔ </a:t>
                      </a:r>
                      <a:r>
                        <a:rPr kumimoji="0" lang="en-US" sz="900" b="1"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VM starts on the new node, gets GPU if any</a:t>
                      </a:r>
                    </a:p>
                  </a:txBody>
                  <a:tcPr marL="68580" marR="68580" marT="34290" marB="34290" anchor="ctr">
                    <a:lnL w="12700" cap="flat" cmpd="sng" algn="ctr">
                      <a:solidFill>
                        <a:srgbClr val="000000">
                          <a:lumMod val="65000"/>
                          <a:lumOff val="35000"/>
                        </a:srgbClr>
                      </a:solidFill>
                      <a:prstDash val="solid"/>
                      <a:round/>
                      <a:headEnd type="none" w="med" len="med"/>
                      <a:tailEnd type="none" w="med" len="med"/>
                    </a:lnL>
                    <a:lnR w="12700" cap="flat" cmpd="sng" algn="ctr">
                      <a:solidFill>
                        <a:srgbClr val="000000">
                          <a:lumMod val="65000"/>
                          <a:lumOff val="35000"/>
                        </a:srgbClr>
                      </a:solidFill>
                      <a:prstDash val="solid"/>
                      <a:round/>
                      <a:headEnd type="none" w="med" len="med"/>
                      <a:tailEnd type="none" w="med" len="med"/>
                    </a:lnR>
                    <a:lnT w="12700" cap="flat" cmpd="sng" algn="ctr">
                      <a:solidFill>
                        <a:srgbClr val="000000">
                          <a:lumMod val="65000"/>
                          <a:lumOff val="35000"/>
                        </a:srgbClr>
                      </a:solidFill>
                      <a:prstDash val="solid"/>
                      <a:round/>
                      <a:headEnd type="none" w="med" len="med"/>
                      <a:tailEnd type="none" w="med" len="med"/>
                    </a:lnT>
                    <a:lnB w="12700" cap="flat" cmpd="sng" algn="ctr">
                      <a:solidFill>
                        <a:srgbClr val="000000">
                          <a:lumMod val="65000"/>
                          <a:lumOff val="35000"/>
                        </a:srgbClr>
                      </a:solidFill>
                      <a:prstDash val="solid"/>
                      <a:round/>
                      <a:headEnd type="none" w="med" len="med"/>
                      <a:tailEnd type="none" w="med" len="med"/>
                    </a:lnB>
                    <a:lnTlToBr w="12700" cmpd="sng">
                      <a:noFill/>
                      <a:prstDash val="solid"/>
                    </a:lnTlToBr>
                    <a:lnBlToTr w="12700" cmpd="sng">
                      <a:noFill/>
                      <a:prstDash val="solid"/>
                    </a:lnBlToTr>
                    <a:solidFill>
                      <a:srgbClr val="1A1A1A"/>
                    </a:solidFill>
                  </a:tcPr>
                </a:tc>
                <a:extLst>
                  <a:ext uri="{0D108BD9-81ED-4DB2-BD59-A6C34878D82A}">
                    <a16:rowId xmlns:a16="http://schemas.microsoft.com/office/drawing/2014/main" val="1892729907"/>
                  </a:ext>
                </a:extLst>
              </a:tr>
              <a:tr h="417344">
                <a:tc>
                  <a:txBody>
                    <a:bodyPr/>
                    <a:lstStyle/>
                    <a:p>
                      <a:pPr algn="ctr"/>
                      <a:r>
                        <a:rPr lang="en-US" sz="900" b="1">
                          <a:solidFill>
                            <a:srgbClr val="50E6FF"/>
                          </a:solidFill>
                          <a:latin typeface="Segoe UI Semibold" panose="020B0702040204020203" pitchFamily="34" charset="0"/>
                          <a:cs typeface="Segoe UI Semibold" panose="020B0702040204020203" pitchFamily="34" charset="0"/>
                        </a:rPr>
                        <a:t>2c</a:t>
                      </a:r>
                    </a:p>
                  </a:txBody>
                  <a:tcPr marL="68580" marR="68580" marT="34290" marB="34290" anchor="ctr">
                    <a:lnL w="12700" cap="flat" cmpd="sng" algn="ctr">
                      <a:solidFill>
                        <a:srgbClr val="000000">
                          <a:lumMod val="65000"/>
                          <a:lumOff val="35000"/>
                        </a:srgbClr>
                      </a:solidFill>
                      <a:prstDash val="solid"/>
                      <a:round/>
                      <a:headEnd type="none" w="med" len="med"/>
                      <a:tailEnd type="none" w="med" len="med"/>
                    </a:lnL>
                    <a:lnR w="12700" cap="flat" cmpd="sng" algn="ctr">
                      <a:solidFill>
                        <a:srgbClr val="000000">
                          <a:lumMod val="65000"/>
                          <a:lumOff val="35000"/>
                        </a:srgbClr>
                      </a:solidFill>
                      <a:prstDash val="solid"/>
                      <a:round/>
                      <a:headEnd type="none" w="med" len="med"/>
                      <a:tailEnd type="none" w="med" len="med"/>
                    </a:lnR>
                    <a:lnT w="12700" cap="flat" cmpd="sng" algn="ctr">
                      <a:solidFill>
                        <a:srgbClr val="000000">
                          <a:lumMod val="65000"/>
                          <a:lumOff val="35000"/>
                        </a:srgbClr>
                      </a:solidFill>
                      <a:prstDash val="solid"/>
                      <a:round/>
                      <a:headEnd type="none" w="med" len="med"/>
                      <a:tailEnd type="none" w="med" len="med"/>
                    </a:lnT>
                    <a:lnB w="12700" cap="flat" cmpd="sng" algn="ctr">
                      <a:solidFill>
                        <a:srgbClr val="000000">
                          <a:lumMod val="65000"/>
                          <a:lumOff val="35000"/>
                        </a:srgbClr>
                      </a:solidFill>
                      <a:prstDash val="solid"/>
                      <a:round/>
                      <a:headEnd type="none" w="med" len="med"/>
                      <a:tailEnd type="none" w="med" len="med"/>
                    </a:lnB>
                    <a:lnTlToBr w="12700" cmpd="sng">
                      <a:noFill/>
                      <a:prstDash val="solid"/>
                    </a:lnTlToBr>
                    <a:lnBlToTr w="12700" cmpd="sng">
                      <a:noFill/>
                      <a:prstDash val="solid"/>
                    </a:lnBlToTr>
                    <a:solidFill>
                      <a:srgbClr val="1A1A1A"/>
                    </a:solidFill>
                  </a:tcPr>
                </a:tc>
                <a:tc>
                  <a:txBody>
                    <a:bodyPr/>
                    <a:lstStyle/>
                    <a:p>
                      <a:pPr algn="l"/>
                      <a:r>
                        <a:rPr lang="en-US" sz="900" b="1">
                          <a:solidFill>
                            <a:schemeClr val="bg1"/>
                          </a:solidFill>
                          <a:latin typeface="Segoe UI Semibold" panose="020B0702040204020203" pitchFamily="34" charset="0"/>
                          <a:cs typeface="Segoe UI Semibold" panose="020B0702040204020203" pitchFamily="34" charset="0"/>
                        </a:rPr>
                        <a:t>Cluster-aware updating pause/drain node</a:t>
                      </a:r>
                    </a:p>
                  </a:txBody>
                  <a:tcPr marL="68580" marR="68580" marT="34290" marB="34290" anchor="ctr">
                    <a:lnL w="12700" cap="flat" cmpd="sng" algn="ctr">
                      <a:solidFill>
                        <a:srgbClr val="000000">
                          <a:lumMod val="65000"/>
                          <a:lumOff val="35000"/>
                        </a:srgbClr>
                      </a:solidFill>
                      <a:prstDash val="solid"/>
                      <a:round/>
                      <a:headEnd type="none" w="med" len="med"/>
                      <a:tailEnd type="none" w="med" len="med"/>
                    </a:lnL>
                    <a:lnR w="12700" cap="flat" cmpd="sng" algn="ctr">
                      <a:solidFill>
                        <a:srgbClr val="000000">
                          <a:lumMod val="65000"/>
                          <a:lumOff val="35000"/>
                        </a:srgbClr>
                      </a:solidFill>
                      <a:prstDash val="solid"/>
                      <a:round/>
                      <a:headEnd type="none" w="med" len="med"/>
                      <a:tailEnd type="none" w="med" len="med"/>
                    </a:lnR>
                    <a:lnT w="12700" cap="flat" cmpd="sng" algn="ctr">
                      <a:solidFill>
                        <a:srgbClr val="000000">
                          <a:lumMod val="65000"/>
                          <a:lumOff val="35000"/>
                        </a:srgbClr>
                      </a:solidFill>
                      <a:prstDash val="solid"/>
                      <a:round/>
                      <a:headEnd type="none" w="med" len="med"/>
                      <a:tailEnd type="none" w="med" len="med"/>
                    </a:lnT>
                    <a:lnB w="12700" cap="flat" cmpd="sng" algn="ctr">
                      <a:solidFill>
                        <a:srgbClr val="000000">
                          <a:lumMod val="65000"/>
                          <a:lumOff val="35000"/>
                        </a:srgbClr>
                      </a:solidFill>
                      <a:prstDash val="solid"/>
                      <a:round/>
                      <a:headEnd type="none" w="med" len="med"/>
                      <a:tailEnd type="none" w="med" len="med"/>
                    </a:lnB>
                    <a:lnTlToBr w="12700" cmpd="sng">
                      <a:noFill/>
                      <a:prstDash val="solid"/>
                    </a:lnTlToBr>
                    <a:lnBlToTr w="12700" cmpd="sng">
                      <a:noFill/>
                      <a:prstDash val="solid"/>
                    </a:lnBlToTr>
                    <a:solidFill>
                      <a:srgbClr val="1A1A1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chemeClr val="bg1"/>
                          </a:solidFill>
                          <a:latin typeface="Segoe UI" panose="020B0502040204020203" pitchFamily="34" charset="0"/>
                          <a:cs typeface="Segoe UI" panose="020B0502040204020203" pitchFamily="34" charset="0"/>
                        </a:rPr>
                        <a:t>✔ </a:t>
                      </a:r>
                      <a:r>
                        <a:rPr kumimoji="0" lang="en-US" sz="900" b="1"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VM starts on the new node, gets GPU if any</a:t>
                      </a:r>
                    </a:p>
                  </a:txBody>
                  <a:tcPr marL="68580" marR="68580" marT="34290" marB="34290" anchor="ctr">
                    <a:lnL w="12700" cap="flat" cmpd="sng" algn="ctr">
                      <a:solidFill>
                        <a:srgbClr val="000000">
                          <a:lumMod val="65000"/>
                          <a:lumOff val="35000"/>
                        </a:srgbClr>
                      </a:solidFill>
                      <a:prstDash val="solid"/>
                      <a:round/>
                      <a:headEnd type="none" w="med" len="med"/>
                      <a:tailEnd type="none" w="med" len="med"/>
                    </a:lnL>
                    <a:lnR w="12700" cap="flat" cmpd="sng" algn="ctr">
                      <a:solidFill>
                        <a:srgbClr val="000000">
                          <a:lumMod val="65000"/>
                          <a:lumOff val="35000"/>
                        </a:srgbClr>
                      </a:solidFill>
                      <a:prstDash val="solid"/>
                      <a:round/>
                      <a:headEnd type="none" w="med" len="med"/>
                      <a:tailEnd type="none" w="med" len="med"/>
                    </a:lnR>
                    <a:lnT w="12700" cap="flat" cmpd="sng" algn="ctr">
                      <a:solidFill>
                        <a:srgbClr val="000000">
                          <a:lumMod val="65000"/>
                          <a:lumOff val="35000"/>
                        </a:srgbClr>
                      </a:solidFill>
                      <a:prstDash val="solid"/>
                      <a:round/>
                      <a:headEnd type="none" w="med" len="med"/>
                      <a:tailEnd type="none" w="med" len="med"/>
                    </a:lnT>
                    <a:lnB w="12700" cap="flat" cmpd="sng" algn="ctr">
                      <a:solidFill>
                        <a:srgbClr val="000000">
                          <a:lumMod val="65000"/>
                          <a:lumOff val="35000"/>
                        </a:srgbClr>
                      </a:solidFill>
                      <a:prstDash val="solid"/>
                      <a:round/>
                      <a:headEnd type="none" w="med" len="med"/>
                      <a:tailEnd type="none" w="med" len="med"/>
                    </a:lnB>
                    <a:lnTlToBr w="12700" cmpd="sng">
                      <a:noFill/>
                      <a:prstDash val="solid"/>
                    </a:lnTlToBr>
                    <a:lnBlToTr w="12700" cmpd="sng">
                      <a:noFill/>
                      <a:prstDash val="solid"/>
                    </a:lnBlToTr>
                    <a:solidFill>
                      <a:srgbClr val="1A1A1A"/>
                    </a:solidFill>
                  </a:tcPr>
                </a:tc>
                <a:extLst>
                  <a:ext uri="{0D108BD9-81ED-4DB2-BD59-A6C34878D82A}">
                    <a16:rowId xmlns:a16="http://schemas.microsoft.com/office/drawing/2014/main" val="2454524627"/>
                  </a:ext>
                </a:extLst>
              </a:tr>
              <a:tr h="417344">
                <a:tc>
                  <a:txBody>
                    <a:bodyPr/>
                    <a:lstStyle/>
                    <a:p>
                      <a:pPr algn="ctr"/>
                      <a:r>
                        <a:rPr lang="en-US" sz="900" b="1">
                          <a:solidFill>
                            <a:srgbClr val="50E6FF"/>
                          </a:solidFill>
                          <a:latin typeface="Segoe UI Semibold" panose="020B0702040204020203" pitchFamily="34" charset="0"/>
                          <a:cs typeface="Segoe UI Semibold" panose="020B0702040204020203" pitchFamily="34" charset="0"/>
                        </a:rPr>
                        <a:t>3</a:t>
                      </a:r>
                    </a:p>
                  </a:txBody>
                  <a:tcPr marL="68580" marR="68580" marT="34290" marB="34290" anchor="ctr">
                    <a:lnL w="12700" cap="flat" cmpd="sng" algn="ctr">
                      <a:solidFill>
                        <a:srgbClr val="000000">
                          <a:lumMod val="65000"/>
                          <a:lumOff val="35000"/>
                        </a:srgbClr>
                      </a:solidFill>
                      <a:prstDash val="solid"/>
                      <a:round/>
                      <a:headEnd type="none" w="med" len="med"/>
                      <a:tailEnd type="none" w="med" len="med"/>
                    </a:lnL>
                    <a:lnR w="12700" cap="flat" cmpd="sng" algn="ctr">
                      <a:solidFill>
                        <a:srgbClr val="000000">
                          <a:lumMod val="65000"/>
                          <a:lumOff val="35000"/>
                        </a:srgbClr>
                      </a:solidFill>
                      <a:prstDash val="solid"/>
                      <a:round/>
                      <a:headEnd type="none" w="med" len="med"/>
                      <a:tailEnd type="none" w="med" len="med"/>
                    </a:lnR>
                    <a:lnT w="12700" cap="flat" cmpd="sng" algn="ctr">
                      <a:solidFill>
                        <a:srgbClr val="000000">
                          <a:lumMod val="65000"/>
                          <a:lumOff val="35000"/>
                        </a:srgbClr>
                      </a:solidFill>
                      <a:prstDash val="solid"/>
                      <a:round/>
                      <a:headEnd type="none" w="med" len="med"/>
                      <a:tailEnd type="none" w="med" len="med"/>
                    </a:lnT>
                    <a:lnB w="12700" cap="flat" cmpd="sng" algn="ctr">
                      <a:solidFill>
                        <a:srgbClr val="000000">
                          <a:lumMod val="65000"/>
                          <a:lumOff val="35000"/>
                        </a:srgbClr>
                      </a:solidFill>
                      <a:prstDash val="solid"/>
                      <a:round/>
                      <a:headEnd type="none" w="med" len="med"/>
                      <a:tailEnd type="none" w="med" len="med"/>
                    </a:lnB>
                    <a:lnTlToBr w="12700" cmpd="sng">
                      <a:noFill/>
                      <a:prstDash val="solid"/>
                    </a:lnTlToBr>
                    <a:lnBlToTr w="12700" cmpd="sng">
                      <a:noFill/>
                      <a:prstDash val="solid"/>
                    </a:lnBlToTr>
                    <a:solidFill>
                      <a:srgbClr val="1A1A1A"/>
                    </a:solidFill>
                  </a:tcPr>
                </a:tc>
                <a:tc>
                  <a:txBody>
                    <a:bodyPr/>
                    <a:lstStyle/>
                    <a:p>
                      <a:pPr algn="l"/>
                      <a:r>
                        <a:rPr lang="en-US" sz="900" b="1">
                          <a:solidFill>
                            <a:schemeClr val="bg1"/>
                          </a:solidFill>
                          <a:latin typeface="Segoe UI Semibold" panose="020B0702040204020203" pitchFamily="34" charset="0"/>
                          <a:cs typeface="Segoe UI Semibold" panose="020B0702040204020203" pitchFamily="34" charset="0"/>
                        </a:rPr>
                        <a:t>Live migrate running VM with GPU assignment to another node</a:t>
                      </a:r>
                    </a:p>
                  </a:txBody>
                  <a:tcPr marL="68580" marR="68580" marT="34290" marB="34290" anchor="ctr">
                    <a:lnL w="12700" cap="flat" cmpd="sng" algn="ctr">
                      <a:solidFill>
                        <a:srgbClr val="000000">
                          <a:lumMod val="65000"/>
                          <a:lumOff val="35000"/>
                        </a:srgbClr>
                      </a:solidFill>
                      <a:prstDash val="solid"/>
                      <a:round/>
                      <a:headEnd type="none" w="med" len="med"/>
                      <a:tailEnd type="none" w="med" len="med"/>
                    </a:lnL>
                    <a:lnR w="12700" cap="flat" cmpd="sng" algn="ctr">
                      <a:solidFill>
                        <a:srgbClr val="000000">
                          <a:lumMod val="65000"/>
                          <a:lumOff val="35000"/>
                        </a:srgbClr>
                      </a:solidFill>
                      <a:prstDash val="solid"/>
                      <a:round/>
                      <a:headEnd type="none" w="med" len="med"/>
                      <a:tailEnd type="none" w="med" len="med"/>
                    </a:lnR>
                    <a:lnT w="12700" cap="flat" cmpd="sng" algn="ctr">
                      <a:solidFill>
                        <a:srgbClr val="000000">
                          <a:lumMod val="65000"/>
                          <a:lumOff val="35000"/>
                        </a:srgbClr>
                      </a:solidFill>
                      <a:prstDash val="solid"/>
                      <a:round/>
                      <a:headEnd type="none" w="med" len="med"/>
                      <a:tailEnd type="none" w="med" len="med"/>
                    </a:lnT>
                    <a:lnB w="12700" cap="flat" cmpd="sng" algn="ctr">
                      <a:solidFill>
                        <a:srgbClr val="000000">
                          <a:lumMod val="65000"/>
                          <a:lumOff val="35000"/>
                        </a:srgbClr>
                      </a:solidFill>
                      <a:prstDash val="solid"/>
                      <a:round/>
                      <a:headEnd type="none" w="med" len="med"/>
                      <a:tailEnd type="none" w="med" len="med"/>
                    </a:lnB>
                    <a:lnTlToBr w="12700" cmpd="sng">
                      <a:noFill/>
                      <a:prstDash val="solid"/>
                    </a:lnTlToBr>
                    <a:lnBlToTr w="12700" cmpd="sng">
                      <a:noFill/>
                      <a:prstDash val="solid"/>
                    </a:lnBlToTr>
                    <a:solidFill>
                      <a:srgbClr val="1A1A1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schemeClr val="bg1"/>
                          </a:solidFill>
                          <a:latin typeface="Segoe UI" panose="020B0502040204020203" pitchFamily="34" charset="0"/>
                          <a:cs typeface="Segoe UI" panose="020B0502040204020203" pitchFamily="34" charset="0"/>
                        </a:rPr>
                        <a:t>❌ </a:t>
                      </a:r>
                      <a:r>
                        <a:rPr lang="en-US" sz="900">
                          <a:solidFill>
                            <a:schemeClr val="bg1"/>
                          </a:solidFill>
                          <a:latin typeface="Segoe UI Semibold" panose="020B0702040204020203" pitchFamily="34" charset="0"/>
                          <a:cs typeface="Segoe UI Semibold" panose="020B0702040204020203" pitchFamily="34" charset="0"/>
                        </a:rPr>
                        <a:t>No … not yet</a:t>
                      </a:r>
                    </a:p>
                  </a:txBody>
                  <a:tcPr marL="68580" marR="68580" marT="34290" marB="34290" anchor="ctr">
                    <a:lnL w="12700" cap="flat" cmpd="sng" algn="ctr">
                      <a:solidFill>
                        <a:srgbClr val="000000">
                          <a:lumMod val="65000"/>
                          <a:lumOff val="35000"/>
                        </a:srgbClr>
                      </a:solidFill>
                      <a:prstDash val="solid"/>
                      <a:round/>
                      <a:headEnd type="none" w="med" len="med"/>
                      <a:tailEnd type="none" w="med" len="med"/>
                    </a:lnL>
                    <a:lnR w="12700" cap="flat" cmpd="sng" algn="ctr">
                      <a:solidFill>
                        <a:srgbClr val="000000">
                          <a:lumMod val="65000"/>
                          <a:lumOff val="35000"/>
                        </a:srgbClr>
                      </a:solidFill>
                      <a:prstDash val="solid"/>
                      <a:round/>
                      <a:headEnd type="none" w="med" len="med"/>
                      <a:tailEnd type="none" w="med" len="med"/>
                    </a:lnR>
                    <a:lnT w="12700" cap="flat" cmpd="sng" algn="ctr">
                      <a:solidFill>
                        <a:srgbClr val="000000">
                          <a:lumMod val="65000"/>
                          <a:lumOff val="35000"/>
                        </a:srgbClr>
                      </a:solidFill>
                      <a:prstDash val="solid"/>
                      <a:round/>
                      <a:headEnd type="none" w="med" len="med"/>
                      <a:tailEnd type="none" w="med" len="med"/>
                    </a:lnT>
                    <a:lnB w="12700" cap="flat" cmpd="sng" algn="ctr">
                      <a:solidFill>
                        <a:srgbClr val="000000">
                          <a:lumMod val="65000"/>
                          <a:lumOff val="35000"/>
                        </a:srgbClr>
                      </a:solidFill>
                      <a:prstDash val="solid"/>
                      <a:round/>
                      <a:headEnd type="none" w="med" len="med"/>
                      <a:tailEnd type="none" w="med" len="med"/>
                    </a:lnB>
                    <a:lnTlToBr w="12700" cmpd="sng">
                      <a:noFill/>
                      <a:prstDash val="solid"/>
                    </a:lnTlToBr>
                    <a:lnBlToTr w="12700" cmpd="sng">
                      <a:noFill/>
                      <a:prstDash val="solid"/>
                    </a:lnBlToTr>
                    <a:solidFill>
                      <a:srgbClr val="1A1A1A"/>
                    </a:solidFill>
                  </a:tcPr>
                </a:tc>
                <a:extLst>
                  <a:ext uri="{0D108BD9-81ED-4DB2-BD59-A6C34878D82A}">
                    <a16:rowId xmlns:a16="http://schemas.microsoft.com/office/drawing/2014/main" val="495093231"/>
                  </a:ext>
                </a:extLst>
              </a:tr>
            </a:tbl>
          </a:graphicData>
        </a:graphic>
      </p:graphicFrame>
      <p:sp>
        <p:nvSpPr>
          <p:cNvPr id="9" name="TextBox 8">
            <a:extLst>
              <a:ext uri="{FF2B5EF4-FFF2-40B4-BE49-F238E27FC236}">
                <a16:creationId xmlns:a16="http://schemas.microsoft.com/office/drawing/2014/main" id="{9F915FFC-6268-41FE-B924-4CC231364F23}"/>
              </a:ext>
            </a:extLst>
          </p:cNvPr>
          <p:cNvSpPr txBox="1"/>
          <p:nvPr/>
        </p:nvSpPr>
        <p:spPr>
          <a:xfrm>
            <a:off x="457201" y="459486"/>
            <a:ext cx="5836791" cy="669414"/>
          </a:xfrm>
          <a:prstGeom prst="rect">
            <a:avLst/>
          </a:prstGeom>
          <a:noFill/>
        </p:spPr>
        <p:txBody>
          <a:bodyPr wrap="none" rtlCol="0">
            <a:spAutoFit/>
          </a:bodyPr>
          <a:lstStyle/>
          <a:p>
            <a:pPr defTabSz="685800"/>
            <a:r>
              <a:rPr lang="en-US" sz="2250" b="1" dirty="0">
                <a:solidFill>
                  <a:srgbClr val="FFC000"/>
                </a:solidFill>
                <a:latin typeface="Segoe UI" panose="020B0502040204020203" pitchFamily="34" charset="0"/>
                <a:cs typeface="Segoe UI" panose="020B0502040204020203" pitchFamily="34" charset="0"/>
              </a:rPr>
              <a:t>Mobility and failover scenarios with GPUs</a:t>
            </a:r>
          </a:p>
          <a:p>
            <a:pPr defTabSz="685800"/>
            <a:r>
              <a:rPr lang="en-US" sz="1500" dirty="0">
                <a:solidFill>
                  <a:prstClr val="white">
                    <a:lumMod val="75000"/>
                  </a:prstClr>
                </a:solidFill>
                <a:latin typeface="Segoe UI" panose="020B0502040204020203" pitchFamily="34" charset="0"/>
                <a:cs typeface="Segoe UI" panose="020B0502040204020203" pitchFamily="34" charset="0"/>
              </a:rPr>
              <a:t>For clustered VMs on Azure Stack HCI, version 21H2</a:t>
            </a:r>
          </a:p>
        </p:txBody>
      </p:sp>
    </p:spTree>
    <p:extLst>
      <p:ext uri="{BB962C8B-B14F-4D97-AF65-F5344CB8AC3E}">
        <p14:creationId xmlns:p14="http://schemas.microsoft.com/office/powerpoint/2010/main" val="30485657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FD201-1EB1-8FDA-0BF4-7AFC222EFA12}"/>
              </a:ext>
            </a:extLst>
          </p:cNvPr>
          <p:cNvSpPr>
            <a:spLocks noGrp="1"/>
          </p:cNvSpPr>
          <p:nvPr>
            <p:ph type="ctrTitle"/>
          </p:nvPr>
        </p:nvSpPr>
        <p:spPr/>
        <p:txBody>
          <a:bodyPr/>
          <a:lstStyle/>
          <a:p>
            <a:r>
              <a:rPr lang="nb-NO" dirty="0"/>
              <a:t>Licensing</a:t>
            </a:r>
            <a:endParaRPr lang="en-US" dirty="0"/>
          </a:p>
        </p:txBody>
      </p:sp>
    </p:spTree>
    <p:extLst>
      <p:ext uri="{BB962C8B-B14F-4D97-AF65-F5344CB8AC3E}">
        <p14:creationId xmlns:p14="http://schemas.microsoft.com/office/powerpoint/2010/main" val="7159375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9">
            <a:extLst>
              <a:ext uri="{FF2B5EF4-FFF2-40B4-BE49-F238E27FC236}">
                <a16:creationId xmlns:a16="http://schemas.microsoft.com/office/drawing/2014/main" id="{E01DF975-65C9-F2CE-A3CC-E44F5F408F45}"/>
              </a:ext>
            </a:extLst>
          </p:cNvPr>
          <p:cNvSpPr txBox="1">
            <a:spLocks/>
          </p:cNvSpPr>
          <p:nvPr/>
        </p:nvSpPr>
        <p:spPr>
          <a:xfrm>
            <a:off x="441197" y="342900"/>
            <a:ext cx="8263890" cy="415499"/>
          </a:xfrm>
          <a:prstGeom prst="rect">
            <a:avLst/>
          </a:prstGeom>
        </p:spPr>
        <p:txBody>
          <a:bodyPr vert="horz" wrap="square" lIns="0" tIns="0" rIns="0" bIns="0" rtlCol="0" anchor="t">
            <a:spAutoFit/>
          </a:bodyPr>
          <a:lst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a:lstStyle>
          <a:p>
            <a:pPr marL="0" marR="0" lvl="0" indent="0" algn="l" defTabSz="699557" rtl="0" eaLnBrk="1" fontAlgn="auto" latinLnBrk="0" hangingPunct="1">
              <a:lnSpc>
                <a:spcPct val="100000"/>
              </a:lnSpc>
              <a:spcBef>
                <a:spcPct val="0"/>
              </a:spcBef>
              <a:spcAft>
                <a:spcPts val="0"/>
              </a:spcAft>
              <a:buClrTx/>
              <a:buSzTx/>
              <a:buFontTx/>
              <a:buNone/>
              <a:tabLst/>
              <a:defRPr/>
            </a:pPr>
            <a:r>
              <a:rPr kumimoji="0" lang="en-US" sz="2700" b="1" i="0" u="none" strike="noStrike" kern="1200" cap="none" spc="-38" normalizeH="0" baseline="0" noProof="0" dirty="0">
                <a:ln w="3175">
                  <a:noFill/>
                </a:ln>
                <a:solidFill>
                  <a:srgbClr val="FFC000"/>
                </a:solidFill>
                <a:effectLst/>
                <a:uLnTx/>
                <a:uFillTx/>
                <a:latin typeface="Segoe UI Semibold" panose="020B0702040204020203" pitchFamily="34" charset="0"/>
                <a:ea typeface="+mn-ea"/>
                <a:cs typeface="Segoe UI Semibold" panose="020B0702040204020203" pitchFamily="34" charset="0"/>
              </a:rPr>
              <a:t>What does Azure Stack HCI charge for?</a:t>
            </a:r>
            <a:endParaRPr kumimoji="0" lang="en-US" sz="2700" b="0" i="0" u="none" strike="noStrike" kern="1200" cap="none" spc="-38" normalizeH="0" baseline="0" noProof="0" dirty="0">
              <a:ln w="3175">
                <a:noFill/>
              </a:ln>
              <a:solidFill>
                <a:srgbClr val="FFC000"/>
              </a:solidFill>
              <a:effectLst/>
              <a:uLnTx/>
              <a:uFillTx/>
              <a:latin typeface="Segoe UI Semibold"/>
              <a:ea typeface="+mn-ea"/>
              <a:cs typeface="Segoe UI" pitchFamily="34" charset="0"/>
            </a:endParaRPr>
          </a:p>
        </p:txBody>
      </p:sp>
      <p:sp>
        <p:nvSpPr>
          <p:cNvPr id="4" name="TextBox 3">
            <a:extLst>
              <a:ext uri="{FF2B5EF4-FFF2-40B4-BE49-F238E27FC236}">
                <a16:creationId xmlns:a16="http://schemas.microsoft.com/office/drawing/2014/main" id="{C5D2B2DA-1DCD-69EC-9159-B7D8926077D1}"/>
              </a:ext>
            </a:extLst>
          </p:cNvPr>
          <p:cNvSpPr txBox="1"/>
          <p:nvPr/>
        </p:nvSpPr>
        <p:spPr>
          <a:xfrm>
            <a:off x="861272" y="1990207"/>
            <a:ext cx="2997039" cy="761747"/>
          </a:xfrm>
          <a:prstGeom prst="rect">
            <a:avLst/>
          </a:prstGeom>
          <a:noFill/>
        </p:spPr>
        <p:txBody>
          <a:bodyPr wrap="none" lIns="68580" tIns="34290" rIns="68580" bIns="34290" rtlCol="0" anchor="t">
            <a:spAutoFit/>
          </a:bodyPr>
          <a:lstStyle/>
          <a:p>
            <a:pPr algn="ctr" defTabSz="685669">
              <a:defRPr/>
            </a:pPr>
            <a:r>
              <a:rPr lang="en-US" sz="2700" b="1" dirty="0">
                <a:solidFill>
                  <a:srgbClr val="FFFFFF"/>
                </a:solidFill>
                <a:latin typeface="Segoe UI"/>
                <a:cs typeface="Segoe UI"/>
              </a:rPr>
              <a:t>USD $10/month</a:t>
            </a:r>
            <a:endParaRPr lang="en-US" sz="2700" b="1" baseline="30000" dirty="0">
              <a:solidFill>
                <a:srgbClr val="FFFFFF"/>
              </a:solidFill>
              <a:latin typeface="Segoe UI"/>
              <a:cs typeface="Segoe UI"/>
            </a:endParaRPr>
          </a:p>
          <a:p>
            <a:pPr algn="ctr" defTabSz="685669">
              <a:defRPr/>
            </a:pPr>
            <a:r>
              <a:rPr lang="en-US" dirty="0">
                <a:solidFill>
                  <a:srgbClr val="FFFFFF"/>
                </a:solidFill>
                <a:latin typeface="Segoe UI"/>
                <a:cs typeface="Segoe UI"/>
              </a:rPr>
              <a:t>per physical processor core*</a:t>
            </a:r>
            <a:endParaRPr lang="en-US" baseline="30000" dirty="0">
              <a:solidFill>
                <a:srgbClr val="FFFFFF"/>
              </a:solidFill>
              <a:latin typeface="Segoe UI"/>
              <a:cs typeface="Segoe UI"/>
            </a:endParaRPr>
          </a:p>
        </p:txBody>
      </p:sp>
      <p:sp>
        <p:nvSpPr>
          <p:cNvPr id="5" name="TextBox 4">
            <a:extLst>
              <a:ext uri="{FF2B5EF4-FFF2-40B4-BE49-F238E27FC236}">
                <a16:creationId xmlns:a16="http://schemas.microsoft.com/office/drawing/2014/main" id="{6C9D3BCB-04C7-34AF-FE39-AF813D2F07E4}"/>
              </a:ext>
            </a:extLst>
          </p:cNvPr>
          <p:cNvSpPr txBox="1"/>
          <p:nvPr/>
        </p:nvSpPr>
        <p:spPr>
          <a:xfrm>
            <a:off x="1146687" y="2916492"/>
            <a:ext cx="2582811"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685800">
              <a:defRPr/>
            </a:pPr>
            <a:r>
              <a:rPr lang="en-US" sz="1200" i="1" dirty="0">
                <a:solidFill>
                  <a:srgbClr val="50E6FF"/>
                </a:solidFill>
                <a:latin typeface="Segoe UI"/>
              </a:rPr>
              <a:t>*Does not include Guest OS licensing</a:t>
            </a:r>
            <a:endParaRPr lang="en-US" sz="1200" i="1" dirty="0">
              <a:solidFill>
                <a:srgbClr val="50E6FF"/>
              </a:solidFill>
              <a:latin typeface="Segoe UI"/>
              <a:cs typeface="Segoe UI"/>
            </a:endParaRPr>
          </a:p>
        </p:txBody>
      </p:sp>
      <p:grpSp>
        <p:nvGrpSpPr>
          <p:cNvPr id="6" name="Group 5" descr="Predictable: Doesn’t vary with consumption, more VMs doesn’t cost more">
            <a:extLst>
              <a:ext uri="{FF2B5EF4-FFF2-40B4-BE49-F238E27FC236}">
                <a16:creationId xmlns:a16="http://schemas.microsoft.com/office/drawing/2014/main" id="{7E6BF50B-B853-6B0B-2094-BE63A2D31547}"/>
              </a:ext>
              <a:ext uri="{C183D7F6-B498-43B3-948B-1728B52AA6E4}">
                <adec:decorative xmlns:adec="http://schemas.microsoft.com/office/drawing/2017/decorative" val="0"/>
              </a:ext>
            </a:extLst>
          </p:cNvPr>
          <p:cNvGrpSpPr/>
          <p:nvPr/>
        </p:nvGrpSpPr>
        <p:grpSpPr>
          <a:xfrm>
            <a:off x="1195647" y="3936070"/>
            <a:ext cx="1916861" cy="617670"/>
            <a:chOff x="1593557" y="5248347"/>
            <a:chExt cx="2556177" cy="823676"/>
          </a:xfrm>
        </p:grpSpPr>
        <p:sp>
          <p:nvSpPr>
            <p:cNvPr id="7" name="TextBox 6">
              <a:extLst>
                <a:ext uri="{FF2B5EF4-FFF2-40B4-BE49-F238E27FC236}">
                  <a16:creationId xmlns:a16="http://schemas.microsoft.com/office/drawing/2014/main" id="{A28D9115-7839-BFB7-FFBA-A849F9A96329}"/>
                </a:ext>
              </a:extLst>
            </p:cNvPr>
            <p:cNvSpPr txBox="1"/>
            <p:nvPr/>
          </p:nvSpPr>
          <p:spPr>
            <a:xfrm>
              <a:off x="2187917" y="5248347"/>
              <a:ext cx="1961817" cy="823676"/>
            </a:xfrm>
            <a:prstGeom prst="rect">
              <a:avLst/>
            </a:prstGeom>
            <a:noFill/>
          </p:spPr>
          <p:txBody>
            <a:bodyPr wrap="square" rtlCol="0">
              <a:spAutoFit/>
            </a:bodyPr>
            <a:lstStyle/>
            <a:p>
              <a:pPr marL="0" marR="0" lvl="0" indent="0" defTabSz="685669"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Predictable</a:t>
              </a:r>
              <a:endParaRPr kumimoji="0" lang="en-US" sz="1050" b="1" i="0" u="none" strike="noStrike" kern="0" cap="none" spc="0" normalizeH="0" baseline="30000" noProof="0" dirty="0">
                <a:ln>
                  <a:noFill/>
                </a:ln>
                <a:solidFill>
                  <a:srgbClr val="FFFFFF"/>
                </a:solidFill>
                <a:effectLst/>
                <a:uLnTx/>
                <a:uFillTx/>
                <a:latin typeface="Segoe UI" panose="020B0502040204020203" pitchFamily="34" charset="0"/>
                <a:cs typeface="Segoe UI" panose="020B0502040204020203" pitchFamily="34" charset="0"/>
              </a:endParaRPr>
            </a:p>
            <a:p>
              <a:pPr marL="0" marR="0" lvl="0" indent="0" defTabSz="685669" eaLnBrk="1" fontAlgn="auto" latinLnBrk="0" hangingPunct="1">
                <a:lnSpc>
                  <a:spcPct val="100000"/>
                </a:lnSpc>
                <a:spcBef>
                  <a:spcPts val="0"/>
                </a:spcBef>
                <a:spcAft>
                  <a:spcPts val="0"/>
                </a:spcAft>
                <a:buClrTx/>
                <a:buSzTx/>
                <a:buFontTx/>
                <a:buNone/>
                <a:tabLst/>
                <a:defRPr/>
              </a:pPr>
              <a:r>
                <a:rPr kumimoji="0" lang="en-US" sz="788" b="0"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Doesn’t vary with consumption, more VMs doesn’t cost more</a:t>
              </a:r>
            </a:p>
          </p:txBody>
        </p:sp>
        <p:grpSp>
          <p:nvGrpSpPr>
            <p:cNvPr id="8" name="Group 7">
              <a:extLst>
                <a:ext uri="{FF2B5EF4-FFF2-40B4-BE49-F238E27FC236}">
                  <a16:creationId xmlns:a16="http://schemas.microsoft.com/office/drawing/2014/main" id="{D57BD0C7-2A4D-D52B-2CA4-8F88FAB2EBC2}"/>
                </a:ext>
              </a:extLst>
            </p:cNvPr>
            <p:cNvGrpSpPr/>
            <p:nvPr/>
          </p:nvGrpSpPr>
          <p:grpSpPr>
            <a:xfrm>
              <a:off x="1593557" y="5312134"/>
              <a:ext cx="457200" cy="457200"/>
              <a:chOff x="472440" y="5190589"/>
              <a:chExt cx="457200" cy="457200"/>
            </a:xfrm>
          </p:grpSpPr>
          <p:sp>
            <p:nvSpPr>
              <p:cNvPr id="9" name="Oval 8">
                <a:extLst>
                  <a:ext uri="{FF2B5EF4-FFF2-40B4-BE49-F238E27FC236}">
                    <a16:creationId xmlns:a16="http://schemas.microsoft.com/office/drawing/2014/main" id="{86996251-53FB-48CC-30DE-2CDBCED1D383}"/>
                  </a:ext>
                </a:extLst>
              </p:cNvPr>
              <p:cNvSpPr/>
              <p:nvPr/>
            </p:nvSpPr>
            <p:spPr>
              <a:xfrm>
                <a:off x="472440" y="5190589"/>
                <a:ext cx="457200" cy="457200"/>
              </a:xfrm>
              <a:prstGeom prst="ellipse">
                <a:avLst/>
              </a:prstGeom>
              <a:solidFill>
                <a:srgbClr val="FFFFFF"/>
              </a:solidFill>
              <a:ln w="12700" cap="flat" cmpd="sng" algn="ctr">
                <a:noFill/>
                <a:prstDash val="solid"/>
              </a:ln>
              <a:effectLst>
                <a:outerShdw blurRad="63500" dist="25400" dir="2700000" algn="tl" rotWithShape="0">
                  <a:prstClr val="black">
                    <a:alpha val="20000"/>
                  </a:prstClr>
                </a:outerShdw>
              </a:effectLst>
            </p:spPr>
            <p:txBody>
              <a:bodyPr rtlCol="0" anchor="ctr"/>
              <a:lstStyle/>
              <a:p>
                <a:pPr marL="0" marR="0" lvl="0" indent="0" algn="ctr" defTabSz="685669" eaLnBrk="1" fontAlgn="auto" latinLnBrk="0" hangingPunct="1">
                  <a:lnSpc>
                    <a:spcPct val="100000"/>
                  </a:lnSpc>
                  <a:spcBef>
                    <a:spcPts val="0"/>
                  </a:spcBef>
                  <a:spcAft>
                    <a:spcPts val="0"/>
                  </a:spcAft>
                  <a:buClrTx/>
                  <a:buSzTx/>
                  <a:buFontTx/>
                  <a:buNone/>
                  <a:tabLst/>
                  <a:defRPr/>
                </a:pPr>
                <a:endParaRPr kumimoji="0" lang="en-US" sz="788"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pic>
            <p:nvPicPr>
              <p:cNvPr id="10" name="Graphic 9" descr="Checkmark">
                <a:extLst>
                  <a:ext uri="{FF2B5EF4-FFF2-40B4-BE49-F238E27FC236}">
                    <a16:creationId xmlns:a16="http://schemas.microsoft.com/office/drawing/2014/main" id="{0A3170DE-377F-CACA-D934-EBF5D174C44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880" y="5282029"/>
                <a:ext cx="274320" cy="274320"/>
              </a:xfrm>
              <a:prstGeom prst="rect">
                <a:avLst/>
              </a:prstGeom>
            </p:spPr>
          </p:pic>
        </p:grpSp>
      </p:grpSp>
      <p:grpSp>
        <p:nvGrpSpPr>
          <p:cNvPr id="11" name="Group 10" descr="Simple: No math with memory, storage, or network ingress/egress">
            <a:extLst>
              <a:ext uri="{FF2B5EF4-FFF2-40B4-BE49-F238E27FC236}">
                <a16:creationId xmlns:a16="http://schemas.microsoft.com/office/drawing/2014/main" id="{30926595-5F9C-38E5-97E8-DCFBDCBAA765}"/>
              </a:ext>
              <a:ext uri="{C183D7F6-B498-43B3-948B-1728B52AA6E4}">
                <adec:decorative xmlns:adec="http://schemas.microsoft.com/office/drawing/2017/decorative" val="0"/>
              </a:ext>
            </a:extLst>
          </p:cNvPr>
          <p:cNvGrpSpPr/>
          <p:nvPr/>
        </p:nvGrpSpPr>
        <p:grpSpPr>
          <a:xfrm>
            <a:off x="3596539" y="3936065"/>
            <a:ext cx="1950923" cy="617670"/>
            <a:chOff x="4795201" y="5248347"/>
            <a:chExt cx="2601599" cy="823676"/>
          </a:xfrm>
        </p:grpSpPr>
        <p:sp>
          <p:nvSpPr>
            <p:cNvPr id="12" name="TextBox 11">
              <a:extLst>
                <a:ext uri="{FF2B5EF4-FFF2-40B4-BE49-F238E27FC236}">
                  <a16:creationId xmlns:a16="http://schemas.microsoft.com/office/drawing/2014/main" id="{B02E2430-FA9D-2FAA-FD16-A09F2C1207E8}"/>
                </a:ext>
              </a:extLst>
            </p:cNvPr>
            <p:cNvSpPr txBox="1"/>
            <p:nvPr/>
          </p:nvSpPr>
          <p:spPr>
            <a:xfrm>
              <a:off x="5389562" y="5248347"/>
              <a:ext cx="2007238" cy="823676"/>
            </a:xfrm>
            <a:prstGeom prst="rect">
              <a:avLst/>
            </a:prstGeom>
            <a:noFill/>
          </p:spPr>
          <p:txBody>
            <a:bodyPr wrap="square" rtlCol="0">
              <a:spAutoFit/>
            </a:bodyPr>
            <a:lstStyle/>
            <a:p>
              <a:pPr marL="0" marR="0" lvl="0" indent="0" defTabSz="685669"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Simple</a:t>
              </a:r>
              <a:endParaRPr kumimoji="0" lang="en-US" sz="1050" b="1" i="0" u="none" strike="noStrike" kern="0" cap="none" spc="0" normalizeH="0" baseline="30000" noProof="0" dirty="0">
                <a:ln>
                  <a:noFill/>
                </a:ln>
                <a:solidFill>
                  <a:srgbClr val="FFFFFF"/>
                </a:solidFill>
                <a:effectLst/>
                <a:uLnTx/>
                <a:uFillTx/>
                <a:latin typeface="Segoe UI" panose="020B0502040204020203" pitchFamily="34" charset="0"/>
                <a:cs typeface="Segoe UI" panose="020B0502040204020203" pitchFamily="34" charset="0"/>
              </a:endParaRPr>
            </a:p>
            <a:p>
              <a:pPr marL="0" marR="0" lvl="0" indent="0" defTabSz="685669" eaLnBrk="1" fontAlgn="auto" latinLnBrk="0" hangingPunct="1">
                <a:lnSpc>
                  <a:spcPct val="100000"/>
                </a:lnSpc>
                <a:spcBef>
                  <a:spcPts val="0"/>
                </a:spcBef>
                <a:spcAft>
                  <a:spcPts val="0"/>
                </a:spcAft>
                <a:buClrTx/>
                <a:buSzTx/>
                <a:buFontTx/>
                <a:buNone/>
                <a:tabLst/>
                <a:defRPr/>
              </a:pPr>
              <a:r>
                <a:rPr kumimoji="0" lang="en-US" sz="788" b="0"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No math with memory, storage, or network ingress/egress</a:t>
              </a:r>
            </a:p>
          </p:txBody>
        </p:sp>
        <p:grpSp>
          <p:nvGrpSpPr>
            <p:cNvPr id="13" name="Group 12">
              <a:extLst>
                <a:ext uri="{FF2B5EF4-FFF2-40B4-BE49-F238E27FC236}">
                  <a16:creationId xmlns:a16="http://schemas.microsoft.com/office/drawing/2014/main" id="{9A265796-36CF-3BB4-CB66-5B689379993E}"/>
                </a:ext>
              </a:extLst>
            </p:cNvPr>
            <p:cNvGrpSpPr/>
            <p:nvPr/>
          </p:nvGrpSpPr>
          <p:grpSpPr>
            <a:xfrm>
              <a:off x="4795201" y="5312134"/>
              <a:ext cx="457200" cy="457200"/>
              <a:chOff x="472440" y="5190589"/>
              <a:chExt cx="457200" cy="457200"/>
            </a:xfrm>
          </p:grpSpPr>
          <p:sp>
            <p:nvSpPr>
              <p:cNvPr id="14" name="Oval 13">
                <a:extLst>
                  <a:ext uri="{FF2B5EF4-FFF2-40B4-BE49-F238E27FC236}">
                    <a16:creationId xmlns:a16="http://schemas.microsoft.com/office/drawing/2014/main" id="{E48F687D-E9A4-82E3-1BB0-41E2AEABB868}"/>
                  </a:ext>
                </a:extLst>
              </p:cNvPr>
              <p:cNvSpPr/>
              <p:nvPr/>
            </p:nvSpPr>
            <p:spPr>
              <a:xfrm>
                <a:off x="472440" y="5190589"/>
                <a:ext cx="457200" cy="457200"/>
              </a:xfrm>
              <a:prstGeom prst="ellipse">
                <a:avLst/>
              </a:prstGeom>
              <a:solidFill>
                <a:srgbClr val="FFFFFF"/>
              </a:solidFill>
              <a:ln w="12700" cap="flat" cmpd="sng" algn="ctr">
                <a:noFill/>
                <a:prstDash val="solid"/>
              </a:ln>
              <a:effectLst>
                <a:outerShdw blurRad="63500" dist="25400" dir="2700000" algn="tl" rotWithShape="0">
                  <a:prstClr val="black">
                    <a:alpha val="20000"/>
                  </a:prstClr>
                </a:outerShdw>
              </a:effectLst>
            </p:spPr>
            <p:txBody>
              <a:bodyPr rtlCol="0" anchor="ctr"/>
              <a:lstStyle/>
              <a:p>
                <a:pPr marL="0" marR="0" lvl="0" indent="0" algn="ctr" defTabSz="685669" eaLnBrk="1" fontAlgn="auto" latinLnBrk="0" hangingPunct="1">
                  <a:lnSpc>
                    <a:spcPct val="100000"/>
                  </a:lnSpc>
                  <a:spcBef>
                    <a:spcPts val="0"/>
                  </a:spcBef>
                  <a:spcAft>
                    <a:spcPts val="0"/>
                  </a:spcAft>
                  <a:buClrTx/>
                  <a:buSzTx/>
                  <a:buFontTx/>
                  <a:buNone/>
                  <a:tabLst/>
                  <a:defRPr/>
                </a:pPr>
                <a:endParaRPr kumimoji="0" lang="en-US" sz="788"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pic>
            <p:nvPicPr>
              <p:cNvPr id="15" name="Graphic 14" descr="Checkmark">
                <a:extLst>
                  <a:ext uri="{FF2B5EF4-FFF2-40B4-BE49-F238E27FC236}">
                    <a16:creationId xmlns:a16="http://schemas.microsoft.com/office/drawing/2014/main" id="{FCE25EDE-FDC9-8426-D35C-06B94EBEF8C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880" y="5282029"/>
                <a:ext cx="274320" cy="274320"/>
              </a:xfrm>
              <a:prstGeom prst="rect">
                <a:avLst/>
              </a:prstGeom>
            </p:spPr>
          </p:pic>
        </p:grpSp>
      </p:grpSp>
      <p:grpSp>
        <p:nvGrpSpPr>
          <p:cNvPr id="16" name="Group 15" descr="Rewards: Those who virtualize efficiently, with higher v-to-p density">
            <a:extLst>
              <a:ext uri="{FF2B5EF4-FFF2-40B4-BE49-F238E27FC236}">
                <a16:creationId xmlns:a16="http://schemas.microsoft.com/office/drawing/2014/main" id="{A1520471-AFDB-DD9B-46A9-87E4948668FA}"/>
              </a:ext>
              <a:ext uri="{C183D7F6-B498-43B3-948B-1728B52AA6E4}">
                <adec:decorative xmlns:adec="http://schemas.microsoft.com/office/drawing/2017/decorative" val="0"/>
              </a:ext>
            </a:extLst>
          </p:cNvPr>
          <p:cNvGrpSpPr/>
          <p:nvPr/>
        </p:nvGrpSpPr>
        <p:grpSpPr>
          <a:xfrm>
            <a:off x="6031495" y="3936070"/>
            <a:ext cx="1916861" cy="617670"/>
            <a:chOff x="8042268" y="5248347"/>
            <a:chExt cx="2556177" cy="823676"/>
          </a:xfrm>
        </p:grpSpPr>
        <p:sp>
          <p:nvSpPr>
            <p:cNvPr id="17" name="TextBox 16">
              <a:extLst>
                <a:ext uri="{FF2B5EF4-FFF2-40B4-BE49-F238E27FC236}">
                  <a16:creationId xmlns:a16="http://schemas.microsoft.com/office/drawing/2014/main" id="{DC8731D9-7553-9DA3-5164-2677828887CD}"/>
                </a:ext>
              </a:extLst>
            </p:cNvPr>
            <p:cNvSpPr txBox="1"/>
            <p:nvPr/>
          </p:nvSpPr>
          <p:spPr>
            <a:xfrm>
              <a:off x="8636628" y="5248347"/>
              <a:ext cx="1961817" cy="823676"/>
            </a:xfrm>
            <a:prstGeom prst="rect">
              <a:avLst/>
            </a:prstGeom>
            <a:noFill/>
          </p:spPr>
          <p:txBody>
            <a:bodyPr wrap="square" rtlCol="0">
              <a:spAutoFit/>
            </a:bodyPr>
            <a:lstStyle/>
            <a:p>
              <a:pPr marL="0" marR="0" lvl="0" indent="0" defTabSz="685669"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Rewards</a:t>
              </a:r>
              <a:endParaRPr kumimoji="0" lang="en-US" sz="1050" b="1" i="0" u="none" strike="noStrike" kern="0" cap="none" spc="0" normalizeH="0" baseline="30000" noProof="0" dirty="0">
                <a:ln>
                  <a:noFill/>
                </a:ln>
                <a:solidFill>
                  <a:srgbClr val="FFFFFF"/>
                </a:solidFill>
                <a:effectLst/>
                <a:uLnTx/>
                <a:uFillTx/>
                <a:latin typeface="Segoe UI" panose="020B0502040204020203" pitchFamily="34" charset="0"/>
                <a:cs typeface="Segoe UI" panose="020B0502040204020203" pitchFamily="34" charset="0"/>
              </a:endParaRPr>
            </a:p>
            <a:p>
              <a:pPr marL="0" marR="0" lvl="0" indent="0" defTabSz="685669" eaLnBrk="1" fontAlgn="auto" latinLnBrk="0" hangingPunct="1">
                <a:lnSpc>
                  <a:spcPct val="100000"/>
                </a:lnSpc>
                <a:spcBef>
                  <a:spcPts val="0"/>
                </a:spcBef>
                <a:spcAft>
                  <a:spcPts val="0"/>
                </a:spcAft>
                <a:buClrTx/>
                <a:buSzTx/>
                <a:buFontTx/>
                <a:buNone/>
                <a:tabLst/>
                <a:defRPr/>
              </a:pPr>
              <a:r>
                <a:rPr kumimoji="0" lang="en-US" sz="788" b="0" i="0" u="none" strike="noStrike" kern="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rPr>
                <a:t>Those who virtualize efficiently, with higher v-to-p density</a:t>
              </a:r>
            </a:p>
          </p:txBody>
        </p:sp>
        <p:grpSp>
          <p:nvGrpSpPr>
            <p:cNvPr id="18" name="Group 17">
              <a:extLst>
                <a:ext uri="{FF2B5EF4-FFF2-40B4-BE49-F238E27FC236}">
                  <a16:creationId xmlns:a16="http://schemas.microsoft.com/office/drawing/2014/main" id="{797CCAC6-5C07-72C0-D6A9-87362A5ACD27}"/>
                </a:ext>
              </a:extLst>
            </p:cNvPr>
            <p:cNvGrpSpPr/>
            <p:nvPr/>
          </p:nvGrpSpPr>
          <p:grpSpPr>
            <a:xfrm>
              <a:off x="8042268" y="5312134"/>
              <a:ext cx="457200" cy="457200"/>
              <a:chOff x="472440" y="5190589"/>
              <a:chExt cx="457200" cy="457200"/>
            </a:xfrm>
          </p:grpSpPr>
          <p:sp>
            <p:nvSpPr>
              <p:cNvPr id="19" name="Oval 18">
                <a:extLst>
                  <a:ext uri="{FF2B5EF4-FFF2-40B4-BE49-F238E27FC236}">
                    <a16:creationId xmlns:a16="http://schemas.microsoft.com/office/drawing/2014/main" id="{9BB324D1-2145-705F-BF8B-517D551909B1}"/>
                  </a:ext>
                </a:extLst>
              </p:cNvPr>
              <p:cNvSpPr/>
              <p:nvPr/>
            </p:nvSpPr>
            <p:spPr>
              <a:xfrm>
                <a:off x="472440" y="5190589"/>
                <a:ext cx="457200" cy="457200"/>
              </a:xfrm>
              <a:prstGeom prst="ellipse">
                <a:avLst/>
              </a:prstGeom>
              <a:solidFill>
                <a:srgbClr val="FFFFFF"/>
              </a:solidFill>
              <a:ln w="12700" cap="flat" cmpd="sng" algn="ctr">
                <a:noFill/>
                <a:prstDash val="solid"/>
              </a:ln>
              <a:effectLst>
                <a:outerShdw blurRad="63500" dist="25400" dir="2700000" algn="tl" rotWithShape="0">
                  <a:prstClr val="black">
                    <a:alpha val="20000"/>
                  </a:prstClr>
                </a:outerShdw>
              </a:effectLst>
            </p:spPr>
            <p:txBody>
              <a:bodyPr rtlCol="0" anchor="ctr"/>
              <a:lstStyle/>
              <a:p>
                <a:pPr marL="0" marR="0" lvl="0" indent="0" algn="ctr" defTabSz="685669" eaLnBrk="1" fontAlgn="auto" latinLnBrk="0" hangingPunct="1">
                  <a:lnSpc>
                    <a:spcPct val="100000"/>
                  </a:lnSpc>
                  <a:spcBef>
                    <a:spcPts val="0"/>
                  </a:spcBef>
                  <a:spcAft>
                    <a:spcPts val="0"/>
                  </a:spcAft>
                  <a:buClrTx/>
                  <a:buSzTx/>
                  <a:buFontTx/>
                  <a:buNone/>
                  <a:tabLst/>
                  <a:defRPr/>
                </a:pPr>
                <a:endParaRPr kumimoji="0" lang="en-US" sz="788"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pic>
            <p:nvPicPr>
              <p:cNvPr id="20" name="Graphic 19" descr="Checkmark">
                <a:extLst>
                  <a:ext uri="{FF2B5EF4-FFF2-40B4-BE49-F238E27FC236}">
                    <a16:creationId xmlns:a16="http://schemas.microsoft.com/office/drawing/2014/main" id="{40851C7E-7590-DA56-4576-020C60E750B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880" y="5282029"/>
                <a:ext cx="274320" cy="274320"/>
              </a:xfrm>
              <a:prstGeom prst="rect">
                <a:avLst/>
              </a:prstGeom>
            </p:spPr>
          </p:pic>
        </p:grpSp>
      </p:grpSp>
      <p:grpSp>
        <p:nvGrpSpPr>
          <p:cNvPr id="21" name="Group 20" descr="A graph showing the number of physical cores from running virtual machines on the y axis and number of days on the x asis">
            <a:extLst>
              <a:ext uri="{FF2B5EF4-FFF2-40B4-BE49-F238E27FC236}">
                <a16:creationId xmlns:a16="http://schemas.microsoft.com/office/drawing/2014/main" id="{6DC307B4-8C02-3E47-1908-6C0D6F0E40DB}"/>
              </a:ext>
              <a:ext uri="{C183D7F6-B498-43B3-948B-1728B52AA6E4}">
                <adec:decorative xmlns:adec="http://schemas.microsoft.com/office/drawing/2017/decorative" val="0"/>
              </a:ext>
            </a:extLst>
          </p:cNvPr>
          <p:cNvGrpSpPr/>
          <p:nvPr/>
        </p:nvGrpSpPr>
        <p:grpSpPr>
          <a:xfrm>
            <a:off x="4572000" y="1305591"/>
            <a:ext cx="4114217" cy="2283390"/>
            <a:chOff x="6096000" y="1740547"/>
            <a:chExt cx="5486400" cy="3044952"/>
          </a:xfrm>
          <a:solidFill>
            <a:srgbClr val="FFFFFF"/>
          </a:solidFill>
        </p:grpSpPr>
        <p:sp>
          <p:nvSpPr>
            <p:cNvPr id="22" name="Rectangle 21">
              <a:extLst>
                <a:ext uri="{FF2B5EF4-FFF2-40B4-BE49-F238E27FC236}">
                  <a16:creationId xmlns:a16="http://schemas.microsoft.com/office/drawing/2014/main" id="{41299FE0-6F1E-B51B-9C61-AC67C1F3FF48}"/>
                </a:ext>
              </a:extLst>
            </p:cNvPr>
            <p:cNvSpPr/>
            <p:nvPr/>
          </p:nvSpPr>
          <p:spPr>
            <a:xfrm>
              <a:off x="6096000" y="1740547"/>
              <a:ext cx="5486400" cy="3044952"/>
            </a:xfrm>
            <a:prstGeom prst="rect">
              <a:avLst/>
            </a:prstGeom>
            <a:grpFill/>
            <a:ln w="3175" cap="flat" cmpd="sng" algn="ctr">
              <a:noFill/>
              <a:prstDash val="solid"/>
            </a:ln>
            <a:effectLst>
              <a:outerShdw blurRad="127000" dist="38100" dir="2700000" algn="tl" rotWithShape="0">
                <a:prstClr val="black">
                  <a:alpha val="20000"/>
                </a:prstClr>
              </a:outerShdw>
            </a:effectLst>
          </p:spPr>
          <p:txBody>
            <a:bodyPr rtlCol="0" anchor="ctr"/>
            <a:lstStyle/>
            <a:p>
              <a:pPr marL="0" marR="0" lvl="0" indent="0" algn="ctr"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7C2493F9-D2F5-F3A0-9A22-0D966E95FC41}"/>
                </a:ext>
              </a:extLst>
            </p:cNvPr>
            <p:cNvGrpSpPr/>
            <p:nvPr/>
          </p:nvGrpSpPr>
          <p:grpSpPr>
            <a:xfrm>
              <a:off x="6363303" y="1859794"/>
              <a:ext cx="4907608" cy="2633891"/>
              <a:chOff x="6360255" y="2127464"/>
              <a:chExt cx="4907608" cy="2633891"/>
            </a:xfrm>
            <a:grpFill/>
          </p:grpSpPr>
          <p:sp>
            <p:nvSpPr>
              <p:cNvPr id="24" name="Rectangle 23">
                <a:extLst>
                  <a:ext uri="{FF2B5EF4-FFF2-40B4-BE49-F238E27FC236}">
                    <a16:creationId xmlns:a16="http://schemas.microsoft.com/office/drawing/2014/main" id="{AEC90F91-1999-D713-3EDD-0F9FBCFA87C7}"/>
                  </a:ext>
                </a:extLst>
              </p:cNvPr>
              <p:cNvSpPr/>
              <p:nvPr/>
            </p:nvSpPr>
            <p:spPr>
              <a:xfrm>
                <a:off x="6630655" y="3530693"/>
                <a:ext cx="4480560" cy="726600"/>
              </a:xfrm>
              <a:prstGeom prst="rect">
                <a:avLst/>
              </a:prstGeom>
              <a:grpFill/>
              <a:ln w="12700" cap="flat" cmpd="sng" algn="ctr">
                <a:noFill/>
                <a:prstDash val="solid"/>
              </a:ln>
              <a:effectLst/>
            </p:spPr>
            <p:txBody>
              <a:bodyPr rtlCol="0" anchor="ctr"/>
              <a:lstStyle/>
              <a:p>
                <a:pPr marL="0" marR="0" lvl="0" indent="0" algn="ctr"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5" name="Picture 24">
                <a:extLst>
                  <a:ext uri="{FF2B5EF4-FFF2-40B4-BE49-F238E27FC236}">
                    <a16:creationId xmlns:a16="http://schemas.microsoft.com/office/drawing/2014/main" id="{D0A07301-BE20-A00B-83EB-09075B222980}"/>
                  </a:ext>
                </a:extLst>
              </p:cNvPr>
              <p:cNvPicPr>
                <a:picLocks noChangeAspect="1"/>
              </p:cNvPicPr>
              <p:nvPr/>
            </p:nvPicPr>
            <p:blipFill rotWithShape="1">
              <a:blip r:embed="rId4" cstate="print">
                <a:clrChange>
                  <a:clrFrom>
                    <a:srgbClr val="FFFFFF"/>
                  </a:clrFrom>
                  <a:clrTo>
                    <a:srgbClr val="FFFFFF">
                      <a:alpha val="0"/>
                    </a:srgbClr>
                  </a:clrTo>
                </a:clrChange>
                <a:duotone>
                  <a:prstClr val="black"/>
                  <a:srgbClr val="0078D4">
                    <a:tint val="45000"/>
                    <a:satMod val="400000"/>
                  </a:srgbClr>
                </a:duotone>
                <a:extLst>
                  <a:ext uri="{28A0092B-C50C-407E-A947-70E740481C1C}">
                    <a14:useLocalDpi xmlns:a14="http://schemas.microsoft.com/office/drawing/2010/main" val="0"/>
                  </a:ext>
                </a:extLst>
              </a:blip>
              <a:srcRect/>
              <a:stretch/>
            </p:blipFill>
            <p:spPr>
              <a:xfrm>
                <a:off x="6621131" y="2529104"/>
                <a:ext cx="4490084" cy="1636985"/>
              </a:xfrm>
              <a:prstGeom prst="rect">
                <a:avLst/>
              </a:prstGeom>
              <a:grpFill/>
              <a:ln>
                <a:noFill/>
              </a:ln>
            </p:spPr>
          </p:pic>
          <p:cxnSp>
            <p:nvCxnSpPr>
              <p:cNvPr id="26" name="Straight Arrow Connector 25">
                <a:extLst>
                  <a:ext uri="{FF2B5EF4-FFF2-40B4-BE49-F238E27FC236}">
                    <a16:creationId xmlns:a16="http://schemas.microsoft.com/office/drawing/2014/main" id="{22DCA34A-8C00-0C29-28EC-4EF6EABF03C9}"/>
                  </a:ext>
                </a:extLst>
              </p:cNvPr>
              <p:cNvCxnSpPr>
                <a:cxnSpLocks/>
              </p:cNvCxnSpPr>
              <p:nvPr/>
            </p:nvCxnSpPr>
            <p:spPr>
              <a:xfrm>
                <a:off x="6636556" y="3530693"/>
                <a:ext cx="4462272" cy="0"/>
              </a:xfrm>
              <a:prstGeom prst="straightConnector1">
                <a:avLst/>
              </a:prstGeom>
              <a:grpFill/>
              <a:ln w="38100" cap="sq" cmpd="sng" algn="ctr">
                <a:noFill/>
                <a:prstDash val="solid"/>
                <a:miter lim="800000"/>
                <a:tailEnd type="none"/>
              </a:ln>
              <a:effectLst/>
            </p:spPr>
          </p:cxnSp>
          <p:sp>
            <p:nvSpPr>
              <p:cNvPr id="27" name="TextBox 26">
                <a:extLst>
                  <a:ext uri="{FF2B5EF4-FFF2-40B4-BE49-F238E27FC236}">
                    <a16:creationId xmlns:a16="http://schemas.microsoft.com/office/drawing/2014/main" id="{9C586E2E-7B3B-AA32-8EFA-B9901AEA2341}"/>
                  </a:ext>
                </a:extLst>
              </p:cNvPr>
              <p:cNvSpPr txBox="1"/>
              <p:nvPr/>
            </p:nvSpPr>
            <p:spPr>
              <a:xfrm>
                <a:off x="10735164" y="4484317"/>
                <a:ext cx="532699" cy="277038"/>
              </a:xfrm>
              <a:prstGeom prst="rect">
                <a:avLst/>
              </a:prstGeom>
              <a:grpFill/>
              <a:ln>
                <a:noFill/>
              </a:ln>
            </p:spPr>
            <p:txBody>
              <a:bodyPr wrap="none" rtlCol="0">
                <a:spAutoFit/>
              </a:bodyPr>
              <a:lstStyle/>
              <a:p>
                <a:pPr marL="0" marR="0" lvl="0" indent="0" defTabSz="68566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a:ln>
                      <a:noFill/>
                    </a:ln>
                    <a:solidFill>
                      <a:srgbClr val="0078D4"/>
                    </a:solidFill>
                    <a:effectLst/>
                    <a:uLnTx/>
                    <a:uFillTx/>
                    <a:latin typeface="Segoe UI" panose="020B0502040204020203" pitchFamily="34" charset="0"/>
                    <a:cs typeface="Segoe UI" panose="020B0502040204020203" pitchFamily="34" charset="0"/>
                  </a:rPr>
                  <a:t>Days</a:t>
                </a:r>
              </a:p>
            </p:txBody>
          </p:sp>
          <p:sp>
            <p:nvSpPr>
              <p:cNvPr id="28" name="TextBox 27">
                <a:extLst>
                  <a:ext uri="{FF2B5EF4-FFF2-40B4-BE49-F238E27FC236}">
                    <a16:creationId xmlns:a16="http://schemas.microsoft.com/office/drawing/2014/main" id="{2C031121-8301-CD0C-850B-23F6A56D0D4B}"/>
                  </a:ext>
                </a:extLst>
              </p:cNvPr>
              <p:cNvSpPr txBox="1"/>
              <p:nvPr/>
            </p:nvSpPr>
            <p:spPr>
              <a:xfrm>
                <a:off x="6427055" y="2270316"/>
                <a:ext cx="165013" cy="1926869"/>
              </a:xfrm>
              <a:prstGeom prst="rect">
                <a:avLst/>
              </a:prstGeom>
              <a:grpFill/>
              <a:ln>
                <a:noFill/>
              </a:ln>
            </p:spPr>
            <p:txBody>
              <a:bodyPr wrap="none" lIns="34285" rIns="34285" rtlCol="0">
                <a:spAutoFit/>
              </a:bodyPr>
              <a:lstStyle/>
              <a:p>
                <a:pPr marL="0" marR="0" lvl="0" indent="0" defTabSz="685669" eaLnBrk="1" fontAlgn="auto" latinLnBrk="0" hangingPunct="1">
                  <a:lnSpc>
                    <a:spcPct val="300000"/>
                  </a:lnSpc>
                  <a:spcBef>
                    <a:spcPts val="0"/>
                  </a:spcBef>
                  <a:spcAft>
                    <a:spcPts val="0"/>
                  </a:spcAft>
                  <a:buClrTx/>
                  <a:buSzTx/>
                  <a:buFontTx/>
                  <a:buNone/>
                  <a:tabLst/>
                  <a:defRPr/>
                </a:pPr>
                <a:r>
                  <a:rPr kumimoji="0" lang="en-US" sz="375" b="0" i="0" u="none" strike="noStrike" kern="0" cap="none" spc="0" normalizeH="0" baseline="0" noProof="0">
                    <a:ln>
                      <a:noFill/>
                    </a:ln>
                    <a:solidFill>
                      <a:prstClr val="black">
                        <a:lumMod val="65000"/>
                        <a:lumOff val="35000"/>
                      </a:prstClr>
                    </a:solidFill>
                    <a:effectLst/>
                    <a:uLnTx/>
                    <a:uFillTx/>
                    <a:latin typeface="Segoe UI Semibold" panose="020B0702040204020203" pitchFamily="34" charset="0"/>
                    <a:cs typeface="Segoe UI Semibold" panose="020B0702040204020203" pitchFamily="34" charset="0"/>
                  </a:rPr>
                  <a:t>80</a:t>
                </a:r>
              </a:p>
              <a:p>
                <a:pPr marL="0" marR="0" lvl="0" indent="0" defTabSz="685669" eaLnBrk="1" fontAlgn="auto" latinLnBrk="0" hangingPunct="1">
                  <a:lnSpc>
                    <a:spcPct val="300000"/>
                  </a:lnSpc>
                  <a:spcBef>
                    <a:spcPts val="0"/>
                  </a:spcBef>
                  <a:spcAft>
                    <a:spcPts val="0"/>
                  </a:spcAft>
                  <a:buClrTx/>
                  <a:buSzTx/>
                  <a:buFontTx/>
                  <a:buNone/>
                  <a:tabLst/>
                  <a:defRPr/>
                </a:pPr>
                <a:r>
                  <a:rPr kumimoji="0" lang="en-US" sz="375" b="0" i="0" u="none" strike="noStrike" kern="0" cap="none" spc="0" normalizeH="0" baseline="0" noProof="0">
                    <a:ln>
                      <a:noFill/>
                    </a:ln>
                    <a:solidFill>
                      <a:prstClr val="black">
                        <a:lumMod val="65000"/>
                        <a:lumOff val="35000"/>
                      </a:prstClr>
                    </a:solidFill>
                    <a:effectLst/>
                    <a:uLnTx/>
                    <a:uFillTx/>
                    <a:latin typeface="Segoe UI Semibold" panose="020B0702040204020203" pitchFamily="34" charset="0"/>
                    <a:cs typeface="Segoe UI Semibold" panose="020B0702040204020203" pitchFamily="34" charset="0"/>
                  </a:rPr>
                  <a:t>70</a:t>
                </a:r>
              </a:p>
              <a:p>
                <a:pPr marL="0" marR="0" lvl="0" indent="0" defTabSz="685669" eaLnBrk="1" fontAlgn="auto" latinLnBrk="0" hangingPunct="1">
                  <a:lnSpc>
                    <a:spcPct val="300000"/>
                  </a:lnSpc>
                  <a:spcBef>
                    <a:spcPts val="0"/>
                  </a:spcBef>
                  <a:spcAft>
                    <a:spcPts val="0"/>
                  </a:spcAft>
                  <a:buClrTx/>
                  <a:buSzTx/>
                  <a:buFontTx/>
                  <a:buNone/>
                  <a:tabLst/>
                  <a:defRPr/>
                </a:pPr>
                <a:r>
                  <a:rPr kumimoji="0" lang="en-US" sz="375" b="0" i="0" u="none" strike="noStrike" kern="0" cap="none" spc="0" normalizeH="0" baseline="0" noProof="0">
                    <a:ln>
                      <a:noFill/>
                    </a:ln>
                    <a:solidFill>
                      <a:prstClr val="black">
                        <a:lumMod val="65000"/>
                        <a:lumOff val="35000"/>
                      </a:prstClr>
                    </a:solidFill>
                    <a:effectLst/>
                    <a:uLnTx/>
                    <a:uFillTx/>
                    <a:latin typeface="Segoe UI Semibold" panose="020B0702040204020203" pitchFamily="34" charset="0"/>
                    <a:cs typeface="Segoe UI Semibold" panose="020B0702040204020203" pitchFamily="34" charset="0"/>
                  </a:rPr>
                  <a:t>60</a:t>
                </a:r>
              </a:p>
              <a:p>
                <a:pPr marL="0" marR="0" lvl="0" indent="0" defTabSz="685669" eaLnBrk="1" fontAlgn="auto" latinLnBrk="0" hangingPunct="1">
                  <a:lnSpc>
                    <a:spcPct val="300000"/>
                  </a:lnSpc>
                  <a:spcBef>
                    <a:spcPts val="0"/>
                  </a:spcBef>
                  <a:spcAft>
                    <a:spcPts val="0"/>
                  </a:spcAft>
                  <a:buClrTx/>
                  <a:buSzTx/>
                  <a:buFontTx/>
                  <a:buNone/>
                  <a:tabLst/>
                  <a:defRPr/>
                </a:pPr>
                <a:r>
                  <a:rPr kumimoji="0" lang="en-US" sz="375" b="0" i="0" u="none" strike="noStrike" kern="0" cap="none" spc="0" normalizeH="0" baseline="0" noProof="0">
                    <a:ln>
                      <a:noFill/>
                    </a:ln>
                    <a:solidFill>
                      <a:prstClr val="black">
                        <a:lumMod val="65000"/>
                        <a:lumOff val="35000"/>
                      </a:prstClr>
                    </a:solidFill>
                    <a:effectLst/>
                    <a:uLnTx/>
                    <a:uFillTx/>
                    <a:latin typeface="Segoe UI Semibold" panose="020B0702040204020203" pitchFamily="34" charset="0"/>
                    <a:cs typeface="Segoe UI Semibold" panose="020B0702040204020203" pitchFamily="34" charset="0"/>
                  </a:rPr>
                  <a:t>50</a:t>
                </a:r>
              </a:p>
              <a:p>
                <a:pPr marL="0" marR="0" lvl="0" indent="0" defTabSz="685669" eaLnBrk="1" fontAlgn="auto" latinLnBrk="0" hangingPunct="1">
                  <a:lnSpc>
                    <a:spcPct val="300000"/>
                  </a:lnSpc>
                  <a:spcBef>
                    <a:spcPts val="0"/>
                  </a:spcBef>
                  <a:spcAft>
                    <a:spcPts val="0"/>
                  </a:spcAft>
                  <a:buClrTx/>
                  <a:buSzTx/>
                  <a:buFontTx/>
                  <a:buNone/>
                  <a:tabLst/>
                  <a:defRPr/>
                </a:pPr>
                <a:r>
                  <a:rPr kumimoji="0" lang="en-US" sz="375" b="0" i="0" u="none" strike="noStrike" kern="0" cap="none" spc="0" normalizeH="0" baseline="0" noProof="0">
                    <a:ln>
                      <a:noFill/>
                    </a:ln>
                    <a:solidFill>
                      <a:prstClr val="black">
                        <a:lumMod val="65000"/>
                        <a:lumOff val="35000"/>
                      </a:prstClr>
                    </a:solidFill>
                    <a:effectLst/>
                    <a:uLnTx/>
                    <a:uFillTx/>
                    <a:latin typeface="Segoe UI Semibold" panose="020B0702040204020203" pitchFamily="34" charset="0"/>
                    <a:cs typeface="Segoe UI Semibold" panose="020B0702040204020203" pitchFamily="34" charset="0"/>
                  </a:rPr>
                  <a:t>40</a:t>
                </a:r>
              </a:p>
              <a:p>
                <a:pPr marL="0" marR="0" lvl="0" indent="0" defTabSz="685669" eaLnBrk="1" fontAlgn="auto" latinLnBrk="0" hangingPunct="1">
                  <a:lnSpc>
                    <a:spcPct val="300000"/>
                  </a:lnSpc>
                  <a:spcBef>
                    <a:spcPts val="0"/>
                  </a:spcBef>
                  <a:spcAft>
                    <a:spcPts val="0"/>
                  </a:spcAft>
                  <a:buClrTx/>
                  <a:buSzTx/>
                  <a:buFontTx/>
                  <a:buNone/>
                  <a:tabLst/>
                  <a:defRPr/>
                </a:pPr>
                <a:r>
                  <a:rPr kumimoji="0" lang="en-US" sz="375" b="0" i="0" u="none" strike="noStrike" kern="0" cap="none" spc="0" normalizeH="0" baseline="0" noProof="0">
                    <a:ln>
                      <a:noFill/>
                    </a:ln>
                    <a:solidFill>
                      <a:prstClr val="black">
                        <a:lumMod val="65000"/>
                        <a:lumOff val="35000"/>
                      </a:prstClr>
                    </a:solidFill>
                    <a:effectLst/>
                    <a:uLnTx/>
                    <a:uFillTx/>
                    <a:latin typeface="Segoe UI Semibold" panose="020B0702040204020203" pitchFamily="34" charset="0"/>
                    <a:cs typeface="Segoe UI Semibold" panose="020B0702040204020203" pitchFamily="34" charset="0"/>
                  </a:rPr>
                  <a:t>30</a:t>
                </a:r>
              </a:p>
              <a:p>
                <a:pPr marL="0" marR="0" lvl="0" indent="0" defTabSz="685669" eaLnBrk="1" fontAlgn="auto" latinLnBrk="0" hangingPunct="1">
                  <a:lnSpc>
                    <a:spcPct val="300000"/>
                  </a:lnSpc>
                  <a:spcBef>
                    <a:spcPts val="0"/>
                  </a:spcBef>
                  <a:spcAft>
                    <a:spcPts val="0"/>
                  </a:spcAft>
                  <a:buClrTx/>
                  <a:buSzTx/>
                  <a:buFontTx/>
                  <a:buNone/>
                  <a:tabLst/>
                  <a:defRPr/>
                </a:pPr>
                <a:r>
                  <a:rPr kumimoji="0" lang="en-US" sz="375" b="0" i="0" u="none" strike="noStrike" kern="0" cap="none" spc="0" normalizeH="0" baseline="0" noProof="0">
                    <a:ln>
                      <a:noFill/>
                    </a:ln>
                    <a:solidFill>
                      <a:prstClr val="black">
                        <a:lumMod val="65000"/>
                        <a:lumOff val="35000"/>
                      </a:prstClr>
                    </a:solidFill>
                    <a:effectLst/>
                    <a:uLnTx/>
                    <a:uFillTx/>
                    <a:latin typeface="Segoe UI Semibold" panose="020B0702040204020203" pitchFamily="34" charset="0"/>
                    <a:cs typeface="Segoe UI Semibold" panose="020B0702040204020203" pitchFamily="34" charset="0"/>
                  </a:rPr>
                  <a:t>20</a:t>
                </a:r>
              </a:p>
              <a:p>
                <a:pPr marL="0" marR="0" lvl="0" indent="0" defTabSz="685669" eaLnBrk="1" fontAlgn="auto" latinLnBrk="0" hangingPunct="1">
                  <a:lnSpc>
                    <a:spcPct val="300000"/>
                  </a:lnSpc>
                  <a:spcBef>
                    <a:spcPts val="0"/>
                  </a:spcBef>
                  <a:spcAft>
                    <a:spcPts val="0"/>
                  </a:spcAft>
                  <a:buClrTx/>
                  <a:buSzTx/>
                  <a:buFontTx/>
                  <a:buNone/>
                  <a:tabLst/>
                  <a:defRPr/>
                </a:pPr>
                <a:r>
                  <a:rPr kumimoji="0" lang="en-US" sz="375" b="0" i="0" u="none" strike="noStrike" kern="0" cap="none" spc="0" normalizeH="0" baseline="0" noProof="0">
                    <a:ln>
                      <a:noFill/>
                    </a:ln>
                    <a:solidFill>
                      <a:prstClr val="black">
                        <a:lumMod val="65000"/>
                        <a:lumOff val="35000"/>
                      </a:prstClr>
                    </a:solidFill>
                    <a:effectLst/>
                    <a:uLnTx/>
                    <a:uFillTx/>
                    <a:latin typeface="Segoe UI Semibold" panose="020B0702040204020203" pitchFamily="34" charset="0"/>
                    <a:cs typeface="Segoe UI Semibold" panose="020B0702040204020203" pitchFamily="34" charset="0"/>
                  </a:rPr>
                  <a:t>10</a:t>
                </a:r>
              </a:p>
            </p:txBody>
          </p:sp>
          <p:cxnSp>
            <p:nvCxnSpPr>
              <p:cNvPr id="29" name="Straight Arrow Connector 28">
                <a:extLst>
                  <a:ext uri="{FF2B5EF4-FFF2-40B4-BE49-F238E27FC236}">
                    <a16:creationId xmlns:a16="http://schemas.microsoft.com/office/drawing/2014/main" id="{F1DE5ADC-E46F-3491-7A12-3BDFB0ECFA38}"/>
                  </a:ext>
                </a:extLst>
              </p:cNvPr>
              <p:cNvCxnSpPr>
                <a:cxnSpLocks/>
              </p:cNvCxnSpPr>
              <p:nvPr/>
            </p:nvCxnSpPr>
            <p:spPr>
              <a:xfrm>
                <a:off x="6620381" y="4257295"/>
                <a:ext cx="4572000" cy="0"/>
              </a:xfrm>
              <a:prstGeom prst="straightConnector1">
                <a:avLst/>
              </a:prstGeom>
              <a:grpFill/>
              <a:ln w="19050" cap="rnd" cmpd="sng" algn="ctr">
                <a:noFill/>
                <a:prstDash val="solid"/>
                <a:round/>
                <a:tailEnd type="triangle"/>
              </a:ln>
              <a:effectLst/>
            </p:spPr>
          </p:cxnSp>
          <p:cxnSp>
            <p:nvCxnSpPr>
              <p:cNvPr id="30" name="Straight Arrow Connector 29">
                <a:extLst>
                  <a:ext uri="{FF2B5EF4-FFF2-40B4-BE49-F238E27FC236}">
                    <a16:creationId xmlns:a16="http://schemas.microsoft.com/office/drawing/2014/main" id="{090426FD-2774-6EDC-AA52-C8BCE32132A5}"/>
                  </a:ext>
                </a:extLst>
              </p:cNvPr>
              <p:cNvCxnSpPr>
                <a:cxnSpLocks/>
              </p:cNvCxnSpPr>
              <p:nvPr/>
            </p:nvCxnSpPr>
            <p:spPr>
              <a:xfrm flipV="1">
                <a:off x="6620381" y="2428495"/>
                <a:ext cx="0" cy="1828800"/>
              </a:xfrm>
              <a:prstGeom prst="straightConnector1">
                <a:avLst/>
              </a:prstGeom>
              <a:grpFill/>
              <a:ln w="19050" cap="rnd" cmpd="sng" algn="ctr">
                <a:noFill/>
                <a:prstDash val="solid"/>
                <a:round/>
                <a:tailEnd type="triangle"/>
              </a:ln>
              <a:effectLst/>
            </p:spPr>
          </p:cxnSp>
          <p:sp>
            <p:nvSpPr>
              <p:cNvPr id="31" name="TextBox 30">
                <a:extLst>
                  <a:ext uri="{FF2B5EF4-FFF2-40B4-BE49-F238E27FC236}">
                    <a16:creationId xmlns:a16="http://schemas.microsoft.com/office/drawing/2014/main" id="{621354BA-9278-CCB3-FC86-9E941922F5D7}"/>
                  </a:ext>
                </a:extLst>
              </p:cNvPr>
              <p:cNvSpPr txBox="1"/>
              <p:nvPr/>
            </p:nvSpPr>
            <p:spPr>
              <a:xfrm>
                <a:off x="6558184" y="4285888"/>
                <a:ext cx="4555725" cy="200083"/>
              </a:xfrm>
              <a:prstGeom prst="rect">
                <a:avLst/>
              </a:prstGeom>
              <a:grpFill/>
              <a:ln>
                <a:noFill/>
              </a:ln>
            </p:spPr>
            <p:txBody>
              <a:bodyPr wrap="none" lIns="34285" rIns="34285" rtlCol="0">
                <a:spAutoFit/>
              </a:bodyPr>
              <a:lstStyle/>
              <a:p>
                <a:pPr marL="0" marR="0" lvl="0" indent="0" defTabSz="685669" eaLnBrk="1" fontAlgn="auto" latinLnBrk="0" hangingPunct="1">
                  <a:lnSpc>
                    <a:spcPct val="100000"/>
                  </a:lnSpc>
                  <a:spcBef>
                    <a:spcPts val="0"/>
                  </a:spcBef>
                  <a:spcAft>
                    <a:spcPts val="0"/>
                  </a:spcAft>
                  <a:buClrTx/>
                  <a:buSzTx/>
                  <a:buFontTx/>
                  <a:buNone/>
                  <a:tabLst/>
                  <a:defRPr/>
                </a:pPr>
                <a:r>
                  <a:rPr kumimoji="0" lang="en-US" sz="375" b="0" i="0" u="none" strike="noStrike" kern="0" cap="none" spc="0" normalizeH="0" baseline="0" noProof="0">
                    <a:ln>
                      <a:noFill/>
                    </a:ln>
                    <a:solidFill>
                      <a:prstClr val="black">
                        <a:lumMod val="65000"/>
                        <a:lumOff val="35000"/>
                      </a:prstClr>
                    </a:solidFill>
                    <a:effectLst/>
                    <a:uLnTx/>
                    <a:uFillTx/>
                    <a:latin typeface="Segoe UI Semibold" panose="020B0702040204020203" pitchFamily="34" charset="0"/>
                    <a:cs typeface="Segoe UI Semibold" panose="020B0702040204020203" pitchFamily="34" charset="0"/>
                  </a:rPr>
                  <a:t>0      1      2      3      4      5      6      7      8      9      10     11     12     13     14     15    16     17     18     19     20     21     22     23     24     25     26     27     28     29     30</a:t>
                </a:r>
              </a:p>
            </p:txBody>
          </p:sp>
          <p:sp>
            <p:nvSpPr>
              <p:cNvPr id="32" name="TextBox 31">
                <a:extLst>
                  <a:ext uri="{FF2B5EF4-FFF2-40B4-BE49-F238E27FC236}">
                    <a16:creationId xmlns:a16="http://schemas.microsoft.com/office/drawing/2014/main" id="{CC04580A-479F-3F8C-57E8-D0DD5DE900D9}"/>
                  </a:ext>
                </a:extLst>
              </p:cNvPr>
              <p:cNvSpPr txBox="1"/>
              <p:nvPr/>
            </p:nvSpPr>
            <p:spPr>
              <a:xfrm>
                <a:off x="8621500" y="3892094"/>
                <a:ext cx="1082074" cy="277038"/>
              </a:xfrm>
              <a:prstGeom prst="rect">
                <a:avLst/>
              </a:prstGeom>
              <a:grpFill/>
              <a:ln>
                <a:noFill/>
              </a:ln>
            </p:spPr>
            <p:txBody>
              <a:bodyPr wrap="none" rtlCol="0">
                <a:spAutoFit/>
              </a:bodyPr>
              <a:lstStyle/>
              <a:p>
                <a:pPr marL="0" marR="0" lvl="0" indent="0" defTabSz="68566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0078D4"/>
                    </a:solidFill>
                    <a:effectLst/>
                    <a:uLnTx/>
                    <a:uFillTx/>
                    <a:latin typeface="Segoe UI" panose="020B0502040204020203" pitchFamily="34" charset="0"/>
                    <a:cs typeface="Segoe UI" panose="020B0502040204020203" pitchFamily="34" charset="0"/>
                  </a:rPr>
                  <a:t>Physical cores</a:t>
                </a:r>
              </a:p>
            </p:txBody>
          </p:sp>
          <p:sp>
            <p:nvSpPr>
              <p:cNvPr id="33" name="TextBox 32">
                <a:extLst>
                  <a:ext uri="{FF2B5EF4-FFF2-40B4-BE49-F238E27FC236}">
                    <a16:creationId xmlns:a16="http://schemas.microsoft.com/office/drawing/2014/main" id="{8CF13491-207C-9939-A92B-1C1B543A3B32}"/>
                  </a:ext>
                </a:extLst>
              </p:cNvPr>
              <p:cNvSpPr txBox="1"/>
              <p:nvPr/>
            </p:nvSpPr>
            <p:spPr>
              <a:xfrm>
                <a:off x="9734113" y="2409024"/>
                <a:ext cx="1464458" cy="430948"/>
              </a:xfrm>
              <a:prstGeom prst="rect">
                <a:avLst/>
              </a:prstGeom>
              <a:grpFill/>
              <a:ln>
                <a:noFill/>
              </a:ln>
            </p:spPr>
            <p:txBody>
              <a:bodyPr wrap="square" rtlCol="0">
                <a:spAutoFit/>
              </a:bodyPr>
              <a:lstStyle/>
              <a:p>
                <a:pPr marL="0" marR="0" lvl="0" indent="0" algn="ctr" defTabSz="68566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0078D4"/>
                    </a:solidFill>
                    <a:effectLst/>
                    <a:uLnTx/>
                    <a:uFillTx/>
                    <a:latin typeface="Segoe UI" panose="020B0502040204020203" pitchFamily="34" charset="0"/>
                    <a:cs typeface="Segoe UI" panose="020B0502040204020203" pitchFamily="34" charset="0"/>
                  </a:rPr>
                  <a:t>Cores from running virtual machines</a:t>
                </a:r>
              </a:p>
            </p:txBody>
          </p:sp>
          <p:grpSp>
            <p:nvGrpSpPr>
              <p:cNvPr id="34" name="Group 33">
                <a:extLst>
                  <a:ext uri="{FF2B5EF4-FFF2-40B4-BE49-F238E27FC236}">
                    <a16:creationId xmlns:a16="http://schemas.microsoft.com/office/drawing/2014/main" id="{B2A87A58-D100-498D-2215-7438454B7A60}"/>
                  </a:ext>
                </a:extLst>
              </p:cNvPr>
              <p:cNvGrpSpPr/>
              <p:nvPr/>
            </p:nvGrpSpPr>
            <p:grpSpPr>
              <a:xfrm>
                <a:off x="9681182" y="2654859"/>
                <a:ext cx="217080" cy="210600"/>
                <a:chOff x="8676555" y="2778080"/>
                <a:chExt cx="217080" cy="210600"/>
              </a:xfrm>
              <a:grpFill/>
            </p:grpSpPr>
            <mc:AlternateContent xmlns:mc="http://schemas.openxmlformats.org/markup-compatibility/2006" xmlns:p14="http://schemas.microsoft.com/office/powerpoint/2010/main">
              <mc:Choice Requires="p14">
                <p:contentPart p14:bwMode="auto" r:id="rId5">
                  <p14:nvContentPartPr>
                    <p14:cNvPr id="39" name="Ink 38">
                      <a:extLst>
                        <a:ext uri="{FF2B5EF4-FFF2-40B4-BE49-F238E27FC236}">
                          <a16:creationId xmlns:a16="http://schemas.microsoft.com/office/drawing/2014/main" id="{12778782-1534-8722-1711-34CE5C5835C0}"/>
                        </a:ext>
                      </a:extLst>
                    </p14:cNvPr>
                    <p14:cNvContentPartPr/>
                    <p14:nvPr/>
                  </p14:nvContentPartPr>
                  <p14:xfrm>
                    <a:off x="8713275" y="2778080"/>
                    <a:ext cx="180360" cy="164880"/>
                  </p14:xfrm>
                </p:contentPart>
              </mc:Choice>
              <mc:Fallback xmlns="">
                <p:pic>
                  <p:nvPicPr>
                    <p:cNvPr id="71" name="Ink 70">
                      <a:extLst>
                        <a:ext uri="{FF2B5EF4-FFF2-40B4-BE49-F238E27FC236}">
                          <a16:creationId xmlns:a16="http://schemas.microsoft.com/office/drawing/2014/main" id="{DF8BC32B-E966-411F-AE44-390D82C2E89E}"/>
                        </a:ext>
                      </a:extLst>
                    </p:cNvPr>
                    <p:cNvPicPr/>
                    <p:nvPr/>
                  </p:nvPicPr>
                  <p:blipFill>
                    <a:blip r:embed="rId7"/>
                    <a:stretch>
                      <a:fillRect/>
                    </a:stretch>
                  </p:blipFill>
                  <p:spPr>
                    <a:xfrm>
                      <a:off x="8706795" y="2771600"/>
                      <a:ext cx="19260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0" name="Ink 39">
                      <a:extLst>
                        <a:ext uri="{FF2B5EF4-FFF2-40B4-BE49-F238E27FC236}">
                          <a16:creationId xmlns:a16="http://schemas.microsoft.com/office/drawing/2014/main" id="{A0A6F2B3-4FFC-8F37-1F69-0E661AE8DF2F}"/>
                        </a:ext>
                      </a:extLst>
                    </p14:cNvPr>
                    <p14:cNvContentPartPr/>
                    <p14:nvPr/>
                  </p14:nvContentPartPr>
                  <p14:xfrm>
                    <a:off x="8676555" y="2885720"/>
                    <a:ext cx="63360" cy="102960"/>
                  </p14:xfrm>
                </p:contentPart>
              </mc:Choice>
              <mc:Fallback xmlns="">
                <p:pic>
                  <p:nvPicPr>
                    <p:cNvPr id="75" name="Ink 74">
                      <a:extLst>
                        <a:ext uri="{FF2B5EF4-FFF2-40B4-BE49-F238E27FC236}">
                          <a16:creationId xmlns:a16="http://schemas.microsoft.com/office/drawing/2014/main" id="{4BC6BF1D-DAA4-4FB3-A491-35DB0D2193EC}"/>
                        </a:ext>
                      </a:extLst>
                    </p:cNvPr>
                    <p:cNvPicPr/>
                    <p:nvPr/>
                  </p:nvPicPr>
                  <p:blipFill>
                    <a:blip r:embed="rId9"/>
                    <a:stretch>
                      <a:fillRect/>
                    </a:stretch>
                  </p:blipFill>
                  <p:spPr>
                    <a:xfrm>
                      <a:off x="8670112" y="2879240"/>
                      <a:ext cx="75531" cy="115200"/>
                    </a:xfrm>
                    <a:prstGeom prst="rect">
                      <a:avLst/>
                    </a:prstGeom>
                  </p:spPr>
                </p:pic>
              </mc:Fallback>
            </mc:AlternateContent>
          </p:grpSp>
          <p:grpSp>
            <p:nvGrpSpPr>
              <p:cNvPr id="35" name="Group 34">
                <a:extLst>
                  <a:ext uri="{FF2B5EF4-FFF2-40B4-BE49-F238E27FC236}">
                    <a16:creationId xmlns:a16="http://schemas.microsoft.com/office/drawing/2014/main" id="{5682FE75-4B71-2C67-266C-20EB3F172FC7}"/>
                  </a:ext>
                </a:extLst>
              </p:cNvPr>
              <p:cNvGrpSpPr/>
              <p:nvPr/>
            </p:nvGrpSpPr>
            <p:grpSpPr>
              <a:xfrm rot="13500000" flipH="1">
                <a:off x="9726680" y="3516094"/>
                <a:ext cx="102960" cy="515790"/>
                <a:chOff x="9668086" y="3095600"/>
                <a:chExt cx="102960" cy="515790"/>
              </a:xfrm>
              <a:grpFill/>
            </p:grpSpPr>
            <mc:AlternateContent xmlns:mc="http://schemas.openxmlformats.org/markup-compatibility/2006" xmlns:p14="http://schemas.microsoft.com/office/powerpoint/2010/main">
              <mc:Choice Requires="p14">
                <p:contentPart p14:bwMode="auto" r:id="rId10">
                  <p14:nvContentPartPr>
                    <p14:cNvPr id="37" name="Ink 36">
                      <a:extLst>
                        <a:ext uri="{FF2B5EF4-FFF2-40B4-BE49-F238E27FC236}">
                          <a16:creationId xmlns:a16="http://schemas.microsoft.com/office/drawing/2014/main" id="{A038CEEB-E8D4-31C1-721C-D92E43916CB0}"/>
                        </a:ext>
                      </a:extLst>
                    </p14:cNvPr>
                    <p14:cNvContentPartPr/>
                    <p14:nvPr/>
                  </p14:nvContentPartPr>
                  <p14:xfrm>
                    <a:off x="9724875" y="3095600"/>
                    <a:ext cx="29520" cy="452880"/>
                  </p14:xfrm>
                </p:contentPart>
              </mc:Choice>
              <mc:Fallback xmlns="">
                <p:pic>
                  <p:nvPicPr>
                    <p:cNvPr id="65" name="Ink 64">
                      <a:extLst>
                        <a:ext uri="{FF2B5EF4-FFF2-40B4-BE49-F238E27FC236}">
                          <a16:creationId xmlns:a16="http://schemas.microsoft.com/office/drawing/2014/main" id="{12404221-0E98-4257-A421-6485F1E62B4B}"/>
                        </a:ext>
                      </a:extLst>
                    </p:cNvPr>
                    <p:cNvPicPr/>
                    <p:nvPr/>
                  </p:nvPicPr>
                  <p:blipFill>
                    <a:blip r:embed="rId11"/>
                    <a:stretch>
                      <a:fillRect/>
                    </a:stretch>
                  </p:blipFill>
                  <p:spPr>
                    <a:xfrm>
                      <a:off x="9710475" y="3081200"/>
                      <a:ext cx="57600" cy="480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8" name="Ink 37">
                      <a:extLst>
                        <a:ext uri="{FF2B5EF4-FFF2-40B4-BE49-F238E27FC236}">
                          <a16:creationId xmlns:a16="http://schemas.microsoft.com/office/drawing/2014/main" id="{85A03BEA-1C26-1CB9-7C35-1F3AC907295C}"/>
                        </a:ext>
                      </a:extLst>
                    </p14:cNvPr>
                    <p14:cNvContentPartPr/>
                    <p14:nvPr/>
                  </p14:nvContentPartPr>
                  <p14:xfrm rot="1800000" flipH="1">
                    <a:off x="9668086" y="3555230"/>
                    <a:ext cx="102960" cy="56160"/>
                  </p14:xfrm>
                </p:contentPart>
              </mc:Choice>
              <mc:Fallback xmlns="">
                <p:pic>
                  <p:nvPicPr>
                    <p:cNvPr id="56" name="Ink 55">
                      <a:extLst>
                        <a:ext uri="{FF2B5EF4-FFF2-40B4-BE49-F238E27FC236}">
                          <a16:creationId xmlns:a16="http://schemas.microsoft.com/office/drawing/2014/main" id="{46F7E5C8-1469-4059-B41F-BAC13F80596F}"/>
                        </a:ext>
                      </a:extLst>
                    </p:cNvPr>
                    <p:cNvPicPr/>
                    <p:nvPr/>
                  </p:nvPicPr>
                  <p:blipFill>
                    <a:blip r:embed="rId13"/>
                    <a:stretch>
                      <a:fillRect/>
                    </a:stretch>
                  </p:blipFill>
                  <p:spPr>
                    <a:xfrm rot="1800000" flipH="1">
                      <a:off x="9653686" y="3540830"/>
                      <a:ext cx="131040" cy="84240"/>
                    </a:xfrm>
                    <a:prstGeom prst="rect">
                      <a:avLst/>
                    </a:prstGeom>
                  </p:spPr>
                </p:pic>
              </mc:Fallback>
            </mc:AlternateContent>
          </p:grpSp>
          <p:sp>
            <p:nvSpPr>
              <p:cNvPr id="36" name="TextBox 35">
                <a:extLst>
                  <a:ext uri="{FF2B5EF4-FFF2-40B4-BE49-F238E27FC236}">
                    <a16:creationId xmlns:a16="http://schemas.microsoft.com/office/drawing/2014/main" id="{714B2F5C-5BE5-B56E-19DE-9E5E329666DC}"/>
                  </a:ext>
                </a:extLst>
              </p:cNvPr>
              <p:cNvSpPr txBox="1"/>
              <p:nvPr/>
            </p:nvSpPr>
            <p:spPr>
              <a:xfrm>
                <a:off x="6360255" y="2127464"/>
                <a:ext cx="579727" cy="277038"/>
              </a:xfrm>
              <a:prstGeom prst="rect">
                <a:avLst/>
              </a:prstGeom>
              <a:grpFill/>
              <a:ln>
                <a:noFill/>
              </a:ln>
            </p:spPr>
            <p:txBody>
              <a:bodyPr wrap="none" rtlCol="0">
                <a:spAutoFit/>
              </a:bodyPr>
              <a:lstStyle/>
              <a:p>
                <a:pPr marL="0" marR="0" lvl="0" indent="0" defTabSz="685669"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0078D4"/>
                    </a:solidFill>
                    <a:effectLst/>
                    <a:uLnTx/>
                    <a:uFillTx/>
                    <a:latin typeface="Segoe UI" panose="020B0502040204020203" pitchFamily="34" charset="0"/>
                    <a:cs typeface="Segoe UI" panose="020B0502040204020203" pitchFamily="34" charset="0"/>
                  </a:rPr>
                  <a:t>Cores</a:t>
                </a:r>
              </a:p>
            </p:txBody>
          </p:sp>
        </p:grpSp>
      </p:grpSp>
    </p:spTree>
    <p:extLst>
      <p:ext uri="{BB962C8B-B14F-4D97-AF65-F5344CB8AC3E}">
        <p14:creationId xmlns:p14="http://schemas.microsoft.com/office/powerpoint/2010/main" val="402938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50"/>
                                        <p:tgtEl>
                                          <p:spTgt spid="11"/>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0">
            <a:extLst>
              <a:ext uri="{FF2B5EF4-FFF2-40B4-BE49-F238E27FC236}">
                <a16:creationId xmlns:a16="http://schemas.microsoft.com/office/drawing/2014/main" id="{CF0D5ABC-57BD-A0DC-A4AA-CFDD3F935A46}"/>
              </a:ext>
            </a:extLst>
          </p:cNvPr>
          <p:cNvSpPr txBox="1">
            <a:spLocks/>
          </p:cNvSpPr>
          <p:nvPr/>
        </p:nvSpPr>
        <p:spPr>
          <a:xfrm>
            <a:off x="441197" y="342900"/>
            <a:ext cx="8263890" cy="415499"/>
          </a:xfrm>
          <a:prstGeom prst="rect">
            <a:avLst/>
          </a:prstGeom>
        </p:spPr>
        <p:txBody>
          <a:bodyPr vert="horz" wrap="square" lIns="0" tIns="0" rIns="0" bIns="0" rtlCol="0" anchor="t">
            <a:spAutoFit/>
          </a:bodyPr>
          <a:lst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a:lstStyle>
          <a:p>
            <a:pPr marL="0" marR="0" lvl="0" indent="0" algn="l" defTabSz="699557" rtl="0" eaLnBrk="1" fontAlgn="auto" latinLnBrk="0" hangingPunct="1">
              <a:lnSpc>
                <a:spcPct val="100000"/>
              </a:lnSpc>
              <a:spcBef>
                <a:spcPct val="0"/>
              </a:spcBef>
              <a:spcAft>
                <a:spcPts val="0"/>
              </a:spcAft>
              <a:buClrTx/>
              <a:buSzTx/>
              <a:buFontTx/>
              <a:buNone/>
              <a:tabLst/>
              <a:defRPr/>
            </a:pPr>
            <a:r>
              <a:rPr kumimoji="0" lang="en-US" sz="2700" b="0" i="0" u="none" strike="noStrike" kern="1200" cap="none" spc="-38" normalizeH="0" baseline="0" noProof="0" dirty="0">
                <a:ln w="3175">
                  <a:noFill/>
                </a:ln>
                <a:solidFill>
                  <a:srgbClr val="FFC000"/>
                </a:solidFill>
                <a:effectLst/>
                <a:uLnTx/>
                <a:uFillTx/>
                <a:latin typeface="Segoe UI Semibold"/>
                <a:ea typeface="+mn-ea"/>
                <a:cs typeface="Segoe UI" pitchFamily="34" charset="0"/>
              </a:rPr>
              <a:t>How does it work: License guests and apps separately</a:t>
            </a:r>
          </a:p>
        </p:txBody>
      </p:sp>
      <p:sp>
        <p:nvSpPr>
          <p:cNvPr id="4" name="Rectangle 3">
            <a:extLst>
              <a:ext uri="{FF2B5EF4-FFF2-40B4-BE49-F238E27FC236}">
                <a16:creationId xmlns:a16="http://schemas.microsoft.com/office/drawing/2014/main" id="{9F68721D-B844-73FF-D738-5649F6B23862}"/>
              </a:ext>
            </a:extLst>
          </p:cNvPr>
          <p:cNvSpPr/>
          <p:nvPr/>
        </p:nvSpPr>
        <p:spPr>
          <a:xfrm>
            <a:off x="409910" y="776855"/>
            <a:ext cx="6908376" cy="300082"/>
          </a:xfrm>
          <a:prstGeom prst="rect">
            <a:avLst/>
          </a:prstGeom>
        </p:spPr>
        <p:txBody>
          <a:bodyPr wrap="square">
            <a:spAutoFit/>
          </a:bodyPr>
          <a:lstStyle/>
          <a:p>
            <a:pPr defTabSz="685800">
              <a:defRPr/>
            </a:pPr>
            <a:r>
              <a:rPr lang="en-US" sz="1350" dirty="0">
                <a:solidFill>
                  <a:srgbClr val="50E6FF"/>
                </a:solidFill>
                <a:latin typeface="Segoe UI"/>
              </a:rPr>
              <a:t>As little or as much Windows Server as you need, like other HCI offerings in the market</a:t>
            </a:r>
          </a:p>
        </p:txBody>
      </p:sp>
      <p:grpSp>
        <p:nvGrpSpPr>
          <p:cNvPr id="5" name="Group 4" descr="Linux applications Open source software">
            <a:extLst>
              <a:ext uri="{FF2B5EF4-FFF2-40B4-BE49-F238E27FC236}">
                <a16:creationId xmlns:a16="http://schemas.microsoft.com/office/drawing/2014/main" id="{554D89FE-5739-6EED-ECAB-145FC4A304C1}"/>
              </a:ext>
            </a:extLst>
          </p:cNvPr>
          <p:cNvGrpSpPr/>
          <p:nvPr/>
        </p:nvGrpSpPr>
        <p:grpSpPr>
          <a:xfrm>
            <a:off x="1774376" y="1350368"/>
            <a:ext cx="1885950" cy="3287807"/>
            <a:chOff x="728319" y="1987709"/>
            <a:chExt cx="2514600" cy="4117358"/>
          </a:xfrm>
        </p:grpSpPr>
        <p:sp>
          <p:nvSpPr>
            <p:cNvPr id="6" name="Rectangle 5">
              <a:extLst>
                <a:ext uri="{FF2B5EF4-FFF2-40B4-BE49-F238E27FC236}">
                  <a16:creationId xmlns:a16="http://schemas.microsoft.com/office/drawing/2014/main" id="{15381365-6E66-DFB6-F7A7-BFF3C4210BA4}"/>
                </a:ext>
              </a:extLst>
            </p:cNvPr>
            <p:cNvSpPr/>
            <p:nvPr/>
          </p:nvSpPr>
          <p:spPr>
            <a:xfrm>
              <a:off x="728319" y="1987709"/>
              <a:ext cx="2514600" cy="4117358"/>
            </a:xfrm>
            <a:prstGeom prst="rect">
              <a:avLst/>
            </a:prstGeom>
            <a:solidFill>
              <a:srgbClr val="FFFFFF"/>
            </a:solidFill>
            <a:ln w="12700" cap="flat" cmpd="sng" algn="ctr">
              <a:noFill/>
              <a:prstDash val="solid"/>
            </a:ln>
            <a:effectLst>
              <a:outerShdw blurRad="127000" dist="38100" dir="2700000" algn="tl" rotWithShape="0">
                <a:prstClr val="black">
                  <a:alpha val="20000"/>
                </a:prstClr>
              </a:outerShdw>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BFAC88AE-4EE1-5129-BEF8-04D4A5542A87}"/>
                </a:ext>
              </a:extLst>
            </p:cNvPr>
            <p:cNvSpPr txBox="1"/>
            <p:nvPr/>
          </p:nvSpPr>
          <p:spPr>
            <a:xfrm>
              <a:off x="947671" y="3069231"/>
              <a:ext cx="2089959" cy="2762585"/>
            </a:xfrm>
            <a:prstGeom prst="rect">
              <a:avLst/>
            </a:prstGeom>
            <a:noFill/>
          </p:spPr>
          <p:txBody>
            <a:bodyPr wrap="square" lIns="68580" tIns="34290" rIns="68580" bIns="34290" rtlCol="0" anchor="t">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What you want to run:</a:t>
              </a:r>
            </a:p>
            <a:p>
              <a:pPr marL="0" marR="0" lvl="0" indent="0" defTabSz="68580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Linux applications</a:t>
              </a:r>
            </a:p>
            <a:p>
              <a:pPr marL="0" marR="0" lvl="0" indent="0" defTabSz="6858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Open-source software</a:t>
              </a:r>
            </a:p>
            <a:p>
              <a:pPr marL="0" marR="0" lvl="0" indent="0" defTabSz="68580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What you buy:</a:t>
              </a:r>
            </a:p>
            <a:p>
              <a:pPr marL="0" marR="0" lvl="0" indent="0" defTabSz="68580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OEM HW </a:t>
              </a:r>
            </a:p>
            <a:p>
              <a:pPr marL="0" marR="0" lvl="0" indent="0" defTabSz="685800" eaLnBrk="1" fontAlgn="auto" latinLnBrk="0" hangingPunct="1">
                <a:lnSpc>
                  <a:spcPct val="15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  </a:t>
              </a:r>
              <a:r>
                <a:rPr kumimoji="0" lang="en-US" sz="1200" b="1" i="0" u="none" strike="noStrike" kern="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panose="020B0502040204020203" pitchFamily="34" charset="0"/>
                </a:rPr>
                <a:t>+ </a:t>
              </a:r>
            </a:p>
            <a:p>
              <a:pPr marL="0" marR="0" lvl="0" indent="0" defTabSz="685800" eaLnBrk="1" fontAlgn="auto" latinLnBrk="0" hangingPunct="1">
                <a:lnSpc>
                  <a:spcPct val="15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A162D0"/>
                  </a:solidFill>
                  <a:effectLst/>
                  <a:uLnTx/>
                  <a:uFillTx/>
                  <a:latin typeface="Segoe UI" panose="020B0502040204020203" pitchFamily="34" charset="0"/>
                  <a:cs typeface="Segoe UI" panose="020B0502040204020203" pitchFamily="34" charset="0"/>
                </a:rPr>
                <a:t>Azure Stack HCI</a:t>
              </a:r>
            </a:p>
            <a:p>
              <a:pPr marL="0" marR="0" lvl="0" indent="0" defTabSz="685800" eaLnBrk="1" fontAlgn="auto" latinLnBrk="0" hangingPunct="1">
                <a:lnSpc>
                  <a:spcPct val="15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  </a:t>
              </a:r>
              <a:r>
                <a:rPr kumimoji="0" lang="en-US" sz="1200" b="1" i="0" u="none" strike="noStrike" kern="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panose="020B0502040204020203" pitchFamily="34" charset="0"/>
                </a:rPr>
                <a:t>+</a:t>
              </a:r>
              <a:r>
                <a:rPr kumimoji="0" lang="en-US" sz="1200" b="1"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 </a:t>
              </a:r>
            </a:p>
            <a:p>
              <a:pPr marL="0" marR="0" lvl="0" indent="0" defTabSz="685800" eaLnBrk="1" fontAlgn="auto" latinLnBrk="0" hangingPunct="1">
                <a:lnSpc>
                  <a:spcPct val="150000"/>
                </a:lnSpc>
                <a:spcBef>
                  <a:spcPts val="0"/>
                </a:spcBef>
                <a:spcAft>
                  <a:spcPts val="0"/>
                </a:spcAft>
                <a:buClrTx/>
                <a:buSzTx/>
                <a:buFontTx/>
                <a:buNone/>
                <a:tabLst/>
                <a:defRPr/>
              </a:pPr>
              <a:r>
                <a:rPr kumimoji="0" lang="en-US" sz="750" b="0" i="1" u="none" strike="noStrike" kern="0" cap="none" spc="0" normalizeH="0" baseline="0" noProof="0" dirty="0">
                  <a:ln>
                    <a:noFill/>
                  </a:ln>
                  <a:solidFill>
                    <a:srgbClr val="FF0000"/>
                  </a:solidFill>
                  <a:effectLst/>
                  <a:uLnTx/>
                  <a:uFillTx/>
                  <a:latin typeface="Segoe UI" panose="020B0502040204020203" pitchFamily="34" charset="0"/>
                  <a:cs typeface="Segoe UI" panose="020B0502040204020203" pitchFamily="34" charset="0"/>
                </a:rPr>
                <a:t>Nothing else from Microsoft</a:t>
              </a:r>
            </a:p>
            <a:p>
              <a:pPr marL="0" marR="0" lvl="0" indent="0" defTabSz="685800" eaLnBrk="1" fontAlgn="auto" latinLnBrk="0" hangingPunct="1">
                <a:lnSpc>
                  <a:spcPct val="150000"/>
                </a:lnSpc>
                <a:spcBef>
                  <a:spcPts val="0"/>
                </a:spcBef>
                <a:spcAft>
                  <a:spcPts val="0"/>
                </a:spcAft>
                <a:buClrTx/>
                <a:buSzTx/>
                <a:buFontTx/>
                <a:buNone/>
                <a:tabLst/>
                <a:defRPr/>
              </a:pPr>
              <a:r>
                <a:rPr kumimoji="0" lang="en-US" sz="750" b="0" i="1" u="none" strike="noStrike" kern="0" cap="none" spc="0" normalizeH="0" baseline="0" noProof="0" dirty="0">
                  <a:ln>
                    <a:noFill/>
                  </a:ln>
                  <a:solidFill>
                    <a:srgbClr val="FF0000"/>
                  </a:solidFill>
                  <a:effectLst/>
                  <a:uLnTx/>
                  <a:uFillTx/>
                  <a:latin typeface="Segoe UI"/>
                  <a:cs typeface="Segoe UI"/>
                </a:rPr>
                <a:t>See provider if fees apply</a:t>
              </a:r>
              <a:endParaRPr kumimoji="0" lang="en-US" sz="600" b="0" i="1" u="none" strike="sngStrike" kern="0" cap="none" spc="0" normalizeH="0" baseline="0" noProof="0" dirty="0">
                <a:ln>
                  <a:noFill/>
                </a:ln>
                <a:solidFill>
                  <a:srgbClr val="FF0000"/>
                </a:solidFill>
                <a:effectLst/>
                <a:uLnTx/>
                <a:uFillTx/>
                <a:latin typeface="Segoe UI"/>
                <a:cs typeface="Segoe UI"/>
              </a:endParaRPr>
            </a:p>
          </p:txBody>
        </p:sp>
        <p:pic>
          <p:nvPicPr>
            <p:cNvPr id="8" name="Picture 2">
              <a:extLst>
                <a:ext uri="{FF2B5EF4-FFF2-40B4-BE49-F238E27FC236}">
                  <a16:creationId xmlns:a16="http://schemas.microsoft.com/office/drawing/2014/main" id="{22FB3470-5E15-1394-AAB3-7EFE0575C30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p:blipFill>
          <p:spPr bwMode="auto">
            <a:xfrm>
              <a:off x="947671" y="2157586"/>
              <a:ext cx="598510" cy="67756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descr="A few Windows Server roles or applications">
            <a:extLst>
              <a:ext uri="{FF2B5EF4-FFF2-40B4-BE49-F238E27FC236}">
                <a16:creationId xmlns:a16="http://schemas.microsoft.com/office/drawing/2014/main" id="{0BEFA96B-850D-A322-F79A-2B4622CEC077}"/>
              </a:ext>
            </a:extLst>
          </p:cNvPr>
          <p:cNvGrpSpPr/>
          <p:nvPr/>
        </p:nvGrpSpPr>
        <p:grpSpPr>
          <a:xfrm>
            <a:off x="3820304" y="1350367"/>
            <a:ext cx="1885950" cy="3287807"/>
            <a:chOff x="3456223" y="1987708"/>
            <a:chExt cx="2514600" cy="3780240"/>
          </a:xfrm>
        </p:grpSpPr>
        <p:sp>
          <p:nvSpPr>
            <p:cNvPr id="10" name="Rectangle 9">
              <a:extLst>
                <a:ext uri="{FF2B5EF4-FFF2-40B4-BE49-F238E27FC236}">
                  <a16:creationId xmlns:a16="http://schemas.microsoft.com/office/drawing/2014/main" id="{DA529FEE-8E33-32B8-29BA-80AE2E0FBE43}"/>
                </a:ext>
              </a:extLst>
            </p:cNvPr>
            <p:cNvSpPr/>
            <p:nvPr/>
          </p:nvSpPr>
          <p:spPr>
            <a:xfrm>
              <a:off x="3456223" y="1987708"/>
              <a:ext cx="2514600" cy="3780240"/>
            </a:xfrm>
            <a:prstGeom prst="rect">
              <a:avLst/>
            </a:prstGeom>
            <a:solidFill>
              <a:srgbClr val="FFFFFF"/>
            </a:solidFill>
            <a:ln w="12700" cap="flat" cmpd="sng" algn="ctr">
              <a:noFill/>
              <a:prstDash val="solid"/>
            </a:ln>
            <a:effectLst>
              <a:outerShdw blurRad="127000" dist="38100" dir="2700000" algn="tl" rotWithShape="0">
                <a:prstClr val="black">
                  <a:alpha val="20000"/>
                </a:prstClr>
              </a:outerShdw>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F59ADA7C-F036-590F-8CE3-17BF53839809}"/>
                </a:ext>
              </a:extLst>
            </p:cNvPr>
            <p:cNvSpPr txBox="1"/>
            <p:nvPr/>
          </p:nvSpPr>
          <p:spPr>
            <a:xfrm>
              <a:off x="3579503" y="2980679"/>
              <a:ext cx="2291240" cy="2337337"/>
            </a:xfrm>
            <a:prstGeom prst="rect">
              <a:avLst/>
            </a:prstGeom>
            <a:noFill/>
          </p:spPr>
          <p:txBody>
            <a:bodyPr wrap="square" lIns="68580" tIns="34290" rIns="68580" bIns="34290" rtlCol="0" anchor="t">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What you want to run:</a:t>
              </a:r>
            </a:p>
            <a:p>
              <a:pPr marL="0" marR="0" lvl="0" indent="0" defTabSz="68580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A few Windows Server roles or applications</a:t>
              </a:r>
            </a:p>
            <a:p>
              <a:pPr marL="0" marR="0" lvl="0" indent="0" defTabSz="68580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What you buy:</a:t>
              </a:r>
            </a:p>
            <a:p>
              <a:pPr marL="0" marR="0" lvl="0" indent="0" defTabSz="68580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Validated OEM HW </a:t>
              </a:r>
            </a:p>
            <a:p>
              <a:pPr marL="0" marR="0" lvl="0" indent="0" defTabSz="685800" eaLnBrk="1" fontAlgn="auto" latinLnBrk="0" hangingPunct="1">
                <a:lnSpc>
                  <a:spcPct val="15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  </a:t>
              </a:r>
              <a:r>
                <a:rPr kumimoji="0" lang="en-US" sz="1200" b="1" i="0" u="none" strike="noStrike" kern="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panose="020B0502040204020203" pitchFamily="34" charset="0"/>
                </a:rPr>
                <a:t>+ </a:t>
              </a:r>
            </a:p>
            <a:p>
              <a:pPr marL="0" marR="0" lvl="0" indent="0" defTabSz="685800" eaLnBrk="1" fontAlgn="auto" latinLnBrk="0" hangingPunct="1">
                <a:lnSpc>
                  <a:spcPct val="15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A162D0"/>
                  </a:solidFill>
                  <a:effectLst/>
                  <a:uLnTx/>
                  <a:uFillTx/>
                  <a:latin typeface="Segoe UI" panose="020B0502040204020203" pitchFamily="34" charset="0"/>
                  <a:cs typeface="Segoe UI" panose="020B0502040204020203" pitchFamily="34" charset="0"/>
                </a:rPr>
                <a:t>Azure Stack HCI</a:t>
              </a:r>
            </a:p>
            <a:p>
              <a:pPr marL="0" marR="0" lvl="0" indent="0" defTabSz="685800" eaLnBrk="1" fontAlgn="auto" latinLnBrk="0" hangingPunct="1">
                <a:lnSpc>
                  <a:spcPct val="15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 </a:t>
              </a:r>
              <a:r>
                <a:rPr kumimoji="0" lang="en-US" sz="1200" b="1" i="0" u="none" strike="noStrike" kern="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panose="020B0502040204020203" pitchFamily="34" charset="0"/>
                </a:rPr>
                <a:t> + </a:t>
              </a:r>
            </a:p>
            <a:p>
              <a:pPr marL="0" marR="0" lvl="0" indent="0" defTabSz="685800" eaLnBrk="1" fontAlgn="auto" latinLnBrk="0" hangingPunct="1">
                <a:lnSpc>
                  <a:spcPct val="15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00B0F0"/>
                  </a:solidFill>
                  <a:effectLst/>
                  <a:uLnTx/>
                  <a:uFillTx/>
                  <a:latin typeface="Segoe UI" panose="020B0502040204020203" pitchFamily="34" charset="0"/>
                  <a:cs typeface="Segoe UI" panose="020B0502040204020203" pitchFamily="34" charset="0"/>
                </a:rPr>
                <a:t>Windows Server 2019 Standard(s)</a:t>
              </a:r>
              <a:endParaRPr kumimoji="0" lang="en-US" sz="600" b="0" i="0" u="none" strike="sngStrike" kern="0" cap="none" spc="0" normalizeH="0" baseline="0" noProof="0" dirty="0">
                <a:ln>
                  <a:noFill/>
                </a:ln>
                <a:solidFill>
                  <a:srgbClr val="00B0F0"/>
                </a:solidFill>
                <a:effectLst/>
                <a:uLnTx/>
                <a:uFillTx/>
                <a:latin typeface="Segoe UI" panose="020B0502040204020203" pitchFamily="34" charset="0"/>
                <a:cs typeface="Segoe UI" panose="020B0502040204020203" pitchFamily="34" charset="0"/>
              </a:endParaRPr>
            </a:p>
          </p:txBody>
        </p:sp>
        <p:grpSp>
          <p:nvGrpSpPr>
            <p:cNvPr id="12" name="Group 11">
              <a:extLst>
                <a:ext uri="{FF2B5EF4-FFF2-40B4-BE49-F238E27FC236}">
                  <a16:creationId xmlns:a16="http://schemas.microsoft.com/office/drawing/2014/main" id="{3ACC4B5E-3B80-E41E-4B00-0B6F82393112}"/>
                </a:ext>
              </a:extLst>
            </p:cNvPr>
            <p:cNvGrpSpPr/>
            <p:nvPr/>
          </p:nvGrpSpPr>
          <p:grpSpPr>
            <a:xfrm>
              <a:off x="3750409" y="2199809"/>
              <a:ext cx="1040470" cy="485561"/>
              <a:chOff x="3750409" y="2356220"/>
              <a:chExt cx="1040470" cy="485561"/>
            </a:xfrm>
          </p:grpSpPr>
          <p:pic>
            <p:nvPicPr>
              <p:cNvPr id="13" name="Picture 2" descr="Image result for windows logo">
                <a:extLst>
                  <a:ext uri="{FF2B5EF4-FFF2-40B4-BE49-F238E27FC236}">
                    <a16:creationId xmlns:a16="http://schemas.microsoft.com/office/drawing/2014/main" id="{47EADB20-8D89-3C16-CFA0-5F2C9A315E4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750409" y="2356220"/>
                <a:ext cx="526404" cy="48556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windows logo">
                <a:extLst>
                  <a:ext uri="{FF2B5EF4-FFF2-40B4-BE49-F238E27FC236}">
                    <a16:creationId xmlns:a16="http://schemas.microsoft.com/office/drawing/2014/main" id="{003FD2E7-741D-046F-07BC-0A1DB0160D0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264475" y="2356220"/>
                <a:ext cx="526404" cy="48556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5" name="Group 14" descr="Unlimited Windows Server roles or applications">
            <a:extLst>
              <a:ext uri="{FF2B5EF4-FFF2-40B4-BE49-F238E27FC236}">
                <a16:creationId xmlns:a16="http://schemas.microsoft.com/office/drawing/2014/main" id="{140D0C2F-F598-D57E-DC56-8798AB01ABBA}"/>
              </a:ext>
            </a:extLst>
          </p:cNvPr>
          <p:cNvGrpSpPr/>
          <p:nvPr/>
        </p:nvGrpSpPr>
        <p:grpSpPr>
          <a:xfrm>
            <a:off x="5888826" y="1350368"/>
            <a:ext cx="1885950" cy="3287805"/>
            <a:chOff x="6214252" y="1987708"/>
            <a:chExt cx="2514600" cy="4143916"/>
          </a:xfrm>
        </p:grpSpPr>
        <p:sp>
          <p:nvSpPr>
            <p:cNvPr id="16" name="Rectangle 15">
              <a:extLst>
                <a:ext uri="{FF2B5EF4-FFF2-40B4-BE49-F238E27FC236}">
                  <a16:creationId xmlns:a16="http://schemas.microsoft.com/office/drawing/2014/main" id="{A8EBDD03-2084-EC8D-1D66-49083C1CD4FD}"/>
                </a:ext>
              </a:extLst>
            </p:cNvPr>
            <p:cNvSpPr/>
            <p:nvPr/>
          </p:nvSpPr>
          <p:spPr>
            <a:xfrm>
              <a:off x="6214252" y="1987708"/>
              <a:ext cx="2514600" cy="4143916"/>
            </a:xfrm>
            <a:prstGeom prst="rect">
              <a:avLst/>
            </a:prstGeom>
            <a:solidFill>
              <a:srgbClr val="FFFFFF"/>
            </a:solidFill>
            <a:ln w="12700" cap="flat" cmpd="sng" algn="ctr">
              <a:noFill/>
              <a:prstDash val="solid"/>
            </a:ln>
            <a:effectLst>
              <a:outerShdw blurRad="127000" dist="38100" dir="2700000" algn="tl" rotWithShape="0">
                <a:prstClr val="black">
                  <a:alpha val="20000"/>
                </a:prstClr>
              </a:outerShdw>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FA02D4F2-97B3-E171-27B2-A79EE0CF6313}"/>
                </a:ext>
              </a:extLst>
            </p:cNvPr>
            <p:cNvSpPr txBox="1"/>
            <p:nvPr/>
          </p:nvSpPr>
          <p:spPr>
            <a:xfrm>
              <a:off x="6333843" y="3076208"/>
              <a:ext cx="2279599" cy="2562201"/>
            </a:xfrm>
            <a:prstGeom prst="rect">
              <a:avLst/>
            </a:prstGeom>
            <a:noFill/>
          </p:spPr>
          <p:txBody>
            <a:bodyPr wrap="square" lIns="68580" tIns="34290" rIns="68580" bIns="34290" rtlCol="0" anchor="t">
              <a:sp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What you want to run:</a:t>
              </a:r>
            </a:p>
            <a:p>
              <a:pPr marL="0" marR="0" lvl="0" indent="0" defTabSz="68580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Unlimited Windows Server roles or applications</a:t>
              </a:r>
            </a:p>
            <a:p>
              <a:pPr marL="0" marR="0" lvl="0" indent="0" defTabSz="68580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68580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What you buy:</a:t>
              </a:r>
            </a:p>
            <a:p>
              <a:pPr marL="0" marR="0" lvl="0" indent="0" defTabSz="68580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Validated OEM HW </a:t>
              </a:r>
            </a:p>
            <a:p>
              <a:pPr marL="0" marR="0" lvl="0" indent="0" defTabSz="685800" eaLnBrk="1" fontAlgn="auto" latinLnBrk="0" hangingPunct="1">
                <a:lnSpc>
                  <a:spcPct val="15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  </a:t>
              </a:r>
              <a:r>
                <a:rPr kumimoji="0" lang="en-US" sz="1200" b="1" i="0" u="none" strike="noStrike" kern="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panose="020B0502040204020203" pitchFamily="34" charset="0"/>
                </a:rPr>
                <a:t>+</a:t>
              </a:r>
              <a:r>
                <a:rPr kumimoji="0" lang="en-US" sz="1200" b="1"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 </a:t>
              </a:r>
            </a:p>
            <a:p>
              <a:pPr marL="0" marR="0" lvl="0" indent="0" defTabSz="685800" eaLnBrk="1" fontAlgn="auto" latinLnBrk="0" hangingPunct="1">
                <a:lnSpc>
                  <a:spcPct val="15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A162D0"/>
                  </a:solidFill>
                  <a:effectLst/>
                  <a:uLnTx/>
                  <a:uFillTx/>
                  <a:latin typeface="Segoe UI" panose="020B0502040204020203" pitchFamily="34" charset="0"/>
                  <a:cs typeface="Segoe UI" panose="020B0502040204020203" pitchFamily="34" charset="0"/>
                </a:rPr>
                <a:t>Azure Stack HCI</a:t>
              </a:r>
            </a:p>
            <a:p>
              <a:pPr marL="0" marR="0" lvl="0" indent="0" defTabSz="685800" eaLnBrk="1" fontAlgn="auto" latinLnBrk="0" hangingPunct="1">
                <a:lnSpc>
                  <a:spcPct val="15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Segoe UI Black" panose="020B0A02040204020203" pitchFamily="34" charset="0"/>
                  <a:ea typeface="Segoe UI Black" panose="020B0A02040204020203" pitchFamily="34" charset="0"/>
                  <a:cs typeface="Segoe UI" panose="020B0502040204020203" pitchFamily="34" charset="0"/>
                </a:rPr>
                <a:t>  + </a:t>
              </a:r>
            </a:p>
            <a:p>
              <a:pPr marL="0" marR="0" lvl="0" indent="0" defTabSz="685800" eaLnBrk="1" fontAlgn="auto" latinLnBrk="0" hangingPunct="1">
                <a:lnSpc>
                  <a:spcPct val="150000"/>
                </a:lnSpc>
                <a:spcBef>
                  <a:spcPts val="0"/>
                </a:spcBef>
                <a:spcAft>
                  <a:spcPts val="0"/>
                </a:spcAft>
                <a:buClrTx/>
                <a:buSzTx/>
                <a:buFontTx/>
                <a:buNone/>
                <a:tabLst/>
                <a:defRPr/>
              </a:pPr>
              <a:r>
                <a:rPr kumimoji="0" lang="en-US" sz="750" b="1"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Windows Server 2019 Datacenter</a:t>
              </a:r>
              <a:endParaRPr kumimoji="0" lang="en-US" sz="525" b="0" i="1" u="none" strike="sng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p:txBody>
        </p:sp>
        <p:grpSp>
          <p:nvGrpSpPr>
            <p:cNvPr id="18" name="Group 17">
              <a:extLst>
                <a:ext uri="{FF2B5EF4-FFF2-40B4-BE49-F238E27FC236}">
                  <a16:creationId xmlns:a16="http://schemas.microsoft.com/office/drawing/2014/main" id="{39EADEED-808E-6D69-6FBF-15898202A131}"/>
                </a:ext>
              </a:extLst>
            </p:cNvPr>
            <p:cNvGrpSpPr/>
            <p:nvPr/>
          </p:nvGrpSpPr>
          <p:grpSpPr>
            <a:xfrm>
              <a:off x="6534373" y="2293803"/>
              <a:ext cx="1699469" cy="445409"/>
              <a:chOff x="6534372" y="2432051"/>
              <a:chExt cx="1523810" cy="399371"/>
            </a:xfrm>
          </p:grpSpPr>
          <p:pic>
            <p:nvPicPr>
              <p:cNvPr id="19" name="Picture 18">
                <a:extLst>
                  <a:ext uri="{FF2B5EF4-FFF2-40B4-BE49-F238E27FC236}">
                    <a16:creationId xmlns:a16="http://schemas.microsoft.com/office/drawing/2014/main" id="{7DA53937-7532-BCD6-FCB0-736CA25F44E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34372" y="2432054"/>
                <a:ext cx="203794" cy="184568"/>
              </a:xfrm>
              <a:prstGeom prst="rect">
                <a:avLst/>
              </a:prstGeom>
              <a:solidFill>
                <a:srgbClr val="0078D4"/>
              </a:solidFill>
            </p:spPr>
          </p:pic>
          <p:pic>
            <p:nvPicPr>
              <p:cNvPr id="20" name="Picture 19">
                <a:extLst>
                  <a:ext uri="{FF2B5EF4-FFF2-40B4-BE49-F238E27FC236}">
                    <a16:creationId xmlns:a16="http://schemas.microsoft.com/office/drawing/2014/main" id="{07AB3F85-E98F-AD44-70FD-544292C9E45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54767" y="2432052"/>
                <a:ext cx="203794" cy="184568"/>
              </a:xfrm>
              <a:prstGeom prst="rect">
                <a:avLst/>
              </a:prstGeom>
              <a:solidFill>
                <a:srgbClr val="0078D4"/>
              </a:solidFill>
            </p:spPr>
          </p:pic>
          <p:pic>
            <p:nvPicPr>
              <p:cNvPr id="21" name="Picture 20">
                <a:extLst>
                  <a:ext uri="{FF2B5EF4-FFF2-40B4-BE49-F238E27FC236}">
                    <a16:creationId xmlns:a16="http://schemas.microsoft.com/office/drawing/2014/main" id="{48065218-AAA4-D82F-2767-FFEF38FE259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75163" y="2432052"/>
                <a:ext cx="203794" cy="184568"/>
              </a:xfrm>
              <a:prstGeom prst="rect">
                <a:avLst/>
              </a:prstGeom>
              <a:solidFill>
                <a:srgbClr val="0078D4"/>
              </a:solidFill>
            </p:spPr>
          </p:pic>
          <p:pic>
            <p:nvPicPr>
              <p:cNvPr id="22" name="Picture 21">
                <a:extLst>
                  <a:ext uri="{FF2B5EF4-FFF2-40B4-BE49-F238E27FC236}">
                    <a16:creationId xmlns:a16="http://schemas.microsoft.com/office/drawing/2014/main" id="{51150518-73A7-B873-9F1C-1639F6A3489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95558" y="2432052"/>
                <a:ext cx="203794" cy="184568"/>
              </a:xfrm>
              <a:prstGeom prst="rect">
                <a:avLst/>
              </a:prstGeom>
              <a:solidFill>
                <a:srgbClr val="0078D4"/>
              </a:solidFill>
            </p:spPr>
          </p:pic>
          <p:pic>
            <p:nvPicPr>
              <p:cNvPr id="23" name="Picture 22">
                <a:extLst>
                  <a:ext uri="{FF2B5EF4-FFF2-40B4-BE49-F238E27FC236}">
                    <a16:creationId xmlns:a16="http://schemas.microsoft.com/office/drawing/2014/main" id="{ADB0BAF2-4904-3394-E643-C39B58502AC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15953" y="2432051"/>
                <a:ext cx="203794" cy="184568"/>
              </a:xfrm>
              <a:prstGeom prst="rect">
                <a:avLst/>
              </a:prstGeom>
              <a:solidFill>
                <a:srgbClr val="0078D4"/>
              </a:solidFill>
            </p:spPr>
          </p:pic>
          <p:pic>
            <p:nvPicPr>
              <p:cNvPr id="24" name="Picture 23">
                <a:extLst>
                  <a:ext uri="{FF2B5EF4-FFF2-40B4-BE49-F238E27FC236}">
                    <a16:creationId xmlns:a16="http://schemas.microsoft.com/office/drawing/2014/main" id="{5E241AFD-D181-5CD9-7D64-E523E023E78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36348" y="2432051"/>
                <a:ext cx="203794" cy="184568"/>
              </a:xfrm>
              <a:prstGeom prst="rect">
                <a:avLst/>
              </a:prstGeom>
              <a:solidFill>
                <a:srgbClr val="0078D4"/>
              </a:solidFill>
            </p:spPr>
          </p:pic>
          <p:pic>
            <p:nvPicPr>
              <p:cNvPr id="25" name="Picture 24">
                <a:extLst>
                  <a:ext uri="{FF2B5EF4-FFF2-40B4-BE49-F238E27FC236}">
                    <a16:creationId xmlns:a16="http://schemas.microsoft.com/office/drawing/2014/main" id="{063603C3-B2ED-4B35-DDA0-A93C645733B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34372" y="2646519"/>
                <a:ext cx="203794" cy="184568"/>
              </a:xfrm>
              <a:prstGeom prst="rect">
                <a:avLst/>
              </a:prstGeom>
              <a:solidFill>
                <a:srgbClr val="0078D4"/>
              </a:solidFill>
            </p:spPr>
          </p:pic>
          <p:pic>
            <p:nvPicPr>
              <p:cNvPr id="26" name="Picture 25">
                <a:extLst>
                  <a:ext uri="{FF2B5EF4-FFF2-40B4-BE49-F238E27FC236}">
                    <a16:creationId xmlns:a16="http://schemas.microsoft.com/office/drawing/2014/main" id="{C85BBADA-E0E6-90F5-A95B-BD7896943F1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54767" y="2646518"/>
                <a:ext cx="203794" cy="184568"/>
              </a:xfrm>
              <a:prstGeom prst="rect">
                <a:avLst/>
              </a:prstGeom>
              <a:solidFill>
                <a:srgbClr val="0078D4"/>
              </a:solidFill>
            </p:spPr>
          </p:pic>
          <p:pic>
            <p:nvPicPr>
              <p:cNvPr id="27" name="Picture 26">
                <a:extLst>
                  <a:ext uri="{FF2B5EF4-FFF2-40B4-BE49-F238E27FC236}">
                    <a16:creationId xmlns:a16="http://schemas.microsoft.com/office/drawing/2014/main" id="{F6299580-613F-7977-427F-6000FAE79F8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75163" y="2646518"/>
                <a:ext cx="203794" cy="184568"/>
              </a:xfrm>
              <a:prstGeom prst="rect">
                <a:avLst/>
              </a:prstGeom>
              <a:solidFill>
                <a:srgbClr val="0078D4"/>
              </a:solidFill>
            </p:spPr>
          </p:pic>
          <p:pic>
            <p:nvPicPr>
              <p:cNvPr id="28" name="Picture 27">
                <a:extLst>
                  <a:ext uri="{FF2B5EF4-FFF2-40B4-BE49-F238E27FC236}">
                    <a16:creationId xmlns:a16="http://schemas.microsoft.com/office/drawing/2014/main" id="{AE6729D8-3804-C89C-0E94-0532C6B2A1C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95558" y="2646518"/>
                <a:ext cx="203794" cy="184568"/>
              </a:xfrm>
              <a:prstGeom prst="rect">
                <a:avLst/>
              </a:prstGeom>
              <a:solidFill>
                <a:srgbClr val="0078D4"/>
              </a:solidFill>
            </p:spPr>
          </p:pic>
          <p:pic>
            <p:nvPicPr>
              <p:cNvPr id="29" name="Picture 28">
                <a:extLst>
                  <a:ext uri="{FF2B5EF4-FFF2-40B4-BE49-F238E27FC236}">
                    <a16:creationId xmlns:a16="http://schemas.microsoft.com/office/drawing/2014/main" id="{D4DD5EB7-7AD8-8701-7907-2A1DDD9C6D2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15953" y="2646516"/>
                <a:ext cx="203794" cy="184568"/>
              </a:xfrm>
              <a:prstGeom prst="rect">
                <a:avLst/>
              </a:prstGeom>
              <a:solidFill>
                <a:srgbClr val="0078D4"/>
              </a:solidFill>
            </p:spPr>
          </p:pic>
          <p:pic>
            <p:nvPicPr>
              <p:cNvPr id="30" name="Picture 29">
                <a:extLst>
                  <a:ext uri="{FF2B5EF4-FFF2-40B4-BE49-F238E27FC236}">
                    <a16:creationId xmlns:a16="http://schemas.microsoft.com/office/drawing/2014/main" id="{48F1A5E7-B6E1-FC2E-0DDE-1EDD7062405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36348" y="2646516"/>
                <a:ext cx="203794" cy="184568"/>
              </a:xfrm>
              <a:prstGeom prst="rect">
                <a:avLst/>
              </a:prstGeom>
              <a:solidFill>
                <a:srgbClr val="0078D4"/>
              </a:solidFill>
            </p:spPr>
          </p:pic>
          <p:pic>
            <p:nvPicPr>
              <p:cNvPr id="31" name="Picture 30">
                <a:extLst>
                  <a:ext uri="{FF2B5EF4-FFF2-40B4-BE49-F238E27FC236}">
                    <a16:creationId xmlns:a16="http://schemas.microsoft.com/office/drawing/2014/main" id="{98127D61-37BD-EE5C-632B-8D57CAFBF97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54388" y="2432389"/>
                <a:ext cx="203794" cy="184568"/>
              </a:xfrm>
              <a:prstGeom prst="rect">
                <a:avLst/>
              </a:prstGeom>
              <a:solidFill>
                <a:srgbClr val="0078D4"/>
              </a:solidFill>
            </p:spPr>
          </p:pic>
          <p:pic>
            <p:nvPicPr>
              <p:cNvPr id="32" name="Picture 31">
                <a:extLst>
                  <a:ext uri="{FF2B5EF4-FFF2-40B4-BE49-F238E27FC236}">
                    <a16:creationId xmlns:a16="http://schemas.microsoft.com/office/drawing/2014/main" id="{A7F6E198-D257-0F01-1EAC-B8352EB76EF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54388" y="2646854"/>
                <a:ext cx="203794" cy="184568"/>
              </a:xfrm>
              <a:prstGeom prst="rect">
                <a:avLst/>
              </a:prstGeom>
              <a:solidFill>
                <a:srgbClr val="0078D4"/>
              </a:solidFill>
            </p:spPr>
          </p:pic>
        </p:grpSp>
      </p:grpSp>
      <p:sp>
        <p:nvSpPr>
          <p:cNvPr id="33" name="TextBox 32">
            <a:extLst>
              <a:ext uri="{FF2B5EF4-FFF2-40B4-BE49-F238E27FC236}">
                <a16:creationId xmlns:a16="http://schemas.microsoft.com/office/drawing/2014/main" id="{F9E08527-5926-2D47-9976-28F7DC013A1A}"/>
              </a:ext>
            </a:extLst>
          </p:cNvPr>
          <p:cNvSpPr txBox="1"/>
          <p:nvPr/>
        </p:nvSpPr>
        <p:spPr>
          <a:xfrm>
            <a:off x="680534" y="3579663"/>
            <a:ext cx="1037529" cy="243913"/>
          </a:xfrm>
          <a:prstGeom prst="rect">
            <a:avLst/>
          </a:prstGeom>
          <a:noFill/>
        </p:spPr>
        <p:txBody>
          <a:bodyPr wrap="square" rtlCol="0">
            <a:spAutoFit/>
          </a:bodyPr>
          <a:lstStyle>
            <a:defPPr>
              <a:defRPr lang="en-US"/>
            </a:defPPr>
            <a:lvl1pPr algn="r">
              <a:lnSpc>
                <a:spcPct val="150000"/>
              </a:lnSpc>
              <a:defRPr sz="1000">
                <a:latin typeface="Segoe UI" panose="020B0502040204020203" pitchFamily="34" charset="0"/>
                <a:cs typeface="Segoe UI" panose="020B0502040204020203" pitchFamily="34" charset="0"/>
              </a:defRPr>
            </a:lvl1pPr>
          </a:lstStyle>
          <a:p>
            <a:pPr marL="0" marR="0" lvl="0" indent="0" algn="l" defTabSz="685800" eaLnBrk="1" fontAlgn="auto" latinLnBrk="0" hangingPunct="1">
              <a:lnSpc>
                <a:spcPct val="150000"/>
              </a:lnSpc>
              <a:spcBef>
                <a:spcPts val="0"/>
              </a:spcBef>
              <a:spcAft>
                <a:spcPts val="0"/>
              </a:spcAft>
              <a:buClrTx/>
              <a:buSzTx/>
              <a:buFontTx/>
              <a:buNone/>
              <a:tabLst/>
              <a:defRPr/>
            </a:pPr>
            <a:r>
              <a:rPr kumimoji="0" lang="en-US" sz="750" b="1" i="0" u="none" strike="noStrike" kern="0" cap="none" spc="0" normalizeH="0" baseline="0" noProof="0">
                <a:ln>
                  <a:noFill/>
                </a:ln>
                <a:solidFill>
                  <a:srgbClr val="A162D0"/>
                </a:solidFill>
                <a:effectLst/>
                <a:uLnTx/>
                <a:uFillTx/>
                <a:latin typeface="Segoe UI" panose="020B0502040204020203" pitchFamily="34" charset="0"/>
                <a:cs typeface="Segoe UI" panose="020B0502040204020203" pitchFamily="34" charset="0"/>
              </a:rPr>
              <a:t>Host: </a:t>
            </a:r>
            <a:r>
              <a:rPr kumimoji="0" lang="en-US" sz="750" b="0" i="0" u="none" strike="noStrike" kern="0" cap="none" spc="0" normalizeH="0" baseline="0" noProof="0">
                <a:ln>
                  <a:noFill/>
                </a:ln>
                <a:solidFill>
                  <a:srgbClr val="A162D0"/>
                </a:solidFill>
                <a:effectLst/>
                <a:uLnTx/>
                <a:uFillTx/>
                <a:latin typeface="Segoe UI" panose="020B0502040204020203" pitchFamily="34" charset="0"/>
                <a:cs typeface="Segoe UI" panose="020B0502040204020203" pitchFamily="34" charset="0"/>
              </a:rPr>
              <a:t>Subscription </a:t>
            </a:r>
          </a:p>
        </p:txBody>
      </p:sp>
      <p:sp>
        <p:nvSpPr>
          <p:cNvPr id="34" name="TextBox 33">
            <a:extLst>
              <a:ext uri="{FF2B5EF4-FFF2-40B4-BE49-F238E27FC236}">
                <a16:creationId xmlns:a16="http://schemas.microsoft.com/office/drawing/2014/main" id="{15D945D0-CF9C-84F0-697A-3DA82E79C102}"/>
              </a:ext>
            </a:extLst>
          </p:cNvPr>
          <p:cNvSpPr txBox="1"/>
          <p:nvPr/>
        </p:nvSpPr>
        <p:spPr>
          <a:xfrm>
            <a:off x="713852" y="3998667"/>
            <a:ext cx="1042467" cy="243913"/>
          </a:xfrm>
          <a:prstGeom prst="rect">
            <a:avLst/>
          </a:prstGeom>
          <a:noFill/>
        </p:spPr>
        <p:txBody>
          <a:bodyPr wrap="square" rtlCol="0">
            <a:spAutoFit/>
          </a:bodyPr>
          <a:lstStyle/>
          <a:p>
            <a:pPr defTabSz="685800">
              <a:lnSpc>
                <a:spcPct val="150000"/>
              </a:lnSpc>
              <a:defRPr/>
            </a:pPr>
            <a:r>
              <a:rPr lang="en-US" sz="750" b="1">
                <a:solidFill>
                  <a:srgbClr val="0078D7"/>
                </a:solidFill>
                <a:latin typeface="Segoe UI" panose="020B0502040204020203" pitchFamily="34" charset="0"/>
                <a:cs typeface="Segoe UI" panose="020B0502040204020203" pitchFamily="34" charset="0"/>
              </a:rPr>
              <a:t>Guest: </a:t>
            </a:r>
            <a:r>
              <a:rPr lang="en-US" sz="750">
                <a:solidFill>
                  <a:srgbClr val="0078D7"/>
                </a:solidFill>
                <a:latin typeface="Segoe UI" panose="020B0502040204020203" pitchFamily="34" charset="0"/>
                <a:cs typeface="Segoe UI" panose="020B0502040204020203" pitchFamily="34" charset="0"/>
              </a:rPr>
              <a:t>Perpetual </a:t>
            </a:r>
          </a:p>
        </p:txBody>
      </p:sp>
      <p:cxnSp>
        <p:nvCxnSpPr>
          <p:cNvPr id="35" name="Straight Connector 34">
            <a:extLst>
              <a:ext uri="{FF2B5EF4-FFF2-40B4-BE49-F238E27FC236}">
                <a16:creationId xmlns:a16="http://schemas.microsoft.com/office/drawing/2014/main" id="{E43591C6-FFC0-441F-57DC-669461ACEE52}"/>
              </a:ext>
              <a:ext uri="{C183D7F6-B498-43B3-948B-1728B52AA6E4}">
                <adec:decorative xmlns:adec="http://schemas.microsoft.com/office/drawing/2017/decorative" val="1"/>
              </a:ext>
            </a:extLst>
          </p:cNvPr>
          <p:cNvCxnSpPr>
            <a:cxnSpLocks/>
          </p:cNvCxnSpPr>
          <p:nvPr/>
        </p:nvCxnSpPr>
        <p:spPr>
          <a:xfrm>
            <a:off x="1840832" y="3800541"/>
            <a:ext cx="5757110" cy="0"/>
          </a:xfrm>
          <a:prstGeom prst="line">
            <a:avLst/>
          </a:prstGeom>
          <a:noFill/>
          <a:ln w="3175" cap="flat" cmpd="sng" algn="ctr">
            <a:solidFill>
              <a:srgbClr val="A162D0"/>
            </a:solidFill>
            <a:prstDash val="lgDashDotDot"/>
            <a:headEnd type="none"/>
            <a:tailEnd type="none"/>
          </a:ln>
          <a:effectLst/>
        </p:spPr>
      </p:cxnSp>
    </p:spTree>
    <p:extLst>
      <p:ext uri="{BB962C8B-B14F-4D97-AF65-F5344CB8AC3E}">
        <p14:creationId xmlns:p14="http://schemas.microsoft.com/office/powerpoint/2010/main" val="65265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137C8-9CB8-43CA-0B6B-6E42E0A3A725}"/>
              </a:ext>
            </a:extLst>
          </p:cNvPr>
          <p:cNvSpPr>
            <a:spLocks noGrp="1"/>
          </p:cNvSpPr>
          <p:nvPr>
            <p:ph type="ctrTitle"/>
          </p:nvPr>
        </p:nvSpPr>
        <p:spPr/>
        <p:txBody>
          <a:bodyPr/>
          <a:lstStyle/>
          <a:p>
            <a:r>
              <a:rPr lang="en-US" dirty="0"/>
              <a:t>https://azurestackhci.slack.com/</a:t>
            </a:r>
          </a:p>
        </p:txBody>
      </p:sp>
    </p:spTree>
    <p:extLst>
      <p:ext uri="{BB962C8B-B14F-4D97-AF65-F5344CB8AC3E}">
        <p14:creationId xmlns:p14="http://schemas.microsoft.com/office/powerpoint/2010/main" val="11393457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0245B-4B32-4F3E-80D8-5520C89E0DAE}"/>
              </a:ext>
            </a:extLst>
          </p:cNvPr>
          <p:cNvSpPr>
            <a:spLocks noGrp="1"/>
          </p:cNvSpPr>
          <p:nvPr>
            <p:ph type="ctrTitle"/>
          </p:nvPr>
        </p:nvSpPr>
        <p:spPr>
          <a:xfrm>
            <a:off x="359087" y="1554656"/>
            <a:ext cx="8496944" cy="720080"/>
          </a:xfrm>
        </p:spPr>
        <p:txBody>
          <a:bodyPr>
            <a:normAutofit fontScale="90000"/>
          </a:bodyPr>
          <a:lstStyle/>
          <a:p>
            <a:r>
              <a:rPr lang="en-US" dirty="0"/>
              <a:t>Slides and demos from the conference will be available at</a:t>
            </a:r>
          </a:p>
        </p:txBody>
      </p:sp>
      <p:sp>
        <p:nvSpPr>
          <p:cNvPr id="3" name="Text Placeholder 2">
            <a:extLst>
              <a:ext uri="{FF2B5EF4-FFF2-40B4-BE49-F238E27FC236}">
                <a16:creationId xmlns:a16="http://schemas.microsoft.com/office/drawing/2014/main" id="{101563C6-7133-4BF2-86A6-BF91BD268DD0}"/>
              </a:ext>
            </a:extLst>
          </p:cNvPr>
          <p:cNvSpPr>
            <a:spLocks noGrp="1"/>
          </p:cNvSpPr>
          <p:nvPr>
            <p:ph type="body" sz="quarter" idx="10"/>
          </p:nvPr>
        </p:nvSpPr>
        <p:spPr>
          <a:xfrm>
            <a:off x="467544" y="2652741"/>
            <a:ext cx="8064896" cy="432048"/>
          </a:xfrm>
        </p:spPr>
        <p:txBody>
          <a:bodyPr/>
          <a:lstStyle/>
          <a:p>
            <a:r>
              <a:rPr lang="en-US" b="1" dirty="0"/>
              <a:t>https://github.com/nordicinfrastructureconference/2022</a:t>
            </a:r>
          </a:p>
        </p:txBody>
      </p:sp>
    </p:spTree>
    <p:extLst>
      <p:ext uri="{BB962C8B-B14F-4D97-AF65-F5344CB8AC3E}">
        <p14:creationId xmlns:p14="http://schemas.microsoft.com/office/powerpoint/2010/main" val="23915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Datacenter">
            <a:extLst>
              <a:ext uri="{FF2B5EF4-FFF2-40B4-BE49-F238E27FC236}">
                <a16:creationId xmlns:a16="http://schemas.microsoft.com/office/drawing/2014/main" id="{7FEC780E-5D82-4FD5-85B1-768A8AF1AE33}"/>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9322" y="0"/>
            <a:ext cx="9134678" cy="5143500"/>
          </a:xfrm>
          <a:prstGeom prst="rect">
            <a:avLst/>
          </a:prstGeom>
        </p:spPr>
      </p:pic>
      <p:sp>
        <p:nvSpPr>
          <p:cNvPr id="21" name="Freeform: Shape 20">
            <a:extLst>
              <a:ext uri="{FF2B5EF4-FFF2-40B4-BE49-F238E27FC236}">
                <a16:creationId xmlns:a16="http://schemas.microsoft.com/office/drawing/2014/main" id="{8A637D28-5236-4972-A64D-42B7ADD22B88}"/>
              </a:ext>
              <a:ext uri="{C183D7F6-B498-43B3-948B-1728B52AA6E4}">
                <adec:decorative xmlns:adec="http://schemas.microsoft.com/office/drawing/2017/decorative" val="1"/>
              </a:ext>
            </a:extLst>
          </p:cNvPr>
          <p:cNvSpPr/>
          <p:nvPr/>
        </p:nvSpPr>
        <p:spPr>
          <a:xfrm>
            <a:off x="5675278" y="0"/>
            <a:ext cx="3459401" cy="5143500"/>
          </a:xfrm>
          <a:custGeom>
            <a:avLst/>
            <a:gdLst>
              <a:gd name="connsiteX0" fmla="*/ 2640467 w 4612535"/>
              <a:gd name="connsiteY0" fmla="*/ 0 h 6858000"/>
              <a:gd name="connsiteX1" fmla="*/ 4612535 w 4612535"/>
              <a:gd name="connsiteY1" fmla="*/ 0 h 6858000"/>
              <a:gd name="connsiteX2" fmla="*/ 4612535 w 4612535"/>
              <a:gd name="connsiteY2" fmla="*/ 6858000 h 6858000"/>
              <a:gd name="connsiteX3" fmla="*/ 0 w 461253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612535" h="6858000">
                <a:moveTo>
                  <a:pt x="2640467" y="0"/>
                </a:moveTo>
                <a:lnTo>
                  <a:pt x="4612535" y="0"/>
                </a:lnTo>
                <a:lnTo>
                  <a:pt x="4612535" y="6858000"/>
                </a:lnTo>
                <a:lnTo>
                  <a:pt x="0" y="6858000"/>
                </a:lnTo>
                <a:close/>
              </a:path>
            </a:pathLst>
          </a:custGeom>
          <a:solidFill>
            <a:srgbClr val="0078D3">
              <a:alpha val="20000"/>
            </a:srgbClr>
          </a:solidFill>
          <a:ln>
            <a:noFill/>
          </a:ln>
        </p:spPr>
        <p:txBody>
          <a:bodyPr spcFirstLastPara="1" wrap="square" lIns="137156" tIns="109725" rIns="137156" bIns="109725" anchor="t" anchorCtr="0">
            <a:noAutofit/>
          </a:bodyPr>
          <a:lstStyle/>
          <a:p>
            <a:pPr defTabSz="685800">
              <a:buClr>
                <a:srgbClr val="000000"/>
              </a:buClr>
              <a:buSzPts val="2000"/>
              <a:defRPr/>
            </a:pPr>
            <a:endParaRPr sz="1500" kern="0">
              <a:solidFill>
                <a:srgbClr val="FFFFFF"/>
              </a:solidFill>
              <a:latin typeface="Segoe UI Semibold" panose="020B0702040204020203" pitchFamily="34" charset="0"/>
              <a:ea typeface="Quattrocento Sans"/>
              <a:cs typeface="Segoe UI Semibold" panose="020B0702040204020203" pitchFamily="34" charset="0"/>
              <a:sym typeface="Quattrocento Sans"/>
            </a:endParaRPr>
          </a:p>
        </p:txBody>
      </p:sp>
      <p:sp>
        <p:nvSpPr>
          <p:cNvPr id="3" name="TextBox 2">
            <a:extLst>
              <a:ext uri="{FF2B5EF4-FFF2-40B4-BE49-F238E27FC236}">
                <a16:creationId xmlns:a16="http://schemas.microsoft.com/office/drawing/2014/main" id="{76EF5B79-E8E1-4F89-8013-BFD551D87FF3}"/>
              </a:ext>
            </a:extLst>
          </p:cNvPr>
          <p:cNvSpPr txBox="1"/>
          <p:nvPr/>
        </p:nvSpPr>
        <p:spPr>
          <a:xfrm>
            <a:off x="457200" y="459486"/>
            <a:ext cx="5516638" cy="715581"/>
          </a:xfrm>
          <a:prstGeom prst="rect">
            <a:avLst/>
          </a:prstGeom>
          <a:noFill/>
        </p:spPr>
        <p:txBody>
          <a:bodyPr wrap="none" rtlCol="0">
            <a:spAutoFit/>
          </a:bodyPr>
          <a:lstStyle/>
          <a:p>
            <a:pPr defTabSz="685800"/>
            <a:r>
              <a:rPr lang="en-US" sz="2250" b="1" dirty="0">
                <a:solidFill>
                  <a:srgbClr val="FFC000"/>
                </a:solidFill>
                <a:latin typeface="Segoe UI" panose="020B0502040204020203" pitchFamily="34" charset="0"/>
                <a:cs typeface="Segoe UI" panose="020B0502040204020203" pitchFamily="34" charset="0"/>
              </a:rPr>
              <a:t>Runs on your servers, on your premises</a:t>
            </a:r>
          </a:p>
          <a:p>
            <a:pPr defTabSz="685800"/>
            <a:r>
              <a:rPr lang="en-US" dirty="0">
                <a:solidFill>
                  <a:prstClr val="white">
                    <a:lumMod val="75000"/>
                  </a:prstClr>
                </a:solidFill>
                <a:latin typeface="Segoe UI Semibold" panose="020B0702040204020203" pitchFamily="34" charset="0"/>
                <a:cs typeface="Segoe UI Semibold" panose="020B0702040204020203" pitchFamily="34" charset="0"/>
              </a:rPr>
              <a:t>Learn more at Azure.com/HCI</a:t>
            </a:r>
          </a:p>
        </p:txBody>
      </p:sp>
      <p:sp>
        <p:nvSpPr>
          <p:cNvPr id="12" name="Rectangle 11">
            <a:extLst>
              <a:ext uri="{FF2B5EF4-FFF2-40B4-BE49-F238E27FC236}">
                <a16:creationId xmlns:a16="http://schemas.microsoft.com/office/drawing/2014/main" id="{24A0ABD9-B83F-4C6E-A4A2-9D50719A8F83}"/>
              </a:ext>
            </a:extLst>
          </p:cNvPr>
          <p:cNvSpPr/>
          <p:nvPr/>
        </p:nvSpPr>
        <p:spPr bwMode="auto">
          <a:xfrm>
            <a:off x="532826" y="3543710"/>
            <a:ext cx="6172200" cy="34289"/>
          </a:xfrm>
          <a:prstGeom prst="rect">
            <a:avLst/>
          </a:prstGeom>
          <a:solidFill>
            <a:schemeClr val="bg1">
              <a:lumMod val="85000"/>
            </a:schemeClr>
          </a:solidFill>
          <a:ln>
            <a:noFill/>
            <a:headEnd type="none" w="med" len="med"/>
            <a:tailEnd type="none" w="med" len="med"/>
          </a:ln>
          <a:effectLst/>
          <a:scene3d>
            <a:camera prst="isometricLeftDown">
              <a:rot lat="1200000" lon="1800000" rev="0"/>
            </a:camera>
            <a:lightRig rig="soft" dir="t"/>
          </a:scene3d>
          <a:sp3d extrusionH="5080000">
            <a:extrusionClr>
              <a:schemeClr val="bg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US" sz="750" b="1">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pic>
        <p:nvPicPr>
          <p:cNvPr id="13" name="Picture 12">
            <a:extLst>
              <a:ext uri="{FF2B5EF4-FFF2-40B4-BE49-F238E27FC236}">
                <a16:creationId xmlns:a16="http://schemas.microsoft.com/office/drawing/2014/main" id="{908DE80F-F6AD-4FA8-95DA-E9D34367D0C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53702" y="2855353"/>
            <a:ext cx="1325951" cy="265190"/>
          </a:xfrm>
          <a:prstGeom prst="rect">
            <a:avLst/>
          </a:prstGeom>
          <a:scene3d>
            <a:camera prst="isometricLeftDown">
              <a:rot lat="1200000" lon="1800000" rev="0"/>
            </a:camera>
            <a:lightRig rig="threePt" dir="t"/>
          </a:scene3d>
          <a:sp3d extrusionH="3175000">
            <a:contourClr>
              <a:schemeClr val="tx1"/>
            </a:contourClr>
          </a:sp3d>
        </p:spPr>
      </p:pic>
      <p:pic>
        <p:nvPicPr>
          <p:cNvPr id="14" name="Picture 13">
            <a:extLst>
              <a:ext uri="{FF2B5EF4-FFF2-40B4-BE49-F238E27FC236}">
                <a16:creationId xmlns:a16="http://schemas.microsoft.com/office/drawing/2014/main" id="{516067E3-4064-4B3D-ADB8-5D918D7314A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23701" y="3102417"/>
            <a:ext cx="1325951" cy="265190"/>
          </a:xfrm>
          <a:prstGeom prst="rect">
            <a:avLst/>
          </a:prstGeom>
          <a:scene3d>
            <a:camera prst="isometricLeftDown">
              <a:rot lat="1200000" lon="1800000" rev="0"/>
            </a:camera>
            <a:lightRig rig="threePt" dir="t"/>
          </a:scene3d>
          <a:sp3d extrusionH="3175000">
            <a:contourClr>
              <a:schemeClr val="tx1"/>
            </a:contourClr>
          </a:sp3d>
        </p:spPr>
      </p:pic>
      <p:pic>
        <p:nvPicPr>
          <p:cNvPr id="16" name="Picture 15">
            <a:extLst>
              <a:ext uri="{FF2B5EF4-FFF2-40B4-BE49-F238E27FC236}">
                <a16:creationId xmlns:a16="http://schemas.microsoft.com/office/drawing/2014/main" id="{6E7C9C0B-78F1-421E-93B2-525CBF48815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93701" y="3349482"/>
            <a:ext cx="1325951" cy="265190"/>
          </a:xfrm>
          <a:prstGeom prst="rect">
            <a:avLst/>
          </a:prstGeom>
          <a:scene3d>
            <a:camera prst="isometricLeftDown">
              <a:rot lat="1200000" lon="1800000" rev="0"/>
            </a:camera>
            <a:lightRig rig="threePt" dir="t"/>
          </a:scene3d>
          <a:sp3d extrusionH="3175000">
            <a:contourClr>
              <a:schemeClr val="tx1"/>
            </a:contourClr>
          </a:sp3d>
        </p:spPr>
      </p:pic>
      <p:sp>
        <p:nvSpPr>
          <p:cNvPr id="17" name="Rectangle 16">
            <a:extLst>
              <a:ext uri="{FF2B5EF4-FFF2-40B4-BE49-F238E27FC236}">
                <a16:creationId xmlns:a16="http://schemas.microsoft.com/office/drawing/2014/main" id="{CE487A12-A85B-4B05-BEEB-B1692266EC75}"/>
              </a:ext>
            </a:extLst>
          </p:cNvPr>
          <p:cNvSpPr/>
          <p:nvPr/>
        </p:nvSpPr>
        <p:spPr bwMode="auto">
          <a:xfrm>
            <a:off x="2153702" y="2607083"/>
            <a:ext cx="1325951" cy="205740"/>
          </a:xfrm>
          <a:prstGeom prst="rect">
            <a:avLst/>
          </a:prstGeom>
          <a:gradFill>
            <a:gsLst>
              <a:gs pos="0">
                <a:srgbClr val="19C1F5"/>
              </a:gs>
              <a:gs pos="100000">
                <a:srgbClr val="0386E0"/>
              </a:gs>
            </a:gsLst>
            <a:lin ang="2700000" scaled="0"/>
          </a:gradFill>
          <a:ln>
            <a:noFill/>
            <a:headEnd type="none" w="med" len="med"/>
            <a:tailEnd type="none" w="med" len="med"/>
          </a:ln>
          <a:effectLst/>
          <a:scene3d>
            <a:camera prst="isometricLeftDown">
              <a:rot lat="1200000" lon="1800000" rev="0"/>
            </a:camera>
            <a:lightRig rig="contrasting" dir="t"/>
          </a:scene3d>
          <a:sp3d extrusionH="3175000" prstMaterial="softEdge">
            <a:extrusionClr>
              <a:srgbClr val="0070C0"/>
            </a:extrusionClr>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600" b="1">
                <a:solidFill>
                  <a:prstClr val="white"/>
                </a:solidFill>
                <a:latin typeface="Segoe UI" panose="020B0502040204020203" pitchFamily="34" charset="0"/>
                <a:ea typeface="Segoe UI" panose="020B0502040204020203" pitchFamily="34" charset="0"/>
                <a:cs typeface="Segoe UI" panose="020B0502040204020203" pitchFamily="34" charset="0"/>
              </a:rPr>
              <a:t>Azure Stack HCI OS</a:t>
            </a:r>
          </a:p>
        </p:txBody>
      </p:sp>
      <p:sp>
        <p:nvSpPr>
          <p:cNvPr id="18" name="Rectangle 17">
            <a:extLst>
              <a:ext uri="{FF2B5EF4-FFF2-40B4-BE49-F238E27FC236}">
                <a16:creationId xmlns:a16="http://schemas.microsoft.com/office/drawing/2014/main" id="{3997B627-3388-4FF1-8C90-D7CAE47C11CD}"/>
              </a:ext>
            </a:extLst>
          </p:cNvPr>
          <p:cNvSpPr/>
          <p:nvPr/>
        </p:nvSpPr>
        <p:spPr bwMode="auto">
          <a:xfrm>
            <a:off x="3423701" y="2853806"/>
            <a:ext cx="1325951" cy="205740"/>
          </a:xfrm>
          <a:prstGeom prst="rect">
            <a:avLst/>
          </a:prstGeom>
          <a:gradFill>
            <a:gsLst>
              <a:gs pos="0">
                <a:srgbClr val="19C1F5"/>
              </a:gs>
              <a:gs pos="100000">
                <a:srgbClr val="0386E0"/>
              </a:gs>
            </a:gsLst>
            <a:lin ang="2700000" scaled="0"/>
          </a:gradFill>
          <a:ln>
            <a:noFill/>
            <a:headEnd type="none" w="med" len="med"/>
            <a:tailEnd type="none" w="med" len="med"/>
          </a:ln>
          <a:effectLst/>
          <a:scene3d>
            <a:camera prst="isometricLeftDown">
              <a:rot lat="1200000" lon="1800000" rev="0"/>
            </a:camera>
            <a:lightRig rig="contrasting" dir="t"/>
          </a:scene3d>
          <a:sp3d extrusionH="3175000" prstMaterial="softEdge">
            <a:extrusionClr>
              <a:srgbClr val="0070C0"/>
            </a:extrusionClr>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600" b="1">
                <a:solidFill>
                  <a:prstClr val="white"/>
                </a:solidFill>
                <a:latin typeface="Segoe UI" panose="020B0502040204020203" pitchFamily="34" charset="0"/>
                <a:ea typeface="Segoe UI" panose="020B0502040204020203" pitchFamily="34" charset="0"/>
                <a:cs typeface="Segoe UI" panose="020B0502040204020203" pitchFamily="34" charset="0"/>
              </a:rPr>
              <a:t>Azure Stack HCI OS</a:t>
            </a:r>
          </a:p>
        </p:txBody>
      </p:sp>
      <p:sp>
        <p:nvSpPr>
          <p:cNvPr id="20" name="Rectangle 19">
            <a:extLst>
              <a:ext uri="{FF2B5EF4-FFF2-40B4-BE49-F238E27FC236}">
                <a16:creationId xmlns:a16="http://schemas.microsoft.com/office/drawing/2014/main" id="{DEA49087-6533-42FB-B398-13F6965A9C16}"/>
              </a:ext>
            </a:extLst>
          </p:cNvPr>
          <p:cNvSpPr/>
          <p:nvPr/>
        </p:nvSpPr>
        <p:spPr bwMode="auto">
          <a:xfrm>
            <a:off x="4693701" y="3096958"/>
            <a:ext cx="1325951" cy="205740"/>
          </a:xfrm>
          <a:prstGeom prst="rect">
            <a:avLst/>
          </a:prstGeom>
          <a:gradFill>
            <a:gsLst>
              <a:gs pos="0">
                <a:srgbClr val="19C1F5"/>
              </a:gs>
              <a:gs pos="100000">
                <a:srgbClr val="0386E0"/>
              </a:gs>
            </a:gsLst>
            <a:lin ang="2700000" scaled="0"/>
          </a:gradFill>
          <a:ln>
            <a:noFill/>
            <a:headEnd type="none" w="med" len="med"/>
            <a:tailEnd type="none" w="med" len="med"/>
          </a:ln>
          <a:effectLst/>
          <a:scene3d>
            <a:camera prst="isometricLeftDown">
              <a:rot lat="1200000" lon="1800000" rev="0"/>
            </a:camera>
            <a:lightRig rig="contrasting" dir="t"/>
          </a:scene3d>
          <a:sp3d extrusionH="3175000" prstMaterial="softEdge">
            <a:extrusionClr>
              <a:srgbClr val="0070C0"/>
            </a:extrusionClr>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600" b="1">
                <a:solidFill>
                  <a:prstClr val="white"/>
                </a:solidFill>
                <a:latin typeface="Segoe UI" panose="020B0502040204020203" pitchFamily="34" charset="0"/>
                <a:ea typeface="Segoe UI" panose="020B0502040204020203" pitchFamily="34" charset="0"/>
                <a:cs typeface="Segoe UI" panose="020B0502040204020203" pitchFamily="34" charset="0"/>
              </a:rPr>
              <a:t>Azure Stack HCI OS</a:t>
            </a:r>
          </a:p>
        </p:txBody>
      </p:sp>
      <p:grpSp>
        <p:nvGrpSpPr>
          <p:cNvPr id="22" name="Group 21">
            <a:extLst>
              <a:ext uri="{FF2B5EF4-FFF2-40B4-BE49-F238E27FC236}">
                <a16:creationId xmlns:a16="http://schemas.microsoft.com/office/drawing/2014/main" id="{632FAA79-3F40-45FB-BA23-FD947545EFAF}"/>
              </a:ext>
            </a:extLst>
          </p:cNvPr>
          <p:cNvGrpSpPr/>
          <p:nvPr/>
        </p:nvGrpSpPr>
        <p:grpSpPr>
          <a:xfrm>
            <a:off x="5908481" y="1659556"/>
            <a:ext cx="875561" cy="893549"/>
            <a:chOff x="7877972" y="2212740"/>
            <a:chExt cx="1167414" cy="1191399"/>
          </a:xfrm>
        </p:grpSpPr>
        <p:sp>
          <p:nvSpPr>
            <p:cNvPr id="23" name="TextBox 22">
              <a:extLst>
                <a:ext uri="{FF2B5EF4-FFF2-40B4-BE49-F238E27FC236}">
                  <a16:creationId xmlns:a16="http://schemas.microsoft.com/office/drawing/2014/main" id="{4BF14FEE-43BC-4BDE-9556-D8D435D9DDA0}"/>
                </a:ext>
              </a:extLst>
            </p:cNvPr>
            <p:cNvSpPr txBox="1"/>
            <p:nvPr/>
          </p:nvSpPr>
          <p:spPr>
            <a:xfrm>
              <a:off x="7877972" y="2212740"/>
              <a:ext cx="1167414" cy="307776"/>
            </a:xfrm>
            <a:prstGeom prst="rect">
              <a:avLst/>
            </a:prstGeom>
            <a:noFill/>
          </p:spPr>
          <p:txBody>
            <a:bodyPr wrap="none" rtlCol="0">
              <a:spAutoFit/>
            </a:bodyPr>
            <a:lstStyle/>
            <a:p>
              <a:pPr algn="ctr" defTabSz="685800"/>
              <a:r>
                <a:rPr lang="en-US" sz="900" err="1">
                  <a:solidFill>
                    <a:prstClr val="white"/>
                  </a:solidFill>
                  <a:latin typeface="Segoe UI" panose="020B0502040204020203" pitchFamily="34" charset="0"/>
                  <a:cs typeface="Segoe UI" panose="020B0502040204020203" pitchFamily="34" charset="0"/>
                </a:rPr>
                <a:t>Baremetal</a:t>
              </a:r>
              <a:r>
                <a:rPr lang="en-US" sz="900">
                  <a:solidFill>
                    <a:prstClr val="white"/>
                  </a:solidFill>
                  <a:latin typeface="Segoe UI" panose="020B0502040204020203" pitchFamily="34" charset="0"/>
                  <a:cs typeface="Segoe UI" panose="020B0502040204020203" pitchFamily="34" charset="0"/>
                </a:rPr>
                <a:t> OS</a:t>
              </a:r>
            </a:p>
          </p:txBody>
        </p:sp>
        <p:cxnSp>
          <p:nvCxnSpPr>
            <p:cNvPr id="24" name="Straight Connector 23">
              <a:extLst>
                <a:ext uri="{FF2B5EF4-FFF2-40B4-BE49-F238E27FC236}">
                  <a16:creationId xmlns:a16="http://schemas.microsoft.com/office/drawing/2014/main" id="{44A01277-BD57-43F8-BDDA-924E66B4BB37}"/>
                </a:ext>
              </a:extLst>
            </p:cNvPr>
            <p:cNvCxnSpPr>
              <a:cxnSpLocks/>
            </p:cNvCxnSpPr>
            <p:nvPr/>
          </p:nvCxnSpPr>
          <p:spPr>
            <a:xfrm flipV="1">
              <a:off x="8467594" y="2489739"/>
              <a:ext cx="0" cy="914400"/>
            </a:xfrm>
            <a:prstGeom prst="line">
              <a:avLst/>
            </a:prstGeom>
            <a:ln w="19050">
              <a:solidFill>
                <a:schemeClr val="bg1">
                  <a:lumMod val="75000"/>
                </a:schemeClr>
              </a:solidFill>
              <a:headEnd type="ova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0996BF4A-EE5C-4753-80A1-9AE9775B213E}"/>
              </a:ext>
            </a:extLst>
          </p:cNvPr>
          <p:cNvGrpSpPr/>
          <p:nvPr/>
        </p:nvGrpSpPr>
        <p:grpSpPr>
          <a:xfrm>
            <a:off x="6070808" y="3542444"/>
            <a:ext cx="2488857" cy="643652"/>
            <a:chOff x="8094411" y="4723260"/>
            <a:chExt cx="3318476" cy="858203"/>
          </a:xfrm>
        </p:grpSpPr>
        <p:sp>
          <p:nvSpPr>
            <p:cNvPr id="26" name="TextBox 25">
              <a:extLst>
                <a:ext uri="{FF2B5EF4-FFF2-40B4-BE49-F238E27FC236}">
                  <a16:creationId xmlns:a16="http://schemas.microsoft.com/office/drawing/2014/main" id="{C6573BFF-7DEA-47DD-BF6A-65B60C6C86B8}"/>
                </a:ext>
              </a:extLst>
            </p:cNvPr>
            <p:cNvSpPr txBox="1"/>
            <p:nvPr/>
          </p:nvSpPr>
          <p:spPr>
            <a:xfrm>
              <a:off x="9923211" y="5089020"/>
              <a:ext cx="1489676" cy="492443"/>
            </a:xfrm>
            <a:prstGeom prst="rect">
              <a:avLst/>
            </a:prstGeom>
            <a:noFill/>
          </p:spPr>
          <p:txBody>
            <a:bodyPr wrap="square" rtlCol="0">
              <a:spAutoFit/>
            </a:bodyPr>
            <a:lstStyle/>
            <a:p>
              <a:pPr algn="ctr" defTabSz="685800"/>
              <a:r>
                <a:rPr lang="en-US" sz="900">
                  <a:solidFill>
                    <a:prstClr val="white"/>
                  </a:solidFill>
                  <a:latin typeface="Segoe UI" panose="020B0502040204020203" pitchFamily="34" charset="0"/>
                  <a:cs typeface="Segoe UI" panose="020B0502040204020203" pitchFamily="34" charset="0"/>
                </a:rPr>
                <a:t>Industry-standard</a:t>
              </a:r>
            </a:p>
            <a:p>
              <a:pPr algn="ctr" defTabSz="685800"/>
              <a:r>
                <a:rPr lang="en-US" sz="900">
                  <a:solidFill>
                    <a:prstClr val="white"/>
                  </a:solidFill>
                  <a:latin typeface="Segoe UI" panose="020B0502040204020203" pitchFamily="34" charset="0"/>
                  <a:cs typeface="Segoe UI" panose="020B0502040204020203" pitchFamily="34" charset="0"/>
                </a:rPr>
                <a:t>OEM servers</a:t>
              </a:r>
            </a:p>
          </p:txBody>
        </p:sp>
        <p:cxnSp>
          <p:nvCxnSpPr>
            <p:cNvPr id="27" name="Straight Connector 26">
              <a:extLst>
                <a:ext uri="{FF2B5EF4-FFF2-40B4-BE49-F238E27FC236}">
                  <a16:creationId xmlns:a16="http://schemas.microsoft.com/office/drawing/2014/main" id="{D3EF5087-7938-460E-9DD8-351958D02CC6}"/>
                </a:ext>
              </a:extLst>
            </p:cNvPr>
            <p:cNvCxnSpPr>
              <a:cxnSpLocks/>
            </p:cNvCxnSpPr>
            <p:nvPr/>
          </p:nvCxnSpPr>
          <p:spPr>
            <a:xfrm>
              <a:off x="8094411" y="4723260"/>
              <a:ext cx="1828800" cy="365760"/>
            </a:xfrm>
            <a:prstGeom prst="line">
              <a:avLst/>
            </a:prstGeom>
            <a:ln w="19050">
              <a:solidFill>
                <a:schemeClr val="bg1">
                  <a:lumMod val="75000"/>
                </a:schemeClr>
              </a:solidFill>
              <a:headEnd type="ova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29071B80-FB0E-4C81-BA73-3BD879057D03}"/>
              </a:ext>
            </a:extLst>
          </p:cNvPr>
          <p:cNvGrpSpPr/>
          <p:nvPr/>
        </p:nvGrpSpPr>
        <p:grpSpPr>
          <a:xfrm>
            <a:off x="3239623" y="3543710"/>
            <a:ext cx="1283969" cy="1165860"/>
            <a:chOff x="4319497" y="4724946"/>
            <a:chExt cx="1711959" cy="1554480"/>
          </a:xfrm>
        </p:grpSpPr>
        <p:cxnSp>
          <p:nvCxnSpPr>
            <p:cNvPr id="29" name="Straight Connector 28">
              <a:extLst>
                <a:ext uri="{FF2B5EF4-FFF2-40B4-BE49-F238E27FC236}">
                  <a16:creationId xmlns:a16="http://schemas.microsoft.com/office/drawing/2014/main" id="{81BDAF15-D5C2-4AF6-8B2D-344A17B31342}"/>
                </a:ext>
              </a:extLst>
            </p:cNvPr>
            <p:cNvCxnSpPr>
              <a:cxnSpLocks/>
            </p:cNvCxnSpPr>
            <p:nvPr/>
          </p:nvCxnSpPr>
          <p:spPr>
            <a:xfrm>
              <a:off x="5427815" y="4724946"/>
              <a:ext cx="0" cy="914400"/>
            </a:xfrm>
            <a:prstGeom prst="line">
              <a:avLst/>
            </a:prstGeom>
            <a:ln w="19050">
              <a:solidFill>
                <a:schemeClr val="bg1">
                  <a:lumMod val="75000"/>
                </a:schemeClr>
              </a:solidFill>
              <a:headEnd type="ova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BDF0B0D-829A-48C6-BFB9-78FDBFC91496}"/>
                </a:ext>
              </a:extLst>
            </p:cNvPr>
            <p:cNvSpPr txBox="1"/>
            <p:nvPr/>
          </p:nvSpPr>
          <p:spPr>
            <a:xfrm>
              <a:off x="4824174" y="5731978"/>
              <a:ext cx="1207282" cy="492443"/>
            </a:xfrm>
            <a:prstGeom prst="rect">
              <a:avLst/>
            </a:prstGeom>
            <a:noFill/>
          </p:spPr>
          <p:txBody>
            <a:bodyPr wrap="square" rtlCol="0">
              <a:spAutoFit/>
            </a:bodyPr>
            <a:lstStyle/>
            <a:p>
              <a:pPr algn="ctr" defTabSz="685800"/>
              <a:r>
                <a:rPr lang="en-US" sz="900">
                  <a:solidFill>
                    <a:prstClr val="white"/>
                  </a:solidFill>
                  <a:latin typeface="Segoe UI" panose="020B0502040204020203" pitchFamily="34" charset="0"/>
                  <a:cs typeface="Segoe UI" panose="020B0502040204020203" pitchFamily="34" charset="0"/>
                </a:rPr>
                <a:t>Your physical premises</a:t>
              </a:r>
            </a:p>
          </p:txBody>
        </p:sp>
        <p:pic>
          <p:nvPicPr>
            <p:cNvPr id="31" name="Graphic 30" descr="Marker">
              <a:extLst>
                <a:ext uri="{FF2B5EF4-FFF2-40B4-BE49-F238E27FC236}">
                  <a16:creationId xmlns:a16="http://schemas.microsoft.com/office/drawing/2014/main" id="{70A5E4E8-2BD0-46D3-8058-8FF63DA4414C}"/>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319497" y="5639346"/>
              <a:ext cx="640080" cy="640080"/>
            </a:xfrm>
            <a:prstGeom prst="rect">
              <a:avLst/>
            </a:prstGeom>
          </p:spPr>
        </p:pic>
      </p:grpSp>
    </p:spTree>
    <p:extLst>
      <p:ext uri="{BB962C8B-B14F-4D97-AF65-F5344CB8AC3E}">
        <p14:creationId xmlns:p14="http://schemas.microsoft.com/office/powerpoint/2010/main" val="526849539"/>
      </p:ext>
    </p:extLst>
  </p:cSld>
  <p:clrMapOvr>
    <a:masterClrMapping/>
  </p:clrMapOvr>
  <p:transition spd="slow">
    <p:fade thruBlk="1"/>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8" name="Rectangle 147">
            <a:extLst>
              <a:ext uri="{FF2B5EF4-FFF2-40B4-BE49-F238E27FC236}">
                <a16:creationId xmlns:a16="http://schemas.microsoft.com/office/drawing/2014/main" id="{0A1B7796-5317-4E09-A513-6B6B7BB002B9}"/>
              </a:ext>
            </a:extLst>
          </p:cNvPr>
          <p:cNvSpPr/>
          <p:nvPr/>
        </p:nvSpPr>
        <p:spPr>
          <a:xfrm>
            <a:off x="114995" y="0"/>
            <a:ext cx="4574286" cy="5143500"/>
          </a:xfrm>
          <a:prstGeom prst="rect">
            <a:avLst/>
          </a:prstGeom>
          <a:solidFill>
            <a:schemeClr val="bg1">
              <a:lumMod val="85000"/>
            </a:schemeClr>
          </a:solidFill>
          <a:ln>
            <a:noFill/>
          </a:ln>
          <a:effectLst>
            <a:outerShdw blurRad="3175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grpSp>
        <p:nvGrpSpPr>
          <p:cNvPr id="55" name="Group 54">
            <a:extLst>
              <a:ext uri="{FF2B5EF4-FFF2-40B4-BE49-F238E27FC236}">
                <a16:creationId xmlns:a16="http://schemas.microsoft.com/office/drawing/2014/main" id="{5E4CB01C-DB50-424E-929D-E227F53C4B04}"/>
              </a:ext>
            </a:extLst>
          </p:cNvPr>
          <p:cNvGrpSpPr/>
          <p:nvPr/>
        </p:nvGrpSpPr>
        <p:grpSpPr>
          <a:xfrm>
            <a:off x="1359027" y="3342040"/>
            <a:ext cx="1851660" cy="756877"/>
            <a:chOff x="1812036" y="4456053"/>
            <a:chExt cx="2468880" cy="1009169"/>
          </a:xfrm>
        </p:grpSpPr>
        <p:pic>
          <p:nvPicPr>
            <p:cNvPr id="56" name="Picture 55">
              <a:extLst>
                <a:ext uri="{FF2B5EF4-FFF2-40B4-BE49-F238E27FC236}">
                  <a16:creationId xmlns:a16="http://schemas.microsoft.com/office/drawing/2014/main" id="{4176BFC8-FEF2-4324-932D-42B27A3E3435}"/>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812036" y="4456053"/>
              <a:ext cx="2468880" cy="497068"/>
            </a:xfrm>
            <a:prstGeom prst="rect">
              <a:avLst/>
            </a:prstGeom>
          </p:spPr>
        </p:pic>
        <p:pic>
          <p:nvPicPr>
            <p:cNvPr id="57" name="Picture 56">
              <a:extLst>
                <a:ext uri="{FF2B5EF4-FFF2-40B4-BE49-F238E27FC236}">
                  <a16:creationId xmlns:a16="http://schemas.microsoft.com/office/drawing/2014/main" id="{C2281FB5-53F1-45B2-A82B-76200846159D}"/>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812036" y="4968154"/>
              <a:ext cx="2468880" cy="497068"/>
            </a:xfrm>
            <a:prstGeom prst="rect">
              <a:avLst/>
            </a:prstGeom>
          </p:spPr>
        </p:pic>
      </p:grpSp>
      <p:pic>
        <p:nvPicPr>
          <p:cNvPr id="58" name="Picture 57">
            <a:extLst>
              <a:ext uri="{FF2B5EF4-FFF2-40B4-BE49-F238E27FC236}">
                <a16:creationId xmlns:a16="http://schemas.microsoft.com/office/drawing/2014/main" id="{78FAC241-B775-4084-9EF9-6656C23D20D3}"/>
              </a:ext>
            </a:extLst>
          </p:cNvPr>
          <p:cNvPicPr>
            <a:picLocks noChangeAspect="1"/>
          </p:cNvPicPr>
          <p:nvPr/>
        </p:nvPicPr>
        <p:blipFill>
          <a:blip r:embed="rId3" cstate="screen">
            <a:alphaModFix amt="70000"/>
            <a:extLst>
              <a:ext uri="{28A0092B-C50C-407E-A947-70E740481C1C}">
                <a14:useLocalDpi xmlns:a14="http://schemas.microsoft.com/office/drawing/2010/main"/>
              </a:ext>
            </a:extLst>
          </a:blip>
          <a:srcRect/>
          <a:stretch/>
        </p:blipFill>
        <p:spPr>
          <a:xfrm>
            <a:off x="1359027" y="1814102"/>
            <a:ext cx="1851660" cy="372801"/>
          </a:xfrm>
          <a:prstGeom prst="rect">
            <a:avLst/>
          </a:prstGeom>
        </p:spPr>
      </p:pic>
      <p:pic>
        <p:nvPicPr>
          <p:cNvPr id="59" name="Picture 58">
            <a:extLst>
              <a:ext uri="{FF2B5EF4-FFF2-40B4-BE49-F238E27FC236}">
                <a16:creationId xmlns:a16="http://schemas.microsoft.com/office/drawing/2014/main" id="{C9CF1C3F-7245-4FC1-9638-CC64319204FF}"/>
              </a:ext>
            </a:extLst>
          </p:cNvPr>
          <p:cNvPicPr>
            <a:picLocks noChangeAspect="1"/>
          </p:cNvPicPr>
          <p:nvPr/>
        </p:nvPicPr>
        <p:blipFill>
          <a:blip r:embed="rId3" cstate="screen">
            <a:alphaModFix amt="50000"/>
            <a:extLst>
              <a:ext uri="{28A0092B-C50C-407E-A947-70E740481C1C}">
                <a14:useLocalDpi xmlns:a14="http://schemas.microsoft.com/office/drawing/2010/main"/>
              </a:ext>
            </a:extLst>
          </a:blip>
          <a:srcRect/>
          <a:stretch/>
        </p:blipFill>
        <p:spPr>
          <a:xfrm>
            <a:off x="1359027" y="1430027"/>
            <a:ext cx="1851660" cy="372801"/>
          </a:xfrm>
          <a:prstGeom prst="rect">
            <a:avLst/>
          </a:prstGeom>
        </p:spPr>
      </p:pic>
      <p:pic>
        <p:nvPicPr>
          <p:cNvPr id="60" name="Picture 59">
            <a:extLst>
              <a:ext uri="{FF2B5EF4-FFF2-40B4-BE49-F238E27FC236}">
                <a16:creationId xmlns:a16="http://schemas.microsoft.com/office/drawing/2014/main" id="{63F625A0-FB05-4D6B-9952-1B4DFECB6AB3}"/>
              </a:ext>
            </a:extLst>
          </p:cNvPr>
          <p:cNvPicPr>
            <a:picLocks noChangeAspect="1"/>
          </p:cNvPicPr>
          <p:nvPr/>
        </p:nvPicPr>
        <p:blipFill>
          <a:blip r:embed="rId3" cstate="screen">
            <a:alphaModFix amt="35000"/>
            <a:extLst>
              <a:ext uri="{28A0092B-C50C-407E-A947-70E740481C1C}">
                <a14:useLocalDpi xmlns:a14="http://schemas.microsoft.com/office/drawing/2010/main"/>
              </a:ext>
            </a:extLst>
          </a:blip>
          <a:srcRect/>
          <a:stretch/>
        </p:blipFill>
        <p:spPr>
          <a:xfrm>
            <a:off x="1359027" y="1042939"/>
            <a:ext cx="1851660" cy="372801"/>
          </a:xfrm>
          <a:prstGeom prst="rect">
            <a:avLst/>
          </a:prstGeom>
        </p:spPr>
      </p:pic>
      <p:pic>
        <p:nvPicPr>
          <p:cNvPr id="61" name="Picture 60">
            <a:extLst>
              <a:ext uri="{FF2B5EF4-FFF2-40B4-BE49-F238E27FC236}">
                <a16:creationId xmlns:a16="http://schemas.microsoft.com/office/drawing/2014/main" id="{4599A0D5-D5FB-40F8-97EA-541A3D7D2B01}"/>
              </a:ext>
            </a:extLst>
          </p:cNvPr>
          <p:cNvPicPr>
            <a:picLocks noChangeAspect="1"/>
          </p:cNvPicPr>
          <p:nvPr/>
        </p:nvPicPr>
        <p:blipFill>
          <a:blip r:embed="rId3" cstate="screen">
            <a:alphaModFix amt="85000"/>
            <a:extLst>
              <a:ext uri="{28A0092B-C50C-407E-A947-70E740481C1C}">
                <a14:useLocalDpi xmlns:a14="http://schemas.microsoft.com/office/drawing/2010/main"/>
              </a:ext>
            </a:extLst>
          </a:blip>
          <a:srcRect/>
          <a:stretch/>
        </p:blipFill>
        <p:spPr>
          <a:xfrm>
            <a:off x="1359027" y="2195797"/>
            <a:ext cx="1851660" cy="372801"/>
          </a:xfrm>
          <a:prstGeom prst="rect">
            <a:avLst/>
          </a:prstGeom>
        </p:spPr>
      </p:pic>
      <p:sp>
        <p:nvSpPr>
          <p:cNvPr id="62" name="TextBox 61">
            <a:extLst>
              <a:ext uri="{FF2B5EF4-FFF2-40B4-BE49-F238E27FC236}">
                <a16:creationId xmlns:a16="http://schemas.microsoft.com/office/drawing/2014/main" id="{3E4A80AA-82EF-42B6-B4D4-72ABA50E961D}"/>
              </a:ext>
            </a:extLst>
          </p:cNvPr>
          <p:cNvSpPr txBox="1"/>
          <p:nvPr/>
        </p:nvSpPr>
        <p:spPr>
          <a:xfrm>
            <a:off x="5084064" y="342900"/>
            <a:ext cx="3086100" cy="4457700"/>
          </a:xfrm>
          <a:prstGeom prst="rect">
            <a:avLst/>
          </a:prstGeom>
          <a:noFill/>
        </p:spPr>
        <p:txBody>
          <a:bodyPr wrap="none" rtlCol="0" anchor="ctr">
            <a:noAutofit/>
          </a:bodyPr>
          <a:lstStyle/>
          <a:p>
            <a:pPr defTabSz="274320">
              <a:defRPr/>
            </a:pPr>
            <a:r>
              <a:rPr lang="en-US" sz="2250" b="1" dirty="0">
                <a:solidFill>
                  <a:prstClr val="black"/>
                </a:solidFill>
                <a:latin typeface="Segoe UI" panose="020B0502040204020203" pitchFamily="34" charset="0"/>
                <a:cs typeface="Segoe UI" panose="020B0502040204020203" pitchFamily="34" charset="0"/>
              </a:rPr>
              <a:t>Scale with your needs</a:t>
            </a:r>
          </a:p>
          <a:p>
            <a:pPr defTabSz="274320">
              <a:defRPr/>
            </a:pPr>
            <a:endParaRPr lang="en-US" sz="2250" b="1" dirty="0">
              <a:solidFill>
                <a:prstClr val="black"/>
              </a:solidFill>
              <a:latin typeface="Segoe UI" panose="020B0502040204020203" pitchFamily="34" charset="0"/>
              <a:cs typeface="Segoe UI" panose="020B0502040204020203" pitchFamily="34" charset="0"/>
            </a:endParaRPr>
          </a:p>
          <a:p>
            <a:pPr defTabSz="274320">
              <a:defRPr/>
            </a:pPr>
            <a:r>
              <a:rPr lang="en-US" sz="1125" b="1" dirty="0">
                <a:solidFill>
                  <a:srgbClr val="F36E07"/>
                </a:solidFill>
                <a:latin typeface="Segoe UI" panose="020B0502040204020203" pitchFamily="34" charset="0"/>
                <a:cs typeface="Segoe UI" panose="020B0502040204020203" pitchFamily="34" charset="0"/>
              </a:rPr>
              <a:t>Scale up, scale out</a:t>
            </a:r>
          </a:p>
          <a:p>
            <a:pPr defTabSz="274320">
              <a:defRPr/>
            </a:pPr>
            <a:endParaRPr lang="en-US" sz="900" b="1" dirty="0">
              <a:solidFill>
                <a:prstClr val="black">
                  <a:lumMod val="85000"/>
                  <a:lumOff val="15000"/>
                </a:prstClr>
              </a:solidFill>
              <a:latin typeface="Segoe UI" panose="020B0502040204020203" pitchFamily="34" charset="0"/>
              <a:cs typeface="Segoe UI" panose="020B0502040204020203" pitchFamily="34" charset="0"/>
            </a:endParaRPr>
          </a:p>
          <a:p>
            <a:pPr defTabSz="274320">
              <a:lnSpc>
                <a:spcPct val="150000"/>
              </a:lnSpc>
              <a:defRPr/>
            </a:pPr>
            <a:r>
              <a:rPr lang="en-US" sz="900" b="1" dirty="0">
                <a:solidFill>
                  <a:prstClr val="black">
                    <a:lumMod val="85000"/>
                    <a:lumOff val="15000"/>
                  </a:prstClr>
                </a:solidFill>
                <a:latin typeface="Segoe UI" panose="020B0502040204020203" pitchFamily="34" charset="0"/>
                <a:cs typeface="Segoe UI" panose="020B0502040204020203" pitchFamily="34" charset="0"/>
              </a:rPr>
              <a:t>	From 1 Up to 16 servers</a:t>
            </a:r>
            <a:r>
              <a:rPr lang="en-US" sz="900" dirty="0">
                <a:solidFill>
                  <a:prstClr val="black">
                    <a:lumMod val="85000"/>
                    <a:lumOff val="15000"/>
                  </a:prstClr>
                </a:solidFill>
                <a:latin typeface="Segoe UI" panose="020B0502040204020203" pitchFamily="34" charset="0"/>
                <a:cs typeface="Segoe UI" panose="020B0502040204020203" pitchFamily="34" charset="0"/>
              </a:rPr>
              <a:t> per cluster</a:t>
            </a:r>
          </a:p>
          <a:p>
            <a:pPr defTabSz="274320">
              <a:lnSpc>
                <a:spcPct val="150000"/>
              </a:lnSpc>
              <a:defRPr/>
            </a:pPr>
            <a:r>
              <a:rPr lang="en-US" sz="900" b="1" dirty="0">
                <a:solidFill>
                  <a:prstClr val="black">
                    <a:lumMod val="85000"/>
                    <a:lumOff val="15000"/>
                  </a:prstClr>
                </a:solidFill>
                <a:latin typeface="Segoe UI" panose="020B0502040204020203" pitchFamily="34" charset="0"/>
                <a:cs typeface="Segoe UI" panose="020B0502040204020203" pitchFamily="34" charset="0"/>
              </a:rPr>
              <a:t>	Up to 16 PB </a:t>
            </a:r>
            <a:r>
              <a:rPr lang="en-US" sz="900" dirty="0">
                <a:solidFill>
                  <a:prstClr val="black">
                    <a:lumMod val="85000"/>
                    <a:lumOff val="15000"/>
                  </a:prstClr>
                </a:solidFill>
                <a:latin typeface="Segoe UI" panose="020B0502040204020203" pitchFamily="34" charset="0"/>
                <a:cs typeface="Segoe UI" panose="020B0502040204020203" pitchFamily="34" charset="0"/>
              </a:rPr>
              <a:t>storage capacity per cluster</a:t>
            </a:r>
          </a:p>
          <a:p>
            <a:pPr defTabSz="274320">
              <a:lnSpc>
                <a:spcPct val="150000"/>
              </a:lnSpc>
              <a:defRPr/>
            </a:pPr>
            <a:r>
              <a:rPr lang="en-US" sz="900" dirty="0">
                <a:solidFill>
                  <a:prstClr val="black">
                    <a:lumMod val="85000"/>
                    <a:lumOff val="15000"/>
                  </a:prstClr>
                </a:solidFill>
                <a:latin typeface="Segoe UI" panose="020B0502040204020203" pitchFamily="34" charset="0"/>
                <a:cs typeface="Segoe UI" panose="020B0502040204020203" pitchFamily="34" charset="0"/>
              </a:rPr>
              <a:t>	</a:t>
            </a:r>
          </a:p>
          <a:p>
            <a:pPr defTabSz="274320">
              <a:defRPr/>
            </a:pPr>
            <a:r>
              <a:rPr lang="en-US" sz="1125" b="1" dirty="0">
                <a:solidFill>
                  <a:srgbClr val="F36E07"/>
                </a:solidFill>
                <a:latin typeface="Segoe UI" panose="020B0502040204020203" pitchFamily="34" charset="0"/>
                <a:cs typeface="Segoe UI" panose="020B0502040204020203" pitchFamily="34" charset="0"/>
              </a:rPr>
              <a:t>With no downtime</a:t>
            </a:r>
          </a:p>
          <a:p>
            <a:pPr defTabSz="274320">
              <a:lnSpc>
                <a:spcPct val="150000"/>
              </a:lnSpc>
              <a:defRPr/>
            </a:pPr>
            <a:endParaRPr lang="en-US" sz="900" dirty="0">
              <a:solidFill>
                <a:prstClr val="black">
                  <a:lumMod val="85000"/>
                  <a:lumOff val="15000"/>
                </a:prstClr>
              </a:solidFill>
              <a:latin typeface="Segoe UI" panose="020B0502040204020203" pitchFamily="34" charset="0"/>
              <a:cs typeface="Segoe UI" panose="020B0502040204020203" pitchFamily="34" charset="0"/>
            </a:endParaRPr>
          </a:p>
          <a:p>
            <a:pPr defTabSz="274320">
              <a:lnSpc>
                <a:spcPct val="150000"/>
              </a:lnSpc>
              <a:defRPr/>
            </a:pPr>
            <a:r>
              <a:rPr lang="en-US" sz="900" b="1" dirty="0">
                <a:solidFill>
                  <a:prstClr val="black">
                    <a:lumMod val="85000"/>
                    <a:lumOff val="15000"/>
                  </a:prstClr>
                </a:solidFill>
                <a:latin typeface="Segoe UI" panose="020B0502040204020203" pitchFamily="34" charset="0"/>
                <a:cs typeface="Segoe UI" panose="020B0502040204020203" pitchFamily="34" charset="0"/>
              </a:rPr>
              <a:t>	Automatic </a:t>
            </a:r>
            <a:r>
              <a:rPr lang="en-US" sz="900" dirty="0">
                <a:solidFill>
                  <a:prstClr val="black">
                    <a:lumMod val="85000"/>
                    <a:lumOff val="15000"/>
                  </a:prstClr>
                </a:solidFill>
                <a:latin typeface="Segoe UI" panose="020B0502040204020203" pitchFamily="34" charset="0"/>
                <a:cs typeface="Segoe UI" panose="020B0502040204020203" pitchFamily="34" charset="0"/>
              </a:rPr>
              <a:t>VM load balancing</a:t>
            </a:r>
          </a:p>
          <a:p>
            <a:pPr defTabSz="274320">
              <a:lnSpc>
                <a:spcPct val="150000"/>
              </a:lnSpc>
              <a:defRPr/>
            </a:pPr>
            <a:r>
              <a:rPr lang="en-US" sz="900" b="1" dirty="0">
                <a:solidFill>
                  <a:prstClr val="black">
                    <a:lumMod val="85000"/>
                    <a:lumOff val="15000"/>
                  </a:prstClr>
                </a:solidFill>
                <a:latin typeface="Segoe UI" panose="020B0502040204020203" pitchFamily="34" charset="0"/>
                <a:cs typeface="Segoe UI" panose="020B0502040204020203" pitchFamily="34" charset="0"/>
              </a:rPr>
              <a:t>	Automatic </a:t>
            </a:r>
            <a:r>
              <a:rPr lang="en-US" sz="900" dirty="0">
                <a:solidFill>
                  <a:prstClr val="black">
                    <a:lumMod val="85000"/>
                    <a:lumOff val="15000"/>
                  </a:prstClr>
                </a:solidFill>
                <a:latin typeface="Segoe UI" panose="020B0502040204020203" pitchFamily="34" charset="0"/>
                <a:cs typeface="Segoe UI" panose="020B0502040204020203" pitchFamily="34" charset="0"/>
              </a:rPr>
              <a:t>storage rebalancing</a:t>
            </a:r>
          </a:p>
        </p:txBody>
      </p:sp>
      <p:pic>
        <p:nvPicPr>
          <p:cNvPr id="63" name="Picture 62">
            <a:extLst>
              <a:ext uri="{FF2B5EF4-FFF2-40B4-BE49-F238E27FC236}">
                <a16:creationId xmlns:a16="http://schemas.microsoft.com/office/drawing/2014/main" id="{9C45EEA2-8AE5-4FA1-B864-6936E688CB86}"/>
              </a:ext>
            </a:extLst>
          </p:cNvPr>
          <p:cNvPicPr>
            <a:picLocks noChangeAspect="1"/>
          </p:cNvPicPr>
          <p:nvPr/>
        </p:nvPicPr>
        <p:blipFill>
          <a:blip r:embed="rId3" cstate="screen">
            <a:alphaModFix amt="20000"/>
            <a:extLst>
              <a:ext uri="{28A0092B-C50C-407E-A947-70E740481C1C}">
                <a14:useLocalDpi xmlns:a14="http://schemas.microsoft.com/office/drawing/2010/main"/>
              </a:ext>
            </a:extLst>
          </a:blip>
          <a:srcRect/>
          <a:stretch/>
        </p:blipFill>
        <p:spPr>
          <a:xfrm>
            <a:off x="1359027" y="658863"/>
            <a:ext cx="1851660" cy="372801"/>
          </a:xfrm>
          <a:prstGeom prst="rect">
            <a:avLst/>
          </a:prstGeom>
        </p:spPr>
      </p:pic>
      <p:sp>
        <p:nvSpPr>
          <p:cNvPr id="64" name="TextBox 63">
            <a:extLst>
              <a:ext uri="{FF2B5EF4-FFF2-40B4-BE49-F238E27FC236}">
                <a16:creationId xmlns:a16="http://schemas.microsoft.com/office/drawing/2014/main" id="{6C1CD9B0-B010-4FD5-B159-B528080EB075}"/>
              </a:ext>
            </a:extLst>
          </p:cNvPr>
          <p:cNvSpPr txBox="1"/>
          <p:nvPr/>
        </p:nvSpPr>
        <p:spPr>
          <a:xfrm>
            <a:off x="2455651" y="4549929"/>
            <a:ext cx="1015727" cy="346249"/>
          </a:xfrm>
          <a:prstGeom prst="rect">
            <a:avLst/>
          </a:prstGeom>
          <a:noFill/>
        </p:spPr>
        <p:txBody>
          <a:bodyPr wrap="square" rtlCol="0">
            <a:spAutoFit/>
          </a:bodyPr>
          <a:lstStyle/>
          <a:p>
            <a:pPr algn="ctr" defTabSz="685800"/>
            <a:r>
              <a:rPr lang="en-US" sz="900" b="1" dirty="0">
                <a:solidFill>
                  <a:prstClr val="black"/>
                </a:solidFill>
                <a:latin typeface="Segoe UI" panose="020B0502040204020203" pitchFamily="34" charset="0"/>
                <a:cs typeface="Segoe UI" panose="020B0502040204020203" pitchFamily="34" charset="0"/>
              </a:rPr>
              <a:t>Add drives</a:t>
            </a:r>
          </a:p>
          <a:p>
            <a:pPr algn="ctr" defTabSz="685800"/>
            <a:r>
              <a:rPr lang="en-US" sz="750" dirty="0">
                <a:solidFill>
                  <a:prstClr val="black">
                    <a:lumMod val="65000"/>
                    <a:lumOff val="35000"/>
                  </a:prstClr>
                </a:solidFill>
                <a:latin typeface="Segoe UI" panose="020B0502040204020203" pitchFamily="34" charset="0"/>
                <a:cs typeface="Segoe UI" panose="020B0502040204020203" pitchFamily="34" charset="0"/>
              </a:rPr>
              <a:t>into existing servers</a:t>
            </a:r>
          </a:p>
        </p:txBody>
      </p:sp>
      <p:sp>
        <p:nvSpPr>
          <p:cNvPr id="65" name="TextBox 64">
            <a:extLst>
              <a:ext uri="{FF2B5EF4-FFF2-40B4-BE49-F238E27FC236}">
                <a16:creationId xmlns:a16="http://schemas.microsoft.com/office/drawing/2014/main" id="{E8E588D9-163E-4C44-9F26-5450ADF54D78}"/>
              </a:ext>
            </a:extLst>
          </p:cNvPr>
          <p:cNvSpPr txBox="1"/>
          <p:nvPr/>
        </p:nvSpPr>
        <p:spPr>
          <a:xfrm>
            <a:off x="140592" y="1074432"/>
            <a:ext cx="855134" cy="346249"/>
          </a:xfrm>
          <a:prstGeom prst="rect">
            <a:avLst/>
          </a:prstGeom>
          <a:noFill/>
        </p:spPr>
        <p:txBody>
          <a:bodyPr wrap="square" rtlCol="0">
            <a:spAutoFit/>
          </a:bodyPr>
          <a:lstStyle/>
          <a:p>
            <a:pPr algn="ctr" defTabSz="685800"/>
            <a:r>
              <a:rPr lang="en-US" sz="900" b="1" dirty="0">
                <a:solidFill>
                  <a:prstClr val="black"/>
                </a:solidFill>
                <a:latin typeface="Segoe UI" panose="020B0502040204020203" pitchFamily="34" charset="0"/>
                <a:cs typeface="Segoe UI" panose="020B0502040204020203" pitchFamily="34" charset="0"/>
              </a:rPr>
              <a:t>Add servers</a:t>
            </a:r>
          </a:p>
          <a:p>
            <a:pPr algn="ctr" defTabSz="685800"/>
            <a:r>
              <a:rPr lang="en-US" sz="750" dirty="0">
                <a:solidFill>
                  <a:prstClr val="black">
                    <a:lumMod val="65000"/>
                    <a:lumOff val="35000"/>
                  </a:prstClr>
                </a:solidFill>
                <a:latin typeface="Segoe UI" panose="020B0502040204020203" pitchFamily="34" charset="0"/>
                <a:cs typeface="Segoe UI" panose="020B0502040204020203" pitchFamily="34" charset="0"/>
              </a:rPr>
              <a:t>to the cluster</a:t>
            </a:r>
          </a:p>
        </p:txBody>
      </p:sp>
      <p:grpSp>
        <p:nvGrpSpPr>
          <p:cNvPr id="66" name="Group 65">
            <a:extLst>
              <a:ext uri="{FF2B5EF4-FFF2-40B4-BE49-F238E27FC236}">
                <a16:creationId xmlns:a16="http://schemas.microsoft.com/office/drawing/2014/main" id="{E8C178E8-A65F-4E5D-B54B-CCA3D64E0EF8}"/>
              </a:ext>
            </a:extLst>
          </p:cNvPr>
          <p:cNvGrpSpPr/>
          <p:nvPr/>
        </p:nvGrpSpPr>
        <p:grpSpPr>
          <a:xfrm>
            <a:off x="995726" y="649235"/>
            <a:ext cx="205740" cy="3449682"/>
            <a:chOff x="964946" y="865646"/>
            <a:chExt cx="274320" cy="4599576"/>
          </a:xfrm>
        </p:grpSpPr>
        <p:grpSp>
          <p:nvGrpSpPr>
            <p:cNvPr id="67" name="Group 66">
              <a:extLst>
                <a:ext uri="{FF2B5EF4-FFF2-40B4-BE49-F238E27FC236}">
                  <a16:creationId xmlns:a16="http://schemas.microsoft.com/office/drawing/2014/main" id="{EECAC5F9-96AB-4A9D-8112-F6D66BE223CB}"/>
                </a:ext>
              </a:extLst>
            </p:cNvPr>
            <p:cNvGrpSpPr/>
            <p:nvPr/>
          </p:nvGrpSpPr>
          <p:grpSpPr>
            <a:xfrm>
              <a:off x="964946" y="865646"/>
              <a:ext cx="274320" cy="137160"/>
              <a:chOff x="873506" y="2699637"/>
              <a:chExt cx="548640" cy="274320"/>
            </a:xfrm>
          </p:grpSpPr>
          <p:cxnSp>
            <p:nvCxnSpPr>
              <p:cNvPr id="69" name="Straight Connector 68">
                <a:extLst>
                  <a:ext uri="{FF2B5EF4-FFF2-40B4-BE49-F238E27FC236}">
                    <a16:creationId xmlns:a16="http://schemas.microsoft.com/office/drawing/2014/main" id="{AFB68FF1-599A-438C-B6AC-52A2FE953815}"/>
                  </a:ext>
                </a:extLst>
              </p:cNvPr>
              <p:cNvCxnSpPr>
                <a:cxnSpLocks/>
              </p:cNvCxnSpPr>
              <p:nvPr/>
            </p:nvCxnSpPr>
            <p:spPr>
              <a:xfrm rot="16200000">
                <a:off x="873506" y="2699637"/>
                <a:ext cx="274320" cy="274320"/>
              </a:xfrm>
              <a:prstGeom prst="line">
                <a:avLst/>
              </a:prstGeom>
              <a:ln w="38100" cap="rnd">
                <a:solidFill>
                  <a:srgbClr val="F36E07"/>
                </a:solidFill>
                <a:roun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44EB67D-05EA-4534-98C4-50642C56C956}"/>
                  </a:ext>
                </a:extLst>
              </p:cNvPr>
              <p:cNvCxnSpPr>
                <a:cxnSpLocks/>
              </p:cNvCxnSpPr>
              <p:nvPr/>
            </p:nvCxnSpPr>
            <p:spPr>
              <a:xfrm rot="16200000" flipV="1">
                <a:off x="1147826" y="2699637"/>
                <a:ext cx="274320" cy="274320"/>
              </a:xfrm>
              <a:prstGeom prst="line">
                <a:avLst/>
              </a:prstGeom>
              <a:ln w="38100" cap="rnd">
                <a:solidFill>
                  <a:srgbClr val="F36E07"/>
                </a:solidFill>
                <a:round/>
              </a:ln>
            </p:spPr>
            <p:style>
              <a:lnRef idx="1">
                <a:schemeClr val="accent1"/>
              </a:lnRef>
              <a:fillRef idx="0">
                <a:schemeClr val="accent1"/>
              </a:fillRef>
              <a:effectRef idx="0">
                <a:schemeClr val="accent1"/>
              </a:effectRef>
              <a:fontRef idx="minor">
                <a:schemeClr val="tx1"/>
              </a:fontRef>
            </p:style>
          </p:cxnSp>
        </p:grpSp>
        <p:cxnSp>
          <p:nvCxnSpPr>
            <p:cNvPr id="68" name="Straight Connector 67">
              <a:extLst>
                <a:ext uri="{FF2B5EF4-FFF2-40B4-BE49-F238E27FC236}">
                  <a16:creationId xmlns:a16="http://schemas.microsoft.com/office/drawing/2014/main" id="{AB682A7A-F184-408F-9779-D1C744BF48E4}"/>
                </a:ext>
              </a:extLst>
            </p:cNvPr>
            <p:cNvCxnSpPr/>
            <p:nvPr/>
          </p:nvCxnSpPr>
          <p:spPr>
            <a:xfrm>
              <a:off x="1102106" y="865646"/>
              <a:ext cx="0" cy="4599576"/>
            </a:xfrm>
            <a:prstGeom prst="line">
              <a:avLst/>
            </a:prstGeom>
            <a:ln w="38100" cap="rnd">
              <a:gradFill>
                <a:gsLst>
                  <a:gs pos="100000">
                    <a:srgbClr val="FFAC24"/>
                  </a:gs>
                  <a:gs pos="0">
                    <a:srgbClr val="F36E07"/>
                  </a:gs>
                </a:gsLst>
                <a:lin ang="5400000" scaled="1"/>
              </a:gradFill>
              <a:round/>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17DEAF78-0199-41DB-8645-4F78DBAFF971}"/>
              </a:ext>
            </a:extLst>
          </p:cNvPr>
          <p:cNvGrpSpPr/>
          <p:nvPr/>
        </p:nvGrpSpPr>
        <p:grpSpPr>
          <a:xfrm>
            <a:off x="1357314" y="4244091"/>
            <a:ext cx="1853374" cy="205740"/>
            <a:chOff x="1809752" y="5752026"/>
            <a:chExt cx="2471165" cy="274320"/>
          </a:xfrm>
        </p:grpSpPr>
        <p:grpSp>
          <p:nvGrpSpPr>
            <p:cNvPr id="72" name="Group 71">
              <a:extLst>
                <a:ext uri="{FF2B5EF4-FFF2-40B4-BE49-F238E27FC236}">
                  <a16:creationId xmlns:a16="http://schemas.microsoft.com/office/drawing/2014/main" id="{6171D9E6-C318-4966-8165-D746911AA856}"/>
                </a:ext>
              </a:extLst>
            </p:cNvPr>
            <p:cNvGrpSpPr/>
            <p:nvPr/>
          </p:nvGrpSpPr>
          <p:grpSpPr>
            <a:xfrm rot="5400000">
              <a:off x="4075177" y="5820606"/>
              <a:ext cx="274320" cy="137160"/>
              <a:chOff x="873506" y="2699637"/>
              <a:chExt cx="548640" cy="274320"/>
            </a:xfrm>
          </p:grpSpPr>
          <p:cxnSp>
            <p:nvCxnSpPr>
              <p:cNvPr id="74" name="Straight Connector 73">
                <a:extLst>
                  <a:ext uri="{FF2B5EF4-FFF2-40B4-BE49-F238E27FC236}">
                    <a16:creationId xmlns:a16="http://schemas.microsoft.com/office/drawing/2014/main" id="{6815174F-C517-45B6-8385-E11070147E32}"/>
                  </a:ext>
                </a:extLst>
              </p:cNvPr>
              <p:cNvCxnSpPr>
                <a:cxnSpLocks/>
              </p:cNvCxnSpPr>
              <p:nvPr/>
            </p:nvCxnSpPr>
            <p:spPr>
              <a:xfrm rot="16200000">
                <a:off x="873506" y="2699637"/>
                <a:ext cx="274320" cy="274320"/>
              </a:xfrm>
              <a:prstGeom prst="line">
                <a:avLst/>
              </a:prstGeom>
              <a:ln w="38100" cap="rnd">
                <a:solidFill>
                  <a:srgbClr val="F36E07"/>
                </a:solidFill>
                <a:roun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42EC99C-8CDB-4B6A-8915-BF11817F88E9}"/>
                  </a:ext>
                </a:extLst>
              </p:cNvPr>
              <p:cNvCxnSpPr>
                <a:cxnSpLocks/>
              </p:cNvCxnSpPr>
              <p:nvPr/>
            </p:nvCxnSpPr>
            <p:spPr>
              <a:xfrm rot="16200000" flipV="1">
                <a:off x="1147826" y="2699637"/>
                <a:ext cx="274320" cy="274320"/>
              </a:xfrm>
              <a:prstGeom prst="line">
                <a:avLst/>
              </a:prstGeom>
              <a:ln w="38100" cap="rnd">
                <a:solidFill>
                  <a:srgbClr val="F36E07"/>
                </a:solidFill>
                <a:round/>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A2CA478F-EAEE-437D-9427-26669072DD47}"/>
                </a:ext>
              </a:extLst>
            </p:cNvPr>
            <p:cNvCxnSpPr>
              <a:cxnSpLocks/>
            </p:cNvCxnSpPr>
            <p:nvPr/>
          </p:nvCxnSpPr>
          <p:spPr>
            <a:xfrm flipH="1">
              <a:off x="1809752" y="5889186"/>
              <a:ext cx="2471165" cy="0"/>
            </a:xfrm>
            <a:prstGeom prst="line">
              <a:avLst/>
            </a:prstGeom>
            <a:ln w="38100" cap="rnd">
              <a:gradFill>
                <a:gsLst>
                  <a:gs pos="100000">
                    <a:srgbClr val="FFAC24"/>
                  </a:gs>
                  <a:gs pos="0">
                    <a:srgbClr val="F36E07"/>
                  </a:gs>
                </a:gsLst>
                <a:lin ang="0" scaled="0"/>
              </a:gradFill>
              <a:round/>
            </a:ln>
          </p:spPr>
          <p:style>
            <a:lnRef idx="1">
              <a:schemeClr val="accent1"/>
            </a:lnRef>
            <a:fillRef idx="0">
              <a:schemeClr val="accent1"/>
            </a:fillRef>
            <a:effectRef idx="0">
              <a:schemeClr val="accent1"/>
            </a:effectRef>
            <a:fontRef idx="minor">
              <a:schemeClr val="tx1"/>
            </a:fontRef>
          </p:style>
        </p:cxnSp>
      </p:grpSp>
      <p:pic>
        <p:nvPicPr>
          <p:cNvPr id="76" name="Picture 75">
            <a:extLst>
              <a:ext uri="{FF2B5EF4-FFF2-40B4-BE49-F238E27FC236}">
                <a16:creationId xmlns:a16="http://schemas.microsoft.com/office/drawing/2014/main" id="{070DF5EA-C7A0-4C57-94E6-A361AB306D1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59027" y="2579857"/>
            <a:ext cx="1851660" cy="370332"/>
          </a:xfrm>
          <a:prstGeom prst="rect">
            <a:avLst/>
          </a:prstGeom>
        </p:spPr>
      </p:pic>
      <p:pic>
        <p:nvPicPr>
          <p:cNvPr id="77" name="Picture 76">
            <a:extLst>
              <a:ext uri="{FF2B5EF4-FFF2-40B4-BE49-F238E27FC236}">
                <a16:creationId xmlns:a16="http://schemas.microsoft.com/office/drawing/2014/main" id="{F837C82B-615A-4632-976E-294AD0D7FDB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59027" y="2962183"/>
            <a:ext cx="1851660" cy="370332"/>
          </a:xfrm>
          <a:prstGeom prst="rect">
            <a:avLst/>
          </a:prstGeom>
        </p:spPr>
      </p:pic>
      <p:pic>
        <p:nvPicPr>
          <p:cNvPr id="78" name="Picture 77">
            <a:extLst>
              <a:ext uri="{FF2B5EF4-FFF2-40B4-BE49-F238E27FC236}">
                <a16:creationId xmlns:a16="http://schemas.microsoft.com/office/drawing/2014/main" id="{3D9219FF-72CE-451E-9C18-1181600F1F3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359027" y="3341758"/>
            <a:ext cx="1851660" cy="370332"/>
          </a:xfrm>
          <a:prstGeom prst="rect">
            <a:avLst/>
          </a:prstGeom>
        </p:spPr>
      </p:pic>
      <p:pic>
        <p:nvPicPr>
          <p:cNvPr id="79" name="Picture 78">
            <a:extLst>
              <a:ext uri="{FF2B5EF4-FFF2-40B4-BE49-F238E27FC236}">
                <a16:creationId xmlns:a16="http://schemas.microsoft.com/office/drawing/2014/main" id="{7D0F3041-F249-429C-BEDF-ABB3EA96FD9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359027" y="3728585"/>
            <a:ext cx="1851660" cy="370332"/>
          </a:xfrm>
          <a:prstGeom prst="rect">
            <a:avLst/>
          </a:prstGeom>
        </p:spPr>
      </p:pic>
    </p:spTree>
    <p:extLst>
      <p:ext uri="{BB962C8B-B14F-4D97-AF65-F5344CB8AC3E}">
        <p14:creationId xmlns:p14="http://schemas.microsoft.com/office/powerpoint/2010/main" val="1240435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100"/>
                                        <p:tgtEl>
                                          <p:spTgt spid="79"/>
                                        </p:tgtEl>
                                      </p:cBhvr>
                                    </p:animEffect>
                                  </p:childTnLst>
                                </p:cTn>
                              </p:par>
                            </p:childTnLst>
                          </p:cTn>
                        </p:par>
                        <p:par>
                          <p:cTn id="8" fill="hold">
                            <p:stCondLst>
                              <p:cond delay="100"/>
                            </p:stCondLst>
                            <p:childTnLst>
                              <p:par>
                                <p:cTn id="9" presetID="10" presetClass="entr" presetSubtype="0" fill="hold" nodeType="afterEffect">
                                  <p:stCondLst>
                                    <p:cond delay="0"/>
                                  </p:stCondLst>
                                  <p:childTnLst>
                                    <p:set>
                                      <p:cBhvr>
                                        <p:cTn id="10" dur="1" fill="hold">
                                          <p:stCondLst>
                                            <p:cond delay="0"/>
                                          </p:stCondLst>
                                        </p:cTn>
                                        <p:tgtEl>
                                          <p:spTgt spid="78"/>
                                        </p:tgtEl>
                                        <p:attrNameLst>
                                          <p:attrName>style.visibility</p:attrName>
                                        </p:attrNameLst>
                                      </p:cBhvr>
                                      <p:to>
                                        <p:strVal val="visible"/>
                                      </p:to>
                                    </p:set>
                                    <p:animEffect transition="in" filter="fade">
                                      <p:cBhvr>
                                        <p:cTn id="11" dur="100"/>
                                        <p:tgtEl>
                                          <p:spTgt spid="78"/>
                                        </p:tgtEl>
                                      </p:cBhvr>
                                    </p:animEffect>
                                  </p:childTnLst>
                                </p:cTn>
                              </p:par>
                            </p:childTnLst>
                          </p:cTn>
                        </p:par>
                        <p:par>
                          <p:cTn id="12" fill="hold">
                            <p:stCondLst>
                              <p:cond delay="200"/>
                            </p:stCondLst>
                            <p:childTnLst>
                              <p:par>
                                <p:cTn id="13" presetID="10" presetClass="entr" presetSubtype="0" fill="hold" nodeType="after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100"/>
                                        <p:tgtEl>
                                          <p:spTgt spid="77"/>
                                        </p:tgtEl>
                                      </p:cBhvr>
                                    </p:animEffect>
                                  </p:childTnLst>
                                </p:cTn>
                              </p:par>
                            </p:childTnLst>
                          </p:cTn>
                        </p:par>
                        <p:par>
                          <p:cTn id="16" fill="hold">
                            <p:stCondLst>
                              <p:cond delay="300"/>
                            </p:stCondLst>
                            <p:childTnLst>
                              <p:par>
                                <p:cTn id="17" presetID="10" presetClass="entr" presetSubtype="0" fill="hold" nodeType="afterEffect">
                                  <p:stCondLst>
                                    <p:cond delay="0"/>
                                  </p:stCondLst>
                                  <p:childTnLst>
                                    <p:set>
                                      <p:cBhvr>
                                        <p:cTn id="18" dur="1" fill="hold">
                                          <p:stCondLst>
                                            <p:cond delay="0"/>
                                          </p:stCondLst>
                                        </p:cTn>
                                        <p:tgtEl>
                                          <p:spTgt spid="76"/>
                                        </p:tgtEl>
                                        <p:attrNameLst>
                                          <p:attrName>style.visibility</p:attrName>
                                        </p:attrNameLst>
                                      </p:cBhvr>
                                      <p:to>
                                        <p:strVal val="visible"/>
                                      </p:to>
                                    </p:set>
                                    <p:animEffect transition="in" filter="fade">
                                      <p:cBhvr>
                                        <p:cTn id="19" dur="100"/>
                                        <p:tgtEl>
                                          <p:spTgt spid="76"/>
                                        </p:tgtEl>
                                      </p:cBhvr>
                                    </p:animEffect>
                                  </p:childTnLst>
                                </p:cTn>
                              </p:par>
                            </p:childTnLst>
                          </p:cTn>
                        </p:par>
                        <p:par>
                          <p:cTn id="20" fill="hold">
                            <p:stCondLst>
                              <p:cond delay="400"/>
                            </p:stCondLst>
                            <p:childTnLst>
                              <p:par>
                                <p:cTn id="21" presetID="10" presetClass="entr" presetSubtype="0" fill="hold" nodeType="after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fade">
                                      <p:cBhvr>
                                        <p:cTn id="23" dur="100"/>
                                        <p:tgtEl>
                                          <p:spTgt spid="61"/>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100"/>
                                        <p:tgtEl>
                                          <p:spTgt spid="58"/>
                                        </p:tgtEl>
                                      </p:cBhvr>
                                    </p:animEffect>
                                  </p:childTnLst>
                                </p:cTn>
                              </p:par>
                            </p:childTnLst>
                          </p:cTn>
                        </p:par>
                        <p:par>
                          <p:cTn id="28" fill="hold">
                            <p:stCondLst>
                              <p:cond delay="600"/>
                            </p:stCondLst>
                            <p:childTnLst>
                              <p:par>
                                <p:cTn id="29" presetID="10" presetClass="entr" presetSubtype="0" fill="hold"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100"/>
                                        <p:tgtEl>
                                          <p:spTgt spid="59"/>
                                        </p:tgtEl>
                                      </p:cBhvr>
                                    </p:animEffect>
                                  </p:childTnLst>
                                </p:cTn>
                              </p:par>
                            </p:childTnLst>
                          </p:cTn>
                        </p:par>
                        <p:par>
                          <p:cTn id="32" fill="hold">
                            <p:stCondLst>
                              <p:cond delay="700"/>
                            </p:stCondLst>
                            <p:childTnLst>
                              <p:par>
                                <p:cTn id="33" presetID="10" presetClass="entr" presetSubtype="0" fill="hold"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100"/>
                                        <p:tgtEl>
                                          <p:spTgt spid="60"/>
                                        </p:tgtEl>
                                      </p:cBhvr>
                                    </p:animEffect>
                                  </p:childTnLst>
                                </p:cTn>
                              </p:par>
                            </p:childTnLst>
                          </p:cTn>
                        </p:par>
                        <p:par>
                          <p:cTn id="36" fill="hold">
                            <p:stCondLst>
                              <p:cond delay="800"/>
                            </p:stCondLst>
                            <p:childTnLst>
                              <p:par>
                                <p:cTn id="37" presetID="10" presetClass="entr" presetSubtype="0" fill="hold" nodeType="afterEffect">
                                  <p:stCondLst>
                                    <p:cond delay="0"/>
                                  </p:stCondLst>
                                  <p:childTnLst>
                                    <p:set>
                                      <p:cBhvr>
                                        <p:cTn id="38" dur="1" fill="hold">
                                          <p:stCondLst>
                                            <p:cond delay="0"/>
                                          </p:stCondLst>
                                        </p:cTn>
                                        <p:tgtEl>
                                          <p:spTgt spid="63"/>
                                        </p:tgtEl>
                                        <p:attrNameLst>
                                          <p:attrName>style.visibility</p:attrName>
                                        </p:attrNameLst>
                                      </p:cBhvr>
                                      <p:to>
                                        <p:strVal val="visible"/>
                                      </p:to>
                                    </p:set>
                                    <p:animEffect transition="in" filter="fade">
                                      <p:cBhvr>
                                        <p:cTn id="39" dur="100"/>
                                        <p:tgtEl>
                                          <p:spTgt spid="63"/>
                                        </p:tgtEl>
                                      </p:cBhvr>
                                    </p:animEffect>
                                  </p:childTnLst>
                                </p:cTn>
                              </p:par>
                            </p:childTnLst>
                          </p:cTn>
                        </p:par>
                        <p:par>
                          <p:cTn id="40" fill="hold">
                            <p:stCondLst>
                              <p:cond delay="900"/>
                            </p:stCondLst>
                            <p:childTnLst>
                              <p:par>
                                <p:cTn id="41" presetID="10" presetClass="entr" presetSubtype="0" fill="hold" grpId="0" nodeType="afterEffect">
                                  <p:stCondLst>
                                    <p:cond delay="0"/>
                                  </p:stCondLst>
                                  <p:childTnLst>
                                    <p:set>
                                      <p:cBhvr>
                                        <p:cTn id="42" dur="1" fill="hold">
                                          <p:stCondLst>
                                            <p:cond delay="0"/>
                                          </p:stCondLst>
                                        </p:cTn>
                                        <p:tgtEl>
                                          <p:spTgt spid="62">
                                            <p:txEl>
                                              <p:pRg st="0" end="0"/>
                                            </p:txEl>
                                          </p:spTgt>
                                        </p:tgtEl>
                                        <p:attrNameLst>
                                          <p:attrName>style.visibility</p:attrName>
                                        </p:attrNameLst>
                                      </p:cBhvr>
                                      <p:to>
                                        <p:strVal val="visible"/>
                                      </p:to>
                                    </p:set>
                                    <p:animEffect transition="in" filter="fade">
                                      <p:cBhvr>
                                        <p:cTn id="43" dur="100"/>
                                        <p:tgtEl>
                                          <p:spTgt spid="62">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2">
                                            <p:txEl>
                                              <p:pRg st="2" end="2"/>
                                            </p:txEl>
                                          </p:spTgt>
                                        </p:tgtEl>
                                        <p:attrNameLst>
                                          <p:attrName>style.visibility</p:attrName>
                                        </p:attrNameLst>
                                      </p:cBhvr>
                                      <p:to>
                                        <p:strVal val="visible"/>
                                      </p:to>
                                    </p:set>
                                    <p:animEffect transition="in" filter="fade">
                                      <p:cBhvr>
                                        <p:cTn id="48" dur="100"/>
                                        <p:tgtEl>
                                          <p:spTgt spid="62">
                                            <p:txEl>
                                              <p:pRg st="2" end="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2">
                                            <p:txEl>
                                              <p:pRg st="4" end="4"/>
                                            </p:txEl>
                                          </p:spTgt>
                                        </p:tgtEl>
                                        <p:attrNameLst>
                                          <p:attrName>style.visibility</p:attrName>
                                        </p:attrNameLst>
                                      </p:cBhvr>
                                      <p:to>
                                        <p:strVal val="visible"/>
                                      </p:to>
                                    </p:set>
                                    <p:animEffect transition="in" filter="fade">
                                      <p:cBhvr>
                                        <p:cTn id="53" dur="100"/>
                                        <p:tgtEl>
                                          <p:spTgt spid="62">
                                            <p:txEl>
                                              <p:pRg st="4" end="4"/>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2">
                                            <p:txEl>
                                              <p:pRg st="5" end="5"/>
                                            </p:txEl>
                                          </p:spTgt>
                                        </p:tgtEl>
                                        <p:attrNameLst>
                                          <p:attrName>style.visibility</p:attrName>
                                        </p:attrNameLst>
                                      </p:cBhvr>
                                      <p:to>
                                        <p:strVal val="visible"/>
                                      </p:to>
                                    </p:set>
                                    <p:animEffect transition="in" filter="fade">
                                      <p:cBhvr>
                                        <p:cTn id="58" dur="100"/>
                                        <p:tgtEl>
                                          <p:spTgt spid="62">
                                            <p:txEl>
                                              <p:pRg st="5" end="5"/>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62">
                                            <p:txEl>
                                              <p:pRg st="6" end="6"/>
                                            </p:txEl>
                                          </p:spTgt>
                                        </p:tgtEl>
                                        <p:attrNameLst>
                                          <p:attrName>style.visibility</p:attrName>
                                        </p:attrNameLst>
                                      </p:cBhvr>
                                      <p:to>
                                        <p:strVal val="visible"/>
                                      </p:to>
                                    </p:set>
                                    <p:animEffect transition="in" filter="fade">
                                      <p:cBhvr>
                                        <p:cTn id="63" dur="100"/>
                                        <p:tgtEl>
                                          <p:spTgt spid="62">
                                            <p:txEl>
                                              <p:pRg st="6" end="6"/>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62">
                                            <p:txEl>
                                              <p:pRg st="7" end="7"/>
                                            </p:txEl>
                                          </p:spTgt>
                                        </p:tgtEl>
                                        <p:attrNameLst>
                                          <p:attrName>style.visibility</p:attrName>
                                        </p:attrNameLst>
                                      </p:cBhvr>
                                      <p:to>
                                        <p:strVal val="visible"/>
                                      </p:to>
                                    </p:set>
                                    <p:animEffect transition="in" filter="fade">
                                      <p:cBhvr>
                                        <p:cTn id="68" dur="100"/>
                                        <p:tgtEl>
                                          <p:spTgt spid="62">
                                            <p:txEl>
                                              <p:pRg st="7" end="7"/>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62">
                                            <p:txEl>
                                              <p:pRg st="9" end="9"/>
                                            </p:txEl>
                                          </p:spTgt>
                                        </p:tgtEl>
                                        <p:attrNameLst>
                                          <p:attrName>style.visibility</p:attrName>
                                        </p:attrNameLst>
                                      </p:cBhvr>
                                      <p:to>
                                        <p:strVal val="visible"/>
                                      </p:to>
                                    </p:set>
                                    <p:animEffect transition="in" filter="fade">
                                      <p:cBhvr>
                                        <p:cTn id="73" dur="100"/>
                                        <p:tgtEl>
                                          <p:spTgt spid="62">
                                            <p:txEl>
                                              <p:pRg st="9" end="9"/>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62">
                                            <p:txEl>
                                              <p:pRg st="10" end="10"/>
                                            </p:txEl>
                                          </p:spTgt>
                                        </p:tgtEl>
                                        <p:attrNameLst>
                                          <p:attrName>style.visibility</p:attrName>
                                        </p:attrNameLst>
                                      </p:cBhvr>
                                      <p:to>
                                        <p:strVal val="visible"/>
                                      </p:to>
                                    </p:set>
                                    <p:animEffect transition="in" filter="fade">
                                      <p:cBhvr>
                                        <p:cTn id="78" dur="100"/>
                                        <p:tgtEl>
                                          <p:spTgt spid="6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4FFAD1-4833-4D72-B723-A138BF545EEB}"/>
              </a:ext>
            </a:extLst>
          </p:cNvPr>
          <p:cNvSpPr txBox="1"/>
          <p:nvPr/>
        </p:nvSpPr>
        <p:spPr>
          <a:xfrm>
            <a:off x="457200" y="459486"/>
            <a:ext cx="3867469" cy="369332"/>
          </a:xfrm>
          <a:prstGeom prst="rect">
            <a:avLst/>
          </a:prstGeom>
          <a:noFill/>
        </p:spPr>
        <p:txBody>
          <a:bodyPr wrap="none" rtlCol="0">
            <a:spAutoFit/>
          </a:bodyPr>
          <a:lstStyle/>
          <a:p>
            <a:pPr defTabSz="685800"/>
            <a:r>
              <a:rPr lang="en-US" b="1" dirty="0">
                <a:solidFill>
                  <a:srgbClr val="FFC000"/>
                </a:solidFill>
                <a:latin typeface="Segoe UI" panose="020B0502040204020203" pitchFamily="34" charset="0"/>
                <a:cs typeface="Segoe UI" panose="020B0502040204020203" pitchFamily="34" charset="0"/>
              </a:rPr>
              <a:t>Specialized host operating system</a:t>
            </a:r>
            <a:endParaRPr lang="en-US" b="1" baseline="30000" dirty="0">
              <a:solidFill>
                <a:srgbClr val="FFC000"/>
              </a:solidFill>
              <a:latin typeface="Segoe UI" panose="020B0502040204020203" pitchFamily="34" charset="0"/>
              <a:cs typeface="Segoe UI" panose="020B0502040204020203" pitchFamily="34" charset="0"/>
            </a:endParaRPr>
          </a:p>
        </p:txBody>
      </p:sp>
      <p:sp>
        <p:nvSpPr>
          <p:cNvPr id="45" name="TextBox 44">
            <a:extLst>
              <a:ext uri="{FF2B5EF4-FFF2-40B4-BE49-F238E27FC236}">
                <a16:creationId xmlns:a16="http://schemas.microsoft.com/office/drawing/2014/main" id="{843E0FCF-4EF0-4F14-AC1C-2B00F2A0378D}"/>
              </a:ext>
            </a:extLst>
          </p:cNvPr>
          <p:cNvSpPr txBox="1"/>
          <p:nvPr/>
        </p:nvSpPr>
        <p:spPr>
          <a:xfrm>
            <a:off x="457201" y="1006636"/>
            <a:ext cx="5153975" cy="957955"/>
          </a:xfrm>
          <a:prstGeom prst="rect">
            <a:avLst/>
          </a:prstGeom>
          <a:noFill/>
        </p:spPr>
        <p:txBody>
          <a:bodyPr wrap="none" rtlCol="0">
            <a:spAutoFit/>
          </a:bodyPr>
          <a:lstStyle/>
          <a:p>
            <a:pPr defTabSz="685800"/>
            <a:r>
              <a:rPr lang="en-US" sz="1125" dirty="0">
                <a:solidFill>
                  <a:schemeClr val="bg1"/>
                </a:solidFill>
                <a:latin typeface="Segoe UI" panose="020B0502040204020203" pitchFamily="34" charset="0"/>
                <a:cs typeface="Segoe UI" panose="020B0502040204020203" pitchFamily="34" charset="0"/>
              </a:rPr>
              <a:t>Latest Azure hypervisor with built-in software-defined storage and networking</a:t>
            </a:r>
          </a:p>
          <a:p>
            <a:pPr defTabSz="685800"/>
            <a:endParaRPr lang="en-US" sz="1125" dirty="0">
              <a:solidFill>
                <a:schemeClr val="bg1"/>
              </a:solidFill>
              <a:latin typeface="Segoe UI" panose="020B0502040204020203" pitchFamily="34" charset="0"/>
              <a:cs typeface="Segoe UI" panose="020B0502040204020203" pitchFamily="34" charset="0"/>
            </a:endParaRPr>
          </a:p>
          <a:p>
            <a:pPr defTabSz="685800"/>
            <a:r>
              <a:rPr lang="en-US" sz="1125" dirty="0">
                <a:solidFill>
                  <a:schemeClr val="bg1"/>
                </a:solidFill>
                <a:latin typeface="Segoe UI" panose="020B0502040204020203" pitchFamily="34" charset="0"/>
                <a:cs typeface="Segoe UI" panose="020B0502040204020203" pitchFamily="34" charset="0"/>
              </a:rPr>
              <a:t>Optimized for virtualization with reduced composition</a:t>
            </a:r>
          </a:p>
          <a:p>
            <a:pPr defTabSz="685800"/>
            <a:endParaRPr lang="en-US" sz="1125" dirty="0">
              <a:solidFill>
                <a:schemeClr val="bg1"/>
              </a:solidFill>
              <a:latin typeface="Segoe UI" panose="020B0502040204020203" pitchFamily="34" charset="0"/>
              <a:cs typeface="Segoe UI" panose="020B0502040204020203" pitchFamily="34" charset="0"/>
            </a:endParaRPr>
          </a:p>
          <a:p>
            <a:pPr defTabSz="685800"/>
            <a:r>
              <a:rPr lang="en-US" sz="1125" dirty="0">
                <a:solidFill>
                  <a:schemeClr val="bg1"/>
                </a:solidFill>
                <a:latin typeface="Segoe UI" panose="020B0502040204020203" pitchFamily="34" charset="0"/>
                <a:cs typeface="Segoe UI" panose="020B0502040204020203" pitchFamily="34" charset="0"/>
              </a:rPr>
              <a:t>Minimal local user interface, designed for remote management</a:t>
            </a:r>
          </a:p>
        </p:txBody>
      </p:sp>
      <p:pic>
        <p:nvPicPr>
          <p:cNvPr id="47" name="Picture 46" descr="A close up of a logo&#10;&#10;Description automatically generated">
            <a:extLst>
              <a:ext uri="{FF2B5EF4-FFF2-40B4-BE49-F238E27FC236}">
                <a16:creationId xmlns:a16="http://schemas.microsoft.com/office/drawing/2014/main" id="{888A3B2F-C26D-473E-919F-FF7A519416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0907" y="2142409"/>
            <a:ext cx="3351329" cy="2234219"/>
          </a:xfrm>
          <a:prstGeom prst="rect">
            <a:avLst/>
          </a:prstGeom>
          <a:ln w="6350">
            <a:solidFill>
              <a:schemeClr val="bg1"/>
            </a:solidFill>
          </a:ln>
          <a:effectLst>
            <a:outerShdw blurRad="127000" dist="38100" dir="2700000" algn="tl" rotWithShape="0">
              <a:prstClr val="black">
                <a:alpha val="20000"/>
              </a:prstClr>
            </a:outerShdw>
          </a:effectLst>
        </p:spPr>
      </p:pic>
      <p:pic>
        <p:nvPicPr>
          <p:cNvPr id="49" name="Picture 48" descr="A screenshot of a cell phone&#10;&#10;Description automatically generated">
            <a:extLst>
              <a:ext uri="{FF2B5EF4-FFF2-40B4-BE49-F238E27FC236}">
                <a16:creationId xmlns:a16="http://schemas.microsoft.com/office/drawing/2014/main" id="{702E9761-B622-425E-B709-D4B802889F9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96337" y="2323988"/>
            <a:ext cx="3351329" cy="2231426"/>
          </a:xfrm>
          <a:prstGeom prst="rect">
            <a:avLst/>
          </a:prstGeom>
          <a:ln w="6350">
            <a:solidFill>
              <a:schemeClr val="bg1"/>
            </a:solidFill>
          </a:ln>
          <a:effectLst>
            <a:outerShdw blurRad="127000" dist="38100" dir="2700000" algn="tl" rotWithShape="0">
              <a:prstClr val="black">
                <a:alpha val="20000"/>
              </a:prstClr>
            </a:outerShdw>
          </a:effectLst>
        </p:spPr>
      </p:pic>
      <p:pic>
        <p:nvPicPr>
          <p:cNvPr id="51" name="Picture 50" descr="A screenshot of a cell phone&#10;&#10;Description automatically generated">
            <a:extLst>
              <a:ext uri="{FF2B5EF4-FFF2-40B4-BE49-F238E27FC236}">
                <a16:creationId xmlns:a16="http://schemas.microsoft.com/office/drawing/2014/main" id="{8D66C0B7-9FA6-4695-AE48-7546676F97E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51766" y="2502776"/>
            <a:ext cx="3351329" cy="2234219"/>
          </a:xfrm>
          <a:prstGeom prst="rect">
            <a:avLst/>
          </a:prstGeom>
          <a:ln w="6350">
            <a:solidFill>
              <a:schemeClr val="bg1"/>
            </a:solidFill>
          </a:ln>
          <a:effectLst>
            <a:outerShdw blurRad="127000" dist="38100" dir="2700000" algn="tl" rotWithShape="0">
              <a:prstClr val="black">
                <a:alpha val="20000"/>
              </a:prstClr>
            </a:outerShdw>
          </a:effectLst>
        </p:spPr>
      </p:pic>
    </p:spTree>
    <p:extLst>
      <p:ext uri="{BB962C8B-B14F-4D97-AF65-F5344CB8AC3E}">
        <p14:creationId xmlns:p14="http://schemas.microsoft.com/office/powerpoint/2010/main" val="2629855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250"/>
                                        <p:tgtEl>
                                          <p:spTgt spid="47"/>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250"/>
                                        <p:tgtEl>
                                          <p:spTgt spid="49"/>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25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37A279-D74C-5072-1E76-06F8D039ADA2}"/>
              </a:ext>
              <a:ext uri="{C183D7F6-B498-43B3-948B-1728B52AA6E4}">
                <adec:decorative xmlns:adec="http://schemas.microsoft.com/office/drawing/2017/decorative" val="1"/>
              </a:ext>
            </a:extLst>
          </p:cNvPr>
          <p:cNvSpPr/>
          <p:nvPr/>
        </p:nvSpPr>
        <p:spPr>
          <a:xfrm>
            <a:off x="6784171" y="1542463"/>
            <a:ext cx="1894103" cy="2787644"/>
          </a:xfrm>
          <a:prstGeom prst="rect">
            <a:avLst/>
          </a:prstGeom>
          <a:solidFill>
            <a:srgbClr val="343741"/>
          </a:solidFill>
          <a:ln w="28575">
            <a:solidFill>
              <a:srgbClr val="50E6FF"/>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37160" tIns="137160" rIns="137160" bIns="137160" rtlCol="0" anchor="ctr"/>
          <a:lstStyle/>
          <a:p>
            <a:pPr algn="ctr" defTabSz="699557">
              <a:lnSpc>
                <a:spcPct val="90000"/>
              </a:lnSpc>
              <a:spcBef>
                <a:spcPts val="600"/>
              </a:spcBef>
              <a:defRPr/>
            </a:pPr>
            <a:endParaRPr lang="en-US" sz="1200">
              <a:gradFill>
                <a:gsLst>
                  <a:gs pos="1250">
                    <a:srgbClr val="000000"/>
                  </a:gs>
                  <a:gs pos="100000">
                    <a:srgbClr val="000000"/>
                  </a:gs>
                </a:gsLst>
                <a:lin ang="5400000" scaled="0"/>
              </a:gradFill>
              <a:latin typeface="Segoe UI Semibold"/>
              <a:cs typeface="Segoe UI" panose="020B0502040204020203" pitchFamily="34" charset="0"/>
            </a:endParaRPr>
          </a:p>
        </p:txBody>
      </p:sp>
      <p:sp>
        <p:nvSpPr>
          <p:cNvPr id="4" name="Rectangle 3">
            <a:extLst>
              <a:ext uri="{FF2B5EF4-FFF2-40B4-BE49-F238E27FC236}">
                <a16:creationId xmlns:a16="http://schemas.microsoft.com/office/drawing/2014/main" id="{9174750C-8C18-A389-607B-71C6889BF92E}"/>
              </a:ext>
              <a:ext uri="{C183D7F6-B498-43B3-948B-1728B52AA6E4}">
                <adec:decorative xmlns:adec="http://schemas.microsoft.com/office/drawing/2017/decorative" val="1"/>
              </a:ext>
            </a:extLst>
          </p:cNvPr>
          <p:cNvSpPr/>
          <p:nvPr/>
        </p:nvSpPr>
        <p:spPr>
          <a:xfrm>
            <a:off x="4677094" y="1542463"/>
            <a:ext cx="1894103" cy="2787644"/>
          </a:xfrm>
          <a:prstGeom prst="rect">
            <a:avLst/>
          </a:prstGeom>
          <a:solidFill>
            <a:srgbClr val="343741"/>
          </a:solidFill>
          <a:ln w="28575">
            <a:solidFill>
              <a:srgbClr val="50E6FF"/>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37160" tIns="137160" rIns="137160" bIns="137160" rtlCol="0" anchor="ctr"/>
          <a:lstStyle/>
          <a:p>
            <a:pPr algn="ctr" defTabSz="699557">
              <a:lnSpc>
                <a:spcPct val="90000"/>
              </a:lnSpc>
              <a:spcBef>
                <a:spcPts val="600"/>
              </a:spcBef>
              <a:defRPr/>
            </a:pPr>
            <a:endParaRPr lang="en-US" sz="1200">
              <a:gradFill>
                <a:gsLst>
                  <a:gs pos="1250">
                    <a:srgbClr val="000000"/>
                  </a:gs>
                  <a:gs pos="100000">
                    <a:srgbClr val="000000"/>
                  </a:gs>
                </a:gsLst>
                <a:lin ang="5400000" scaled="0"/>
              </a:gradFill>
              <a:latin typeface="Segoe UI Semibold"/>
              <a:cs typeface="Segoe UI" panose="020B0502040204020203" pitchFamily="34" charset="0"/>
            </a:endParaRPr>
          </a:p>
        </p:txBody>
      </p:sp>
      <p:sp>
        <p:nvSpPr>
          <p:cNvPr id="5" name="Rectangle 4">
            <a:extLst>
              <a:ext uri="{FF2B5EF4-FFF2-40B4-BE49-F238E27FC236}">
                <a16:creationId xmlns:a16="http://schemas.microsoft.com/office/drawing/2014/main" id="{B3D192C1-6365-12B7-F97B-6BFB38FC89BC}"/>
              </a:ext>
              <a:ext uri="{C183D7F6-B498-43B3-948B-1728B52AA6E4}">
                <adec:decorative xmlns:adec="http://schemas.microsoft.com/office/drawing/2017/decorative" val="1"/>
              </a:ext>
            </a:extLst>
          </p:cNvPr>
          <p:cNvSpPr/>
          <p:nvPr/>
        </p:nvSpPr>
        <p:spPr>
          <a:xfrm>
            <a:off x="2570017" y="1542464"/>
            <a:ext cx="1894103" cy="2787644"/>
          </a:xfrm>
          <a:prstGeom prst="rect">
            <a:avLst/>
          </a:prstGeom>
          <a:solidFill>
            <a:srgbClr val="343741"/>
          </a:solidFill>
          <a:ln w="28575">
            <a:solidFill>
              <a:srgbClr val="50E6FF"/>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37160" tIns="137160" rIns="137160" bIns="137160" rtlCol="0" anchor="ctr"/>
          <a:lstStyle/>
          <a:p>
            <a:pPr algn="ctr" defTabSz="699557">
              <a:lnSpc>
                <a:spcPct val="90000"/>
              </a:lnSpc>
              <a:spcBef>
                <a:spcPts val="600"/>
              </a:spcBef>
              <a:defRPr/>
            </a:pPr>
            <a:endParaRPr lang="en-US" sz="1200">
              <a:gradFill>
                <a:gsLst>
                  <a:gs pos="1250">
                    <a:srgbClr val="000000"/>
                  </a:gs>
                  <a:gs pos="100000">
                    <a:srgbClr val="000000"/>
                  </a:gs>
                </a:gsLst>
                <a:lin ang="5400000" scaled="0"/>
              </a:gradFill>
              <a:latin typeface="Segoe UI Semibold"/>
              <a:cs typeface="Segoe UI" panose="020B0502040204020203" pitchFamily="34" charset="0"/>
            </a:endParaRPr>
          </a:p>
        </p:txBody>
      </p:sp>
      <p:sp>
        <p:nvSpPr>
          <p:cNvPr id="6" name="Rectangle 5">
            <a:extLst>
              <a:ext uri="{FF2B5EF4-FFF2-40B4-BE49-F238E27FC236}">
                <a16:creationId xmlns:a16="http://schemas.microsoft.com/office/drawing/2014/main" id="{8AB77A00-4578-A4B6-7534-9E3AF9914810}"/>
              </a:ext>
              <a:ext uri="{C183D7F6-B498-43B3-948B-1728B52AA6E4}">
                <adec:decorative xmlns:adec="http://schemas.microsoft.com/office/drawing/2017/decorative" val="1"/>
              </a:ext>
            </a:extLst>
          </p:cNvPr>
          <p:cNvSpPr/>
          <p:nvPr/>
        </p:nvSpPr>
        <p:spPr>
          <a:xfrm>
            <a:off x="462940" y="1542466"/>
            <a:ext cx="1894103" cy="2787644"/>
          </a:xfrm>
          <a:prstGeom prst="rect">
            <a:avLst/>
          </a:prstGeom>
          <a:solidFill>
            <a:srgbClr val="343741"/>
          </a:solidFill>
          <a:ln w="28575">
            <a:solidFill>
              <a:srgbClr val="50E6FF"/>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37160" tIns="137160" rIns="137160" bIns="137160" rtlCol="0" anchor="ctr"/>
          <a:lstStyle/>
          <a:p>
            <a:pPr algn="ctr" defTabSz="699557">
              <a:lnSpc>
                <a:spcPct val="90000"/>
              </a:lnSpc>
              <a:spcBef>
                <a:spcPts val="600"/>
              </a:spcBef>
              <a:defRPr/>
            </a:pPr>
            <a:endParaRPr lang="en-US" sz="1200">
              <a:gradFill>
                <a:gsLst>
                  <a:gs pos="1250">
                    <a:srgbClr val="000000"/>
                  </a:gs>
                  <a:gs pos="100000">
                    <a:srgbClr val="000000"/>
                  </a:gs>
                </a:gsLst>
                <a:lin ang="5400000" scaled="0"/>
              </a:gradFill>
              <a:latin typeface="Segoe UI Semibold"/>
              <a:cs typeface="Segoe UI" panose="020B0502040204020203" pitchFamily="34" charset="0"/>
            </a:endParaRPr>
          </a:p>
        </p:txBody>
      </p:sp>
      <p:sp>
        <p:nvSpPr>
          <p:cNvPr id="7" name="Title 4">
            <a:extLst>
              <a:ext uri="{FF2B5EF4-FFF2-40B4-BE49-F238E27FC236}">
                <a16:creationId xmlns:a16="http://schemas.microsoft.com/office/drawing/2014/main" id="{1393CCA3-A7E3-80DC-0D82-B352F794E587}"/>
              </a:ext>
            </a:extLst>
          </p:cNvPr>
          <p:cNvSpPr txBox="1">
            <a:spLocks/>
          </p:cNvSpPr>
          <p:nvPr/>
        </p:nvSpPr>
        <p:spPr>
          <a:xfrm>
            <a:off x="323528" y="495499"/>
            <a:ext cx="8381559" cy="415499"/>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2800" kern="1200" baseline="0">
                <a:solidFill>
                  <a:srgbClr val="FDBA12"/>
                </a:solidFill>
                <a:latin typeface="IBM Plex Sans" panose="020B0503050203000203" pitchFamily="34" charset="0"/>
                <a:ea typeface="+mj-ea"/>
                <a:cs typeface="Museo Sans 100"/>
              </a:defRPr>
            </a:lvl1pPr>
          </a:lstStyle>
          <a:p>
            <a:pPr algn="l"/>
            <a:r>
              <a:rPr lang="en-US" dirty="0">
                <a:solidFill>
                  <a:schemeClr val="bg1"/>
                </a:solidFill>
                <a:cs typeface="Segoe UI"/>
              </a:rPr>
              <a:t> </a:t>
            </a:r>
            <a:r>
              <a:rPr lang="en-US" dirty="0">
                <a:solidFill>
                  <a:srgbClr val="FFC000"/>
                </a:solidFill>
                <a:cs typeface="Segoe UI"/>
              </a:rPr>
              <a:t>Azure Stack HCI</a:t>
            </a:r>
          </a:p>
        </p:txBody>
      </p:sp>
      <p:sp>
        <p:nvSpPr>
          <p:cNvPr id="8" name="TextBox 7">
            <a:extLst>
              <a:ext uri="{FF2B5EF4-FFF2-40B4-BE49-F238E27FC236}">
                <a16:creationId xmlns:a16="http://schemas.microsoft.com/office/drawing/2014/main" id="{D2226D69-5166-2D78-E32C-53B0310BBF01}"/>
              </a:ext>
            </a:extLst>
          </p:cNvPr>
          <p:cNvSpPr txBox="1"/>
          <p:nvPr/>
        </p:nvSpPr>
        <p:spPr>
          <a:xfrm>
            <a:off x="344940" y="932177"/>
            <a:ext cx="5625001" cy="300082"/>
          </a:xfrm>
          <a:prstGeom prst="rect">
            <a:avLst/>
          </a:prstGeom>
          <a:noFill/>
        </p:spPr>
        <p:txBody>
          <a:bodyPr wrap="none" rtlCol="0">
            <a:spAutoFit/>
          </a:bodyPr>
          <a:lstStyle/>
          <a:p>
            <a:pPr algn="ctr" defTabSz="685800">
              <a:defRPr/>
            </a:pPr>
            <a:r>
              <a:rPr lang="en-US" sz="1350" dirty="0">
                <a:solidFill>
                  <a:srgbClr val="FFC000"/>
                </a:solidFill>
                <a:latin typeface="Segoe UI"/>
                <a:cs typeface="Segoe UI" panose="020B0502040204020203" pitchFamily="34" charset="0"/>
              </a:rPr>
              <a:t>Modern subscription for flexible, familiar hyperconverged infrastructure</a:t>
            </a:r>
          </a:p>
        </p:txBody>
      </p:sp>
      <p:pic>
        <p:nvPicPr>
          <p:cNvPr id="9" name="Picture 8">
            <a:extLst>
              <a:ext uri="{FF2B5EF4-FFF2-40B4-BE49-F238E27FC236}">
                <a16:creationId xmlns:a16="http://schemas.microsoft.com/office/drawing/2014/main" id="{9A90FC3C-F3BE-F8DD-2FBA-3FB35677261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192" y="1700784"/>
            <a:ext cx="1371600" cy="1371600"/>
          </a:xfrm>
          <a:prstGeom prst="rect">
            <a:avLst/>
          </a:prstGeom>
        </p:spPr>
      </p:pic>
      <p:sp>
        <p:nvSpPr>
          <p:cNvPr id="10" name="Text Placeholder 6">
            <a:extLst>
              <a:ext uri="{FF2B5EF4-FFF2-40B4-BE49-F238E27FC236}">
                <a16:creationId xmlns:a16="http://schemas.microsoft.com/office/drawing/2014/main" id="{15871276-5AF4-C147-6D92-3F463F2B2CE3}"/>
              </a:ext>
            </a:extLst>
          </p:cNvPr>
          <p:cNvSpPr txBox="1">
            <a:spLocks/>
          </p:cNvSpPr>
          <p:nvPr/>
        </p:nvSpPr>
        <p:spPr>
          <a:xfrm>
            <a:off x="714879" y="3410478"/>
            <a:ext cx="1365051" cy="415498"/>
          </a:xfrm>
          <a:prstGeom prst="rect">
            <a:avLst/>
          </a:prstGeom>
        </p:spPr>
        <p:txBody>
          <a:bodyPr vert="horz" wrap="square" lIns="0" tIns="0" rIns="0" bIns="0" rtlCol="0" anchor="ctr" anchorCtr="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99557">
              <a:defRPr/>
            </a:pPr>
            <a:r>
              <a:rPr lang="en-US" sz="1350" b="1" dirty="0">
                <a:solidFill>
                  <a:srgbClr val="FFFFFF"/>
                </a:solidFill>
                <a:latin typeface="Segoe UI Semibold" panose="020B0702040204020203" pitchFamily="34" charset="0"/>
                <a:cs typeface="Segoe UI Semibold" panose="020B0702040204020203" pitchFamily="34" charset="0"/>
              </a:rPr>
              <a:t>Azure hybrid by design </a:t>
            </a:r>
          </a:p>
        </p:txBody>
      </p:sp>
      <p:pic>
        <p:nvPicPr>
          <p:cNvPr id="11" name="Picture 10">
            <a:extLst>
              <a:ext uri="{FF2B5EF4-FFF2-40B4-BE49-F238E27FC236}">
                <a16:creationId xmlns:a16="http://schemas.microsoft.com/office/drawing/2014/main" id="{22D12001-35EF-14D3-BD8A-305C9C19C36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6473" y="1700784"/>
            <a:ext cx="1372013" cy="1371600"/>
          </a:xfrm>
          <a:prstGeom prst="rect">
            <a:avLst/>
          </a:prstGeom>
        </p:spPr>
      </p:pic>
      <p:sp>
        <p:nvSpPr>
          <p:cNvPr id="12" name="Text Placeholder 5">
            <a:extLst>
              <a:ext uri="{FF2B5EF4-FFF2-40B4-BE49-F238E27FC236}">
                <a16:creationId xmlns:a16="http://schemas.microsoft.com/office/drawing/2014/main" id="{7C8BDF89-F372-6A46-786D-3E9CF268975B}"/>
              </a:ext>
            </a:extLst>
          </p:cNvPr>
          <p:cNvSpPr txBox="1">
            <a:spLocks/>
          </p:cNvSpPr>
          <p:nvPr/>
        </p:nvSpPr>
        <p:spPr>
          <a:xfrm>
            <a:off x="2834543" y="3410478"/>
            <a:ext cx="1521433" cy="623248"/>
          </a:xfrm>
          <a:prstGeom prst="rect">
            <a:avLst/>
          </a:prstGeom>
        </p:spPr>
        <p:txBody>
          <a:bodyPr/>
          <a:lstStyle>
            <a:lvl1pPr marL="342900" indent="-342900" algn="l" defTabSz="457200" rtl="0" eaLnBrk="1" latinLnBrk="0" hangingPunct="1">
              <a:spcBef>
                <a:spcPct val="20000"/>
              </a:spcBef>
              <a:buClr>
                <a:srgbClr val="FDBA12"/>
              </a:buClr>
              <a:buFont typeface="Arial"/>
              <a:buChar char="•"/>
              <a:defRPr sz="2000" b="0" i="0" strike="noStrike" kern="1200" baseline="0">
                <a:solidFill>
                  <a:srgbClr val="343741"/>
                </a:solidFill>
                <a:latin typeface="IBM Plex Sans" panose="020B0503050203000203" pitchFamily="34" charset="0"/>
                <a:ea typeface="+mn-ea"/>
                <a:cs typeface="Museo Sans 300"/>
              </a:defRPr>
            </a:lvl1pPr>
            <a:lvl2pPr marL="742950" indent="-285750" algn="l" defTabSz="457200" rtl="0" eaLnBrk="1" latinLnBrk="0" hangingPunct="1">
              <a:spcBef>
                <a:spcPct val="20000"/>
              </a:spcBef>
              <a:buClr>
                <a:srgbClr val="FDBA12"/>
              </a:buClr>
              <a:buFont typeface="Arial"/>
              <a:buChar char="•"/>
              <a:defRPr sz="1800" b="0" i="0" kern="1200" baseline="0">
                <a:solidFill>
                  <a:srgbClr val="343741"/>
                </a:solidFill>
                <a:latin typeface="IBM Plex Sans" panose="020B0503050203000203" pitchFamily="34" charset="0"/>
                <a:ea typeface="+mn-ea"/>
                <a:cs typeface="Museo Sans 300"/>
              </a:defRPr>
            </a:lvl2pPr>
            <a:lvl3pPr marL="1257300" indent="-342900" algn="l" defTabSz="457200" rtl="0" eaLnBrk="1" latinLnBrk="0" hangingPunct="1">
              <a:spcBef>
                <a:spcPct val="20000"/>
              </a:spcBef>
              <a:buClr>
                <a:srgbClr val="FDBA12"/>
              </a:buClr>
              <a:buFont typeface="Arial"/>
              <a:buChar char="•"/>
              <a:defRPr sz="1800" b="0" i="0" kern="1200" baseline="0">
                <a:solidFill>
                  <a:srgbClr val="343741"/>
                </a:solidFill>
                <a:latin typeface="IBM Plex Sans" panose="020B0503050203000203" pitchFamily="34" charset="0"/>
                <a:ea typeface="+mn-ea"/>
                <a:cs typeface="Museo Sans 300"/>
              </a:defRPr>
            </a:lvl3pPr>
            <a:lvl4pPr marL="1600200" indent="-228600" algn="l" defTabSz="457200" rtl="0" eaLnBrk="1" latinLnBrk="0" hangingPunct="1">
              <a:spcBef>
                <a:spcPct val="20000"/>
              </a:spcBef>
              <a:buClr>
                <a:srgbClr val="FDBA12"/>
              </a:buClr>
              <a:buFont typeface="Arial"/>
              <a:buChar char="•"/>
              <a:defRPr sz="1400" b="0" i="0" kern="1200" baseline="0">
                <a:solidFill>
                  <a:srgbClr val="343741"/>
                </a:solidFill>
                <a:latin typeface="IBM Plex Sans" panose="020B0503050203000203" pitchFamily="34" charset="0"/>
                <a:ea typeface="+mn-ea"/>
                <a:cs typeface="Museo Sans 300"/>
              </a:defRPr>
            </a:lvl4pPr>
            <a:lvl5pPr marL="2057400" indent="-228600" algn="l" defTabSz="457200" rtl="0" eaLnBrk="1" latinLnBrk="0" hangingPunct="1">
              <a:spcBef>
                <a:spcPct val="20000"/>
              </a:spcBef>
              <a:buClr>
                <a:srgbClr val="FDBA12"/>
              </a:buClr>
              <a:buFont typeface="Arial"/>
              <a:buChar char="•"/>
              <a:defRPr sz="1400" b="0" i="0" kern="1200" baseline="0">
                <a:solidFill>
                  <a:srgbClr val="343741"/>
                </a:solidFill>
                <a:latin typeface="IBM Plex Sans" panose="020B0503050203000203" pitchFamily="34" charset="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350" b="1" dirty="0">
                <a:solidFill>
                  <a:schemeClr val="bg1"/>
                </a:solidFill>
                <a:latin typeface="Segoe UI Semibold" panose="020B0702040204020203" pitchFamily="34" charset="0"/>
                <a:cs typeface="Segoe UI Semibold" panose="020B0702040204020203" pitchFamily="34" charset="0"/>
              </a:rPr>
              <a:t>Enterprise scale and price performance</a:t>
            </a:r>
            <a:endParaRPr lang="en-US" sz="1350" b="1" dirty="0">
              <a:solidFill>
                <a:schemeClr val="bg1"/>
              </a:solidFill>
            </a:endParaRPr>
          </a:p>
        </p:txBody>
      </p:sp>
      <p:pic>
        <p:nvPicPr>
          <p:cNvPr id="13" name="Picture 12">
            <a:extLst>
              <a:ext uri="{FF2B5EF4-FFF2-40B4-BE49-F238E27FC236}">
                <a16:creationId xmlns:a16="http://schemas.microsoft.com/office/drawing/2014/main" id="{3F0BC465-6655-5A09-4D3F-122B8CDA07F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0247" y="1700784"/>
            <a:ext cx="1371600" cy="1371600"/>
          </a:xfrm>
          <a:prstGeom prst="rect">
            <a:avLst/>
          </a:prstGeom>
        </p:spPr>
      </p:pic>
      <p:sp>
        <p:nvSpPr>
          <p:cNvPr id="14" name="Text Placeholder 7">
            <a:extLst>
              <a:ext uri="{FF2B5EF4-FFF2-40B4-BE49-F238E27FC236}">
                <a16:creationId xmlns:a16="http://schemas.microsoft.com/office/drawing/2014/main" id="{39067C8A-A417-3973-B7A1-4CD9C90BF0DE}"/>
              </a:ext>
            </a:extLst>
          </p:cNvPr>
          <p:cNvSpPr txBox="1">
            <a:spLocks/>
          </p:cNvSpPr>
          <p:nvPr/>
        </p:nvSpPr>
        <p:spPr>
          <a:xfrm>
            <a:off x="4944407" y="3410478"/>
            <a:ext cx="1577781" cy="623248"/>
          </a:xfrm>
          <a:prstGeom prst="rect">
            <a:avLst/>
          </a:prstGeom>
        </p:spPr>
        <p:txBody>
          <a:bodyPr/>
          <a:lstStyle>
            <a:lvl1pPr marL="342900" indent="-342900" algn="l" defTabSz="457200" rtl="0" eaLnBrk="1" latinLnBrk="0" hangingPunct="1">
              <a:spcBef>
                <a:spcPct val="20000"/>
              </a:spcBef>
              <a:buClr>
                <a:srgbClr val="FDBA12"/>
              </a:buClr>
              <a:buFont typeface="Arial"/>
              <a:buChar char="•"/>
              <a:defRPr sz="2000" b="0" i="0" strike="noStrike" kern="1200" baseline="0">
                <a:solidFill>
                  <a:srgbClr val="343741"/>
                </a:solidFill>
                <a:latin typeface="IBM Plex Sans" panose="020B0503050203000203" pitchFamily="34" charset="0"/>
                <a:ea typeface="+mn-ea"/>
                <a:cs typeface="Museo Sans 300"/>
              </a:defRPr>
            </a:lvl1pPr>
            <a:lvl2pPr marL="742950" indent="-285750" algn="l" defTabSz="457200" rtl="0" eaLnBrk="1" latinLnBrk="0" hangingPunct="1">
              <a:spcBef>
                <a:spcPct val="20000"/>
              </a:spcBef>
              <a:buClr>
                <a:srgbClr val="FDBA12"/>
              </a:buClr>
              <a:buFont typeface="Arial"/>
              <a:buChar char="•"/>
              <a:defRPr sz="1800" b="0" i="0" kern="1200" baseline="0">
                <a:solidFill>
                  <a:srgbClr val="343741"/>
                </a:solidFill>
                <a:latin typeface="IBM Plex Sans" panose="020B0503050203000203" pitchFamily="34" charset="0"/>
                <a:ea typeface="+mn-ea"/>
                <a:cs typeface="Museo Sans 300"/>
              </a:defRPr>
            </a:lvl2pPr>
            <a:lvl3pPr marL="1257300" indent="-342900" algn="l" defTabSz="457200" rtl="0" eaLnBrk="1" latinLnBrk="0" hangingPunct="1">
              <a:spcBef>
                <a:spcPct val="20000"/>
              </a:spcBef>
              <a:buClr>
                <a:srgbClr val="FDBA12"/>
              </a:buClr>
              <a:buFont typeface="Arial"/>
              <a:buChar char="•"/>
              <a:defRPr sz="1800" b="0" i="0" kern="1200" baseline="0">
                <a:solidFill>
                  <a:srgbClr val="343741"/>
                </a:solidFill>
                <a:latin typeface="IBM Plex Sans" panose="020B0503050203000203" pitchFamily="34" charset="0"/>
                <a:ea typeface="+mn-ea"/>
                <a:cs typeface="Museo Sans 300"/>
              </a:defRPr>
            </a:lvl3pPr>
            <a:lvl4pPr marL="1600200" indent="-228600" algn="l" defTabSz="457200" rtl="0" eaLnBrk="1" latinLnBrk="0" hangingPunct="1">
              <a:spcBef>
                <a:spcPct val="20000"/>
              </a:spcBef>
              <a:buClr>
                <a:srgbClr val="FDBA12"/>
              </a:buClr>
              <a:buFont typeface="Arial"/>
              <a:buChar char="•"/>
              <a:defRPr sz="1400" b="0" i="0" kern="1200" baseline="0">
                <a:solidFill>
                  <a:srgbClr val="343741"/>
                </a:solidFill>
                <a:latin typeface="IBM Plex Sans" panose="020B0503050203000203" pitchFamily="34" charset="0"/>
                <a:ea typeface="+mn-ea"/>
                <a:cs typeface="Museo Sans 300"/>
              </a:defRPr>
            </a:lvl4pPr>
            <a:lvl5pPr marL="2057400" indent="-228600" algn="l" defTabSz="457200" rtl="0" eaLnBrk="1" latinLnBrk="0" hangingPunct="1">
              <a:spcBef>
                <a:spcPct val="20000"/>
              </a:spcBef>
              <a:buClr>
                <a:srgbClr val="FDBA12"/>
              </a:buClr>
              <a:buFont typeface="Arial"/>
              <a:buChar char="•"/>
              <a:defRPr sz="1400" b="0" i="0" kern="1200" baseline="0">
                <a:solidFill>
                  <a:srgbClr val="343741"/>
                </a:solidFill>
                <a:latin typeface="IBM Plex Sans" panose="020B0503050203000203" pitchFamily="34" charset="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350" b="1" dirty="0">
                <a:solidFill>
                  <a:schemeClr val="bg1"/>
                </a:solidFill>
                <a:latin typeface="Segoe UI Semibold"/>
                <a:cs typeface="Segoe UI Semibold"/>
              </a:rPr>
              <a:t>Familiar management and operations</a:t>
            </a:r>
          </a:p>
        </p:txBody>
      </p:sp>
      <p:pic>
        <p:nvPicPr>
          <p:cNvPr id="15" name="Picture 14">
            <a:extLst>
              <a:ext uri="{FF2B5EF4-FFF2-40B4-BE49-F238E27FC236}">
                <a16:creationId xmlns:a16="http://schemas.microsoft.com/office/drawing/2014/main" id="{155BD00F-EC26-2596-A838-4F194F391DF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3608" y="1700784"/>
            <a:ext cx="1372013" cy="1371600"/>
          </a:xfrm>
          <a:prstGeom prst="rect">
            <a:avLst/>
          </a:prstGeom>
        </p:spPr>
      </p:pic>
      <p:sp>
        <p:nvSpPr>
          <p:cNvPr id="16" name="Text Placeholder 8">
            <a:extLst>
              <a:ext uri="{FF2B5EF4-FFF2-40B4-BE49-F238E27FC236}">
                <a16:creationId xmlns:a16="http://schemas.microsoft.com/office/drawing/2014/main" id="{CAF827E4-8D74-9403-1C3C-989FD97AFE7C}"/>
              </a:ext>
            </a:extLst>
          </p:cNvPr>
          <p:cNvSpPr txBox="1">
            <a:spLocks/>
          </p:cNvSpPr>
          <p:nvPr/>
        </p:nvSpPr>
        <p:spPr>
          <a:xfrm>
            <a:off x="7051240" y="3410478"/>
            <a:ext cx="1365051" cy="623248"/>
          </a:xfrm>
          <a:prstGeom prst="rect">
            <a:avLst/>
          </a:prstGeom>
        </p:spPr>
        <p:txBody>
          <a:bodyPr/>
          <a:lstStyle>
            <a:lvl1pPr marL="342900" indent="-342900" algn="l" defTabSz="457200" rtl="0" eaLnBrk="1" latinLnBrk="0" hangingPunct="1">
              <a:spcBef>
                <a:spcPct val="20000"/>
              </a:spcBef>
              <a:buClr>
                <a:srgbClr val="FDBA12"/>
              </a:buClr>
              <a:buFont typeface="Arial"/>
              <a:buChar char="•"/>
              <a:defRPr sz="2000" b="0" i="0" strike="noStrike" kern="1200" baseline="0">
                <a:solidFill>
                  <a:srgbClr val="343741"/>
                </a:solidFill>
                <a:latin typeface="IBM Plex Sans" panose="020B0503050203000203" pitchFamily="34" charset="0"/>
                <a:ea typeface="+mn-ea"/>
                <a:cs typeface="Museo Sans 300"/>
              </a:defRPr>
            </a:lvl1pPr>
            <a:lvl2pPr marL="742950" indent="-285750" algn="l" defTabSz="457200" rtl="0" eaLnBrk="1" latinLnBrk="0" hangingPunct="1">
              <a:spcBef>
                <a:spcPct val="20000"/>
              </a:spcBef>
              <a:buClr>
                <a:srgbClr val="FDBA12"/>
              </a:buClr>
              <a:buFont typeface="Arial"/>
              <a:buChar char="•"/>
              <a:defRPr sz="1800" b="0" i="0" kern="1200" baseline="0">
                <a:solidFill>
                  <a:srgbClr val="343741"/>
                </a:solidFill>
                <a:latin typeface="IBM Plex Sans" panose="020B0503050203000203" pitchFamily="34" charset="0"/>
                <a:ea typeface="+mn-ea"/>
                <a:cs typeface="Museo Sans 300"/>
              </a:defRPr>
            </a:lvl2pPr>
            <a:lvl3pPr marL="1257300" indent="-342900" algn="l" defTabSz="457200" rtl="0" eaLnBrk="1" latinLnBrk="0" hangingPunct="1">
              <a:spcBef>
                <a:spcPct val="20000"/>
              </a:spcBef>
              <a:buClr>
                <a:srgbClr val="FDBA12"/>
              </a:buClr>
              <a:buFont typeface="Arial"/>
              <a:buChar char="•"/>
              <a:defRPr sz="1800" b="0" i="0" kern="1200" baseline="0">
                <a:solidFill>
                  <a:srgbClr val="343741"/>
                </a:solidFill>
                <a:latin typeface="IBM Plex Sans" panose="020B0503050203000203" pitchFamily="34" charset="0"/>
                <a:ea typeface="+mn-ea"/>
                <a:cs typeface="Museo Sans 300"/>
              </a:defRPr>
            </a:lvl3pPr>
            <a:lvl4pPr marL="1600200" indent="-228600" algn="l" defTabSz="457200" rtl="0" eaLnBrk="1" latinLnBrk="0" hangingPunct="1">
              <a:spcBef>
                <a:spcPct val="20000"/>
              </a:spcBef>
              <a:buClr>
                <a:srgbClr val="FDBA12"/>
              </a:buClr>
              <a:buFont typeface="Arial"/>
              <a:buChar char="•"/>
              <a:defRPr sz="1400" b="0" i="0" kern="1200" baseline="0">
                <a:solidFill>
                  <a:srgbClr val="343741"/>
                </a:solidFill>
                <a:latin typeface="IBM Plex Sans" panose="020B0503050203000203" pitchFamily="34" charset="0"/>
                <a:ea typeface="+mn-ea"/>
                <a:cs typeface="Museo Sans 300"/>
              </a:defRPr>
            </a:lvl4pPr>
            <a:lvl5pPr marL="2057400" indent="-228600" algn="l" defTabSz="457200" rtl="0" eaLnBrk="1" latinLnBrk="0" hangingPunct="1">
              <a:spcBef>
                <a:spcPct val="20000"/>
              </a:spcBef>
              <a:buClr>
                <a:srgbClr val="FDBA12"/>
              </a:buClr>
              <a:buFont typeface="Arial"/>
              <a:buChar char="•"/>
              <a:defRPr sz="1400" b="0" i="0" kern="1200" baseline="0">
                <a:solidFill>
                  <a:srgbClr val="343741"/>
                </a:solidFill>
                <a:latin typeface="IBM Plex Sans" panose="020B0503050203000203" pitchFamily="34" charset="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350" b="1" dirty="0">
                <a:solidFill>
                  <a:schemeClr val="bg1"/>
                </a:solidFill>
                <a:latin typeface="Segoe UI Semibold" panose="020B0702040204020203" pitchFamily="34" charset="0"/>
                <a:cs typeface="Segoe UI Semibold" panose="020B0702040204020203" pitchFamily="34" charset="0"/>
              </a:rPr>
              <a:t>Choice of deployment options</a:t>
            </a:r>
            <a:endParaRPr lang="en-US" sz="1350" b="1" dirty="0">
              <a:solidFill>
                <a:schemeClr val="bg1"/>
              </a:solidFill>
            </a:endParaRPr>
          </a:p>
        </p:txBody>
      </p:sp>
    </p:spTree>
    <p:extLst>
      <p:ext uri="{BB962C8B-B14F-4D97-AF65-F5344CB8AC3E}">
        <p14:creationId xmlns:p14="http://schemas.microsoft.com/office/powerpoint/2010/main" val="2293882090"/>
      </p:ext>
    </p:extLst>
  </p:cSld>
  <p:clrMapOvr>
    <a:masterClrMapping/>
  </p:clrMapOvr>
</p:sld>
</file>

<file path=ppt/theme/theme1.xml><?xml version="1.0" encoding="utf-8"?>
<a:theme xmlns:a="http://schemas.openxmlformats.org/drawingml/2006/main" name="PPT-mal_NIC">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Azure E+P Black Template">
  <a:themeElements>
    <a:clrScheme name="Azure">
      <a:dk1>
        <a:srgbClr val="000000"/>
      </a:dk1>
      <a:lt1>
        <a:srgbClr val="FFFFFF"/>
      </a:lt1>
      <a:dk2>
        <a:srgbClr val="0078D4"/>
      </a:dk2>
      <a:lt2>
        <a:srgbClr val="F2F2F2"/>
      </a:lt2>
      <a:accent1>
        <a:srgbClr val="0078D4"/>
      </a:accent1>
      <a:accent2>
        <a:srgbClr val="50E6FF"/>
      </a:accent2>
      <a:accent3>
        <a:srgbClr val="E6E6E6"/>
      </a:accent3>
      <a:accent4>
        <a:srgbClr val="ACACAC"/>
      </a:accent4>
      <a:accent5>
        <a:srgbClr val="737373"/>
      </a:accent5>
      <a:accent6>
        <a:srgbClr val="243A5E"/>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E+P_PPT_Template_May_2021" id="{EBDAB0A7-B0CF-4BA8-AACD-543E61FE257A}" vid="{9C4BF361-400E-4959-AB3D-78B18C3466A2}"/>
    </a:ext>
  </a:extLst>
</a:theme>
</file>

<file path=ppt/theme/theme3.xml><?xml version="1.0" encoding="utf-8"?>
<a:theme xmlns:a="http://schemas.openxmlformats.org/drawingml/2006/main" name="Azure Global">
  <a:themeElements>
    <a:clrScheme name="Azure">
      <a:dk1>
        <a:srgbClr val="000000"/>
      </a:dk1>
      <a:lt1>
        <a:srgbClr val="FFFFFF"/>
      </a:lt1>
      <a:dk2>
        <a:srgbClr val="0078D4"/>
      </a:dk2>
      <a:lt2>
        <a:srgbClr val="F2F2F2"/>
      </a:lt2>
      <a:accent1>
        <a:srgbClr val="0078D4"/>
      </a:accent1>
      <a:accent2>
        <a:srgbClr val="50E6FF"/>
      </a:accent2>
      <a:accent3>
        <a:srgbClr val="E6E6E6"/>
      </a:accent3>
      <a:accent4>
        <a:srgbClr val="ACACAC"/>
      </a:accent4>
      <a:accent5>
        <a:srgbClr val="737373"/>
      </a:accent5>
      <a:accent6>
        <a:srgbClr val="243A5E"/>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Top 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mplate Starter Blue - April 2019.potx" id="{E0B8D684-B527-4878-B904-C1EC5025E6F1}" vid="{2ADA5319-A5E8-46E4-9069-6102E6C7782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DF284B6213CB4CBD271A0E6DF470EC" ma:contentTypeVersion="11" ma:contentTypeDescription="Create a new document." ma:contentTypeScope="" ma:versionID="b0a6f3e424f50e43b086763c94c50925">
  <xsd:schema xmlns:xsd="http://www.w3.org/2001/XMLSchema" xmlns:xs="http://www.w3.org/2001/XMLSchema" xmlns:p="http://schemas.microsoft.com/office/2006/metadata/properties" xmlns:ns2="e4701af2-6039-4481-b6e2-bd61bce39374" xmlns:ns3="a0436421-f0bd-486a-88e7-abd5c3142a2f" targetNamespace="http://schemas.microsoft.com/office/2006/metadata/properties" ma:root="true" ma:fieldsID="b9cb26e186ff719a28ef05dea6b7ee12" ns2:_="" ns3:_="">
    <xsd:import namespace="e4701af2-6039-4481-b6e2-bd61bce39374"/>
    <xsd:import namespace="a0436421-f0bd-486a-88e7-abd5c3142a2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701af2-6039-4481-b6e2-bd61bce3937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0436421-f0bd-486a-88e7-abd5c3142a2f"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ACF462-D648-4A17-9C65-7006FCC4EC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4701af2-6039-4481-b6e2-bd61bce39374"/>
    <ds:schemaRef ds:uri="a0436421-f0bd-486a-88e7-abd5c3142a2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99F39AF-6920-45AD-8F1B-CEA1791166E1}">
  <ds:schemaRefs>
    <ds:schemaRef ds:uri="http://schemas.openxmlformats.org/package/2006/metadata/core-properties"/>
    <ds:schemaRef ds:uri="http://schemas.microsoft.com/office/2006/metadata/properties"/>
    <ds:schemaRef ds:uri="http://purl.org/dc/dcmitype/"/>
    <ds:schemaRef ds:uri="http://schemas.microsoft.com/office/2006/documentManagement/types"/>
    <ds:schemaRef ds:uri="http://purl.org/dc/elements/1.1/"/>
    <ds:schemaRef ds:uri="http://schemas.microsoft.com/office/infopath/2007/PartnerControls"/>
    <ds:schemaRef ds:uri="a0436421-f0bd-486a-88e7-abd5c3142a2f"/>
    <ds:schemaRef ds:uri="e4701af2-6039-4481-b6e2-bd61bce39374"/>
    <ds:schemaRef ds:uri="http://www.w3.org/XML/1998/namespace"/>
    <ds:schemaRef ds:uri="http://purl.org/dc/terms/"/>
  </ds:schemaRefs>
</ds:datastoreItem>
</file>

<file path=customXml/itemProps3.xml><?xml version="1.0" encoding="utf-8"?>
<ds:datastoreItem xmlns:ds="http://schemas.openxmlformats.org/officeDocument/2006/customXml" ds:itemID="{3332DF7A-79CB-483F-8FE8-0A5E35B4985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PPT-mal_NIC.potx</Template>
  <TotalTime>7938</TotalTime>
  <Words>3718</Words>
  <Application>Microsoft Office PowerPoint</Application>
  <PresentationFormat>On-screen Show (16:9)</PresentationFormat>
  <Paragraphs>728</Paragraphs>
  <Slides>58</Slides>
  <Notes>21</Notes>
  <HiddenSlides>1</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58</vt:i4>
      </vt:variant>
    </vt:vector>
  </HeadingPairs>
  <TitlesOfParts>
    <vt:vector size="71" baseType="lpstr">
      <vt:lpstr>IBM Plex Sans</vt:lpstr>
      <vt:lpstr>Calibri</vt:lpstr>
      <vt:lpstr>Consolas</vt:lpstr>
      <vt:lpstr>Segoe UI Semilight</vt:lpstr>
      <vt:lpstr>Verdana</vt:lpstr>
      <vt:lpstr>Segoe UI</vt:lpstr>
      <vt:lpstr>Wingdings</vt:lpstr>
      <vt:lpstr>Segoe UI Black</vt:lpstr>
      <vt:lpstr>Arial</vt:lpstr>
      <vt:lpstr>Segoe UI Semibold</vt:lpstr>
      <vt:lpstr>PPT-mal_NIC</vt:lpstr>
      <vt:lpstr>Azure E+P Black Template</vt:lpstr>
      <vt:lpstr>Azure Global</vt:lpstr>
      <vt:lpstr>PowerPoint Presentation</vt:lpstr>
      <vt:lpstr>Jan-Tore Pedersen</vt:lpstr>
      <vt:lpstr>PowerPoint Presentation</vt:lpstr>
      <vt:lpstr>Azure Stack HCI</vt:lpstr>
      <vt:lpstr>What is hyperconvergence?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Demo</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Licensing</vt:lpstr>
      <vt:lpstr>PowerPoint Presentation</vt:lpstr>
      <vt:lpstr>PowerPoint Presentation</vt:lpstr>
      <vt:lpstr>https://azurestackhci.slack.com/</vt:lpstr>
      <vt:lpstr>Slides and demos from the conference will be available at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tn</dc:creator>
  <cp:lastModifiedBy>Jan-Tore Pedersen</cp:lastModifiedBy>
  <cp:revision>80</cp:revision>
  <dcterms:created xsi:type="dcterms:W3CDTF">2012-11-21T10:27:26Z</dcterms:created>
  <dcterms:modified xsi:type="dcterms:W3CDTF">2022-06-02T08:51:19Z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0x01010019DF284B6213CB4CBD271A0E6DF470EC</vt:lpwstr>
  </property>
</Properties>
</file>